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321" r:id="rId6"/>
    <p:sldId id="320" r:id="rId7"/>
    <p:sldId id="307" r:id="rId8"/>
    <p:sldId id="290" r:id="rId9"/>
    <p:sldId id="291" r:id="rId10"/>
    <p:sldId id="292" r:id="rId11"/>
    <p:sldId id="294" r:id="rId12"/>
    <p:sldId id="309" r:id="rId13"/>
    <p:sldId id="310" r:id="rId14"/>
    <p:sldId id="311" r:id="rId15"/>
    <p:sldId id="298" r:id="rId16"/>
    <p:sldId id="312" r:id="rId17"/>
    <p:sldId id="313" r:id="rId18"/>
    <p:sldId id="302" r:id="rId19"/>
    <p:sldId id="314" r:id="rId20"/>
    <p:sldId id="315" r:id="rId21"/>
    <p:sldId id="318" r:id="rId22"/>
    <p:sldId id="319" r:id="rId23"/>
    <p:sldId id="27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7575"/>
    <a:srgbClr val="F2F2F2"/>
    <a:srgbClr val="F4F4F4"/>
    <a:srgbClr val="1D1D1B"/>
    <a:srgbClr val="FFA600"/>
    <a:srgbClr val="B14D97"/>
    <a:srgbClr val="E42918"/>
    <a:srgbClr val="1DAB9E"/>
    <a:srgbClr val="FF0000"/>
    <a:srgbClr val="F7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>
    <p:restoredLeft sz="6008" autoAdjust="0"/>
    <p:restoredTop sz="93284" autoAdjust="0"/>
  </p:normalViewPr>
  <p:slideViewPr>
    <p:cSldViewPr snapToGrid="0" showGuides="1">
      <p:cViewPr>
        <p:scale>
          <a:sx n="70" d="100"/>
          <a:sy n="70" d="100"/>
        </p:scale>
        <p:origin x="10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ustomXml" Target="../customXml/item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9CF9B-9788-489B-AA5F-D369B980CDA3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BE50F-A929-488C-B092-92F5C9B625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1538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2B14A-80E1-4ABE-98FE-95E099D8ABBB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BC455-E7DF-4698-9C89-96BD2E3F9A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818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BC455-E7DF-4698-9C89-96BD2E3F9A5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3069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BC455-E7DF-4698-9C89-96BD2E3F9A5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818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BC455-E7DF-4698-9C89-96BD2E3F9A5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393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BC455-E7DF-4698-9C89-96BD2E3F9A5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450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57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2193200" cy="6864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latin typeface="Segoe UI" panose="020B05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-41565" y="-1"/>
            <a:ext cx="12193200" cy="6876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latin typeface="Segoe UI" panose="020B0502040204020203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8941560" y="330526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9463566" y="5908063"/>
            <a:ext cx="1717881" cy="961727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latin typeface="Segoe UI" panose="020B0502040204020203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 userDrawn="1"/>
        </p:nvSpPr>
        <p:spPr bwMode="auto">
          <a:xfrm>
            <a:off x="7718872" y="4946336"/>
            <a:ext cx="1748270" cy="965302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latin typeface="Segoe UI" panose="020B0502040204020203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 userDrawn="1"/>
        </p:nvSpPr>
        <p:spPr bwMode="auto">
          <a:xfrm>
            <a:off x="5983114" y="4009635"/>
            <a:ext cx="1748270" cy="961727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latin typeface="Segoe UI" panose="020B0502040204020203" pitchFamily="34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 userDrawn="1"/>
        </p:nvSpPr>
        <p:spPr bwMode="auto">
          <a:xfrm>
            <a:off x="11190412" y="4949911"/>
            <a:ext cx="1004630" cy="967091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latin typeface="Segoe UI" panose="020B0502040204020203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 userDrawn="1"/>
        </p:nvSpPr>
        <p:spPr bwMode="auto">
          <a:xfrm>
            <a:off x="7790348" y="4290"/>
            <a:ext cx="1717881" cy="965302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latin typeface="Segoe UI" panose="020B0502040204020203" pitchFamily="34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 userDrawn="1"/>
        </p:nvSpPr>
        <p:spPr bwMode="auto">
          <a:xfrm>
            <a:off x="6076043" y="947565"/>
            <a:ext cx="1717881" cy="961727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latin typeface="Segoe UI" panose="020B0502040204020203" pitchFamily="34" charset="0"/>
            </a:endParaRPr>
          </a:p>
        </p:txBody>
      </p:sp>
      <p:sp>
        <p:nvSpPr>
          <p:cNvPr id="21" name="Oval 20"/>
          <p:cNvSpPr>
            <a:spLocks noChangeArrowheads="1"/>
          </p:cNvSpPr>
          <p:nvPr userDrawn="1"/>
        </p:nvSpPr>
        <p:spPr bwMode="auto">
          <a:xfrm>
            <a:off x="7023301" y="6359260"/>
            <a:ext cx="513041" cy="498740"/>
          </a:xfrm>
          <a:prstGeom prst="ellipse">
            <a:avLst/>
          </a:prstGeom>
          <a:solidFill>
            <a:srgbClr val="FFA6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latin typeface="Segoe UI" panose="020B0502040204020203" pitchFamily="34" charset="0"/>
            </a:endParaRPr>
          </a:p>
        </p:txBody>
      </p:sp>
      <p:sp>
        <p:nvSpPr>
          <p:cNvPr id="24" name="Oval 23"/>
          <p:cNvSpPr>
            <a:spLocks noChangeArrowheads="1"/>
          </p:cNvSpPr>
          <p:nvPr userDrawn="1"/>
        </p:nvSpPr>
        <p:spPr bwMode="auto">
          <a:xfrm>
            <a:off x="7159158" y="6492436"/>
            <a:ext cx="241326" cy="232388"/>
          </a:xfrm>
          <a:prstGeom prst="ellipse">
            <a:avLst/>
          </a:prstGeom>
          <a:solidFill>
            <a:srgbClr val="1DAB9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latin typeface="Segoe UI" panose="020B0502040204020203" pitchFamily="3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 userDrawn="1"/>
        </p:nvSpPr>
        <p:spPr bwMode="auto">
          <a:xfrm>
            <a:off x="11190412" y="1935968"/>
            <a:ext cx="1004630" cy="961727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latin typeface="Segoe UI" panose="020B0502040204020203" pitchFamily="34" charset="0"/>
            </a:endParaRPr>
          </a:p>
        </p:txBody>
      </p:sp>
      <p:sp>
        <p:nvSpPr>
          <p:cNvPr id="26" name="Freeform 25"/>
          <p:cNvSpPr>
            <a:spLocks/>
          </p:cNvSpPr>
          <p:nvPr userDrawn="1"/>
        </p:nvSpPr>
        <p:spPr bwMode="auto">
          <a:xfrm>
            <a:off x="11199350" y="4958848"/>
            <a:ext cx="237751" cy="266353"/>
          </a:xfrm>
          <a:custGeom>
            <a:avLst/>
            <a:gdLst>
              <a:gd name="T0" fmla="*/ 133 w 133"/>
              <a:gd name="T1" fmla="*/ 0 h 149"/>
              <a:gd name="T2" fmla="*/ 0 w 133"/>
              <a:gd name="T3" fmla="*/ 0 h 149"/>
              <a:gd name="T4" fmla="*/ 0 w 133"/>
              <a:gd name="T5" fmla="*/ 149 h 149"/>
              <a:gd name="T6" fmla="*/ 133 w 133"/>
              <a:gd name="T7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3" h="149">
                <a:moveTo>
                  <a:pt x="133" y="0"/>
                </a:moveTo>
                <a:lnTo>
                  <a:pt x="0" y="0"/>
                </a:lnTo>
                <a:lnTo>
                  <a:pt x="0" y="149"/>
                </a:lnTo>
                <a:lnTo>
                  <a:pt x="133" y="0"/>
                </a:lnTo>
                <a:close/>
              </a:path>
            </a:pathLst>
          </a:custGeom>
          <a:solidFill>
            <a:srgbClr val="E7E6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latin typeface="Segoe UI" panose="020B0502040204020203" pitchFamily="34" charset="0"/>
            </a:endParaRPr>
          </a:p>
        </p:txBody>
      </p:sp>
      <p:sp>
        <p:nvSpPr>
          <p:cNvPr id="27" name="Freeform 26"/>
          <p:cNvSpPr>
            <a:spLocks/>
          </p:cNvSpPr>
          <p:nvPr userDrawn="1"/>
        </p:nvSpPr>
        <p:spPr bwMode="auto">
          <a:xfrm>
            <a:off x="11199350" y="1948481"/>
            <a:ext cx="237751" cy="262777"/>
          </a:xfrm>
          <a:custGeom>
            <a:avLst/>
            <a:gdLst>
              <a:gd name="T0" fmla="*/ 133 w 133"/>
              <a:gd name="T1" fmla="*/ 0 h 147"/>
              <a:gd name="T2" fmla="*/ 0 w 133"/>
              <a:gd name="T3" fmla="*/ 0 h 147"/>
              <a:gd name="T4" fmla="*/ 0 w 133"/>
              <a:gd name="T5" fmla="*/ 147 h 147"/>
              <a:gd name="T6" fmla="*/ 133 w 133"/>
              <a:gd name="T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3" h="147">
                <a:moveTo>
                  <a:pt x="133" y="0"/>
                </a:moveTo>
                <a:lnTo>
                  <a:pt x="0" y="0"/>
                </a:lnTo>
                <a:lnTo>
                  <a:pt x="0" y="147"/>
                </a:lnTo>
                <a:lnTo>
                  <a:pt x="133" y="0"/>
                </a:lnTo>
                <a:close/>
              </a:path>
            </a:pathLst>
          </a:custGeom>
          <a:solidFill>
            <a:srgbClr val="E7E6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latin typeface="Segoe UI" panose="020B0502040204020203" pitchFamily="34" charset="0"/>
            </a:endParaRP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auto">
          <a:xfrm>
            <a:off x="7802862" y="7839"/>
            <a:ext cx="237751" cy="262777"/>
          </a:xfrm>
          <a:custGeom>
            <a:avLst/>
            <a:gdLst>
              <a:gd name="T0" fmla="*/ 133 w 133"/>
              <a:gd name="T1" fmla="*/ 0 h 147"/>
              <a:gd name="T2" fmla="*/ 0 w 133"/>
              <a:gd name="T3" fmla="*/ 0 h 147"/>
              <a:gd name="T4" fmla="*/ 0 w 133"/>
              <a:gd name="T5" fmla="*/ 147 h 147"/>
              <a:gd name="T6" fmla="*/ 133 w 133"/>
              <a:gd name="T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3" h="147">
                <a:moveTo>
                  <a:pt x="133" y="0"/>
                </a:moveTo>
                <a:lnTo>
                  <a:pt x="0" y="0"/>
                </a:lnTo>
                <a:lnTo>
                  <a:pt x="0" y="147"/>
                </a:lnTo>
                <a:lnTo>
                  <a:pt x="133" y="0"/>
                </a:lnTo>
                <a:close/>
              </a:path>
            </a:pathLst>
          </a:custGeom>
          <a:solidFill>
            <a:srgbClr val="E7E6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latin typeface="Segoe UI" panose="020B0502040204020203" pitchFamily="34" charset="0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auto">
          <a:xfrm>
            <a:off x="7718872" y="5645286"/>
            <a:ext cx="237751" cy="266353"/>
          </a:xfrm>
          <a:custGeom>
            <a:avLst/>
            <a:gdLst>
              <a:gd name="T0" fmla="*/ 133 w 133"/>
              <a:gd name="T1" fmla="*/ 149 h 149"/>
              <a:gd name="T2" fmla="*/ 0 w 133"/>
              <a:gd name="T3" fmla="*/ 149 h 149"/>
              <a:gd name="T4" fmla="*/ 0 w 133"/>
              <a:gd name="T5" fmla="*/ 0 h 149"/>
              <a:gd name="T6" fmla="*/ 133 w 133"/>
              <a:gd name="T7" fmla="*/ 149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3" h="149">
                <a:moveTo>
                  <a:pt x="133" y="149"/>
                </a:moveTo>
                <a:lnTo>
                  <a:pt x="0" y="149"/>
                </a:lnTo>
                <a:lnTo>
                  <a:pt x="0" y="0"/>
                </a:lnTo>
                <a:lnTo>
                  <a:pt x="133" y="149"/>
                </a:lnTo>
                <a:close/>
              </a:path>
            </a:pathLst>
          </a:custGeom>
          <a:solidFill>
            <a:srgbClr val="E7E6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latin typeface="Segoe UI" panose="020B0502040204020203" pitchFamily="34" charset="0"/>
            </a:endParaRPr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auto">
          <a:xfrm>
            <a:off x="10945484" y="6607013"/>
            <a:ext cx="235963" cy="262777"/>
          </a:xfrm>
          <a:custGeom>
            <a:avLst/>
            <a:gdLst>
              <a:gd name="T0" fmla="*/ 0 w 132"/>
              <a:gd name="T1" fmla="*/ 147 h 147"/>
              <a:gd name="T2" fmla="*/ 132 w 132"/>
              <a:gd name="T3" fmla="*/ 147 h 147"/>
              <a:gd name="T4" fmla="*/ 132 w 132"/>
              <a:gd name="T5" fmla="*/ 0 h 147"/>
              <a:gd name="T6" fmla="*/ 0 w 132"/>
              <a:gd name="T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2" h="147">
                <a:moveTo>
                  <a:pt x="0" y="147"/>
                </a:moveTo>
                <a:lnTo>
                  <a:pt x="132" y="147"/>
                </a:lnTo>
                <a:lnTo>
                  <a:pt x="132" y="0"/>
                </a:lnTo>
                <a:lnTo>
                  <a:pt x="0" y="147"/>
                </a:lnTo>
                <a:close/>
              </a:path>
            </a:pathLst>
          </a:custGeom>
          <a:solidFill>
            <a:srgbClr val="E7E6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latin typeface="Segoe UI" panose="020B0502040204020203" pitchFamily="34" charset="0"/>
            </a:endParaRPr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auto">
          <a:xfrm>
            <a:off x="7557960" y="1634002"/>
            <a:ext cx="235963" cy="268140"/>
          </a:xfrm>
          <a:custGeom>
            <a:avLst/>
            <a:gdLst>
              <a:gd name="T0" fmla="*/ 0 w 132"/>
              <a:gd name="T1" fmla="*/ 150 h 150"/>
              <a:gd name="T2" fmla="*/ 132 w 132"/>
              <a:gd name="T3" fmla="*/ 150 h 150"/>
              <a:gd name="T4" fmla="*/ 132 w 132"/>
              <a:gd name="T5" fmla="*/ 0 h 150"/>
              <a:gd name="T6" fmla="*/ 0 w 132"/>
              <a:gd name="T7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2" h="150">
                <a:moveTo>
                  <a:pt x="0" y="150"/>
                </a:moveTo>
                <a:lnTo>
                  <a:pt x="132" y="150"/>
                </a:lnTo>
                <a:lnTo>
                  <a:pt x="132" y="0"/>
                </a:lnTo>
                <a:lnTo>
                  <a:pt x="0" y="150"/>
                </a:lnTo>
                <a:close/>
              </a:path>
            </a:pathLst>
          </a:custGeom>
          <a:solidFill>
            <a:srgbClr val="E7E6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latin typeface="Segoe UI" panose="020B0502040204020203" pitchFamily="34" charset="0"/>
            </a:endParaRPr>
          </a:p>
        </p:txBody>
      </p:sp>
      <p:sp>
        <p:nvSpPr>
          <p:cNvPr id="32" name="Freeform 31"/>
          <p:cNvSpPr>
            <a:spLocks/>
          </p:cNvSpPr>
          <p:nvPr userDrawn="1"/>
        </p:nvSpPr>
        <p:spPr bwMode="auto">
          <a:xfrm>
            <a:off x="7493634" y="4708585"/>
            <a:ext cx="237751" cy="262777"/>
          </a:xfrm>
          <a:custGeom>
            <a:avLst/>
            <a:gdLst>
              <a:gd name="T0" fmla="*/ 0 w 133"/>
              <a:gd name="T1" fmla="*/ 147 h 147"/>
              <a:gd name="T2" fmla="*/ 133 w 133"/>
              <a:gd name="T3" fmla="*/ 147 h 147"/>
              <a:gd name="T4" fmla="*/ 133 w 133"/>
              <a:gd name="T5" fmla="*/ 0 h 147"/>
              <a:gd name="T6" fmla="*/ 0 w 133"/>
              <a:gd name="T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3" h="147">
                <a:moveTo>
                  <a:pt x="0" y="147"/>
                </a:moveTo>
                <a:lnTo>
                  <a:pt x="133" y="147"/>
                </a:lnTo>
                <a:lnTo>
                  <a:pt x="133" y="0"/>
                </a:lnTo>
                <a:lnTo>
                  <a:pt x="0" y="147"/>
                </a:lnTo>
                <a:close/>
              </a:path>
            </a:pathLst>
          </a:custGeom>
          <a:solidFill>
            <a:srgbClr val="E7E6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latin typeface="Segoe UI" panose="020B0502040204020203" pitchFamily="34" charset="0"/>
            </a:endParaRP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002672" y="366343"/>
            <a:ext cx="1866251" cy="530864"/>
            <a:chOff x="10051659" y="219383"/>
            <a:chExt cx="1866251" cy="530864"/>
          </a:xfrm>
        </p:grpSpPr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11098737" y="580970"/>
              <a:ext cx="815929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raphik Light" panose="020B0403030202060203" pitchFamily="34" charset="0"/>
                </a:rPr>
                <a:t>love the new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51659" y="219383"/>
              <a:ext cx="1866251" cy="330954"/>
            </a:xfrm>
            <a:prstGeom prst="rect">
              <a:avLst/>
            </a:prstGeom>
          </p:spPr>
        </p:pic>
      </p:grpSp>
      <p:sp>
        <p:nvSpPr>
          <p:cNvPr id="44" name="Text Placeholder 43"/>
          <p:cNvSpPr>
            <a:spLocks noGrp="1"/>
          </p:cNvSpPr>
          <p:nvPr>
            <p:ph type="body" sz="quarter" idx="12" hasCustomPrompt="1"/>
          </p:nvPr>
        </p:nvSpPr>
        <p:spPr>
          <a:xfrm>
            <a:off x="6781780" y="2336379"/>
            <a:ext cx="3896036" cy="521681"/>
          </a:xfrm>
        </p:spPr>
        <p:txBody>
          <a:bodyPr wrap="square">
            <a:spAutoFit/>
          </a:bodyPr>
          <a:lstStyle>
            <a:lvl1pPr>
              <a:defRPr sz="3100" b="1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3100"/>
            </a:lvl2pPr>
            <a:lvl3pPr>
              <a:defRPr sz="3100"/>
            </a:lvl3pPr>
            <a:lvl4pPr>
              <a:defRPr sz="3100"/>
            </a:lvl4pPr>
            <a:lvl5pPr>
              <a:defRPr sz="3100"/>
            </a:lvl5pPr>
          </a:lstStyle>
          <a:p>
            <a:pPr lvl="0"/>
            <a:r>
              <a:rPr lang="en-US" dirty="0"/>
              <a:t>Presentation</a:t>
            </a:r>
            <a:endParaRPr lang="en-IN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3" hasCustomPrompt="1"/>
          </p:nvPr>
        </p:nvSpPr>
        <p:spPr>
          <a:xfrm>
            <a:off x="6781781" y="2775541"/>
            <a:ext cx="3896036" cy="887422"/>
          </a:xfrm>
        </p:spPr>
        <p:txBody>
          <a:bodyPr wrap="square">
            <a:spAutoFit/>
          </a:bodyPr>
          <a:lstStyle>
            <a:lvl1pPr>
              <a:lnSpc>
                <a:spcPts val="3100"/>
              </a:lnSpc>
              <a:spcBef>
                <a:spcPts val="0"/>
              </a:spcBef>
              <a:defRPr sz="310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goes here</a:t>
            </a:r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C02EAA-AA6F-4C04-A317-7C9A9F5218E0}"/>
              </a:ext>
            </a:extLst>
          </p:cNvPr>
          <p:cNvGrpSpPr/>
          <p:nvPr userDrawn="1"/>
        </p:nvGrpSpPr>
        <p:grpSpPr>
          <a:xfrm>
            <a:off x="5876243" y="7470301"/>
            <a:ext cx="5441982" cy="464024"/>
            <a:chOff x="5876243" y="7470301"/>
            <a:chExt cx="5441982" cy="46402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C8E31D8-1111-443E-A012-1E84CA48338C}"/>
                </a:ext>
              </a:extLst>
            </p:cNvPr>
            <p:cNvGrpSpPr/>
            <p:nvPr userDrawn="1"/>
          </p:nvGrpSpPr>
          <p:grpSpPr>
            <a:xfrm>
              <a:off x="7441183" y="7470301"/>
              <a:ext cx="3877042" cy="464024"/>
              <a:chOff x="0" y="7246962"/>
              <a:chExt cx="8731675" cy="464024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F1BFF9F-6117-4662-979F-B60FB31017F9}"/>
                  </a:ext>
                </a:extLst>
              </p:cNvPr>
              <p:cNvSpPr/>
              <p:nvPr userDrawn="1"/>
            </p:nvSpPr>
            <p:spPr>
              <a:xfrm>
                <a:off x="0" y="7246962"/>
                <a:ext cx="1787857" cy="46402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30A67A6-B192-4D7D-A00E-BA48AE2929DD}"/>
                  </a:ext>
                </a:extLst>
              </p:cNvPr>
              <p:cNvSpPr/>
              <p:nvPr userDrawn="1"/>
            </p:nvSpPr>
            <p:spPr>
              <a:xfrm>
                <a:off x="2202936" y="7246962"/>
                <a:ext cx="1787857" cy="46402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712C2D5-8D60-42E7-8092-A9A1E5FF18B2}"/>
                  </a:ext>
                </a:extLst>
              </p:cNvPr>
              <p:cNvSpPr/>
              <p:nvPr userDrawn="1"/>
            </p:nvSpPr>
            <p:spPr>
              <a:xfrm>
                <a:off x="4561893" y="7246962"/>
                <a:ext cx="1787857" cy="46402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4CC55DA-3F4D-4E4B-B2BA-8C54646307AE}"/>
                  </a:ext>
                </a:extLst>
              </p:cNvPr>
              <p:cNvSpPr/>
              <p:nvPr userDrawn="1"/>
            </p:nvSpPr>
            <p:spPr>
              <a:xfrm>
                <a:off x="6943818" y="7246962"/>
                <a:ext cx="1787857" cy="46402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FC9F80-3CBE-487A-8564-B9BFADAE458B}"/>
                </a:ext>
              </a:extLst>
            </p:cNvPr>
            <p:cNvSpPr txBox="1"/>
            <p:nvPr userDrawn="1"/>
          </p:nvSpPr>
          <p:spPr>
            <a:xfrm>
              <a:off x="5876243" y="7541636"/>
              <a:ext cx="1282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Color ref - </a:t>
              </a:r>
              <a:endParaRPr lang="en-IN" dirty="0"/>
            </a:p>
          </p:txBody>
        </p:sp>
      </p:grpSp>
      <p:sp>
        <p:nvSpPr>
          <p:cNvPr id="40" name="Freeform 39"/>
          <p:cNvSpPr>
            <a:spLocks/>
          </p:cNvSpPr>
          <p:nvPr userDrawn="1"/>
        </p:nvSpPr>
        <p:spPr bwMode="auto">
          <a:xfrm>
            <a:off x="-41565" y="-7576"/>
            <a:ext cx="6270890" cy="6876000"/>
          </a:xfrm>
          <a:custGeom>
            <a:avLst/>
            <a:gdLst>
              <a:gd name="T0" fmla="*/ 2319 w 3508"/>
              <a:gd name="T1" fmla="*/ 0 h 3836"/>
              <a:gd name="T2" fmla="*/ 2319 w 3508"/>
              <a:gd name="T3" fmla="*/ 832 h 3836"/>
              <a:gd name="T4" fmla="*/ 1163 w 3508"/>
              <a:gd name="T5" fmla="*/ 3 h 3836"/>
              <a:gd name="T6" fmla="*/ 0 w 3508"/>
              <a:gd name="T7" fmla="*/ 3 h 3836"/>
              <a:gd name="T8" fmla="*/ 0 w 3508"/>
              <a:gd name="T9" fmla="*/ 3836 h 3836"/>
              <a:gd name="T10" fmla="*/ 1189 w 3508"/>
              <a:gd name="T11" fmla="*/ 3836 h 3836"/>
              <a:gd name="T12" fmla="*/ 1189 w 3508"/>
              <a:gd name="T13" fmla="*/ 3167 h 3836"/>
              <a:gd name="T14" fmla="*/ 2326 w 3508"/>
              <a:gd name="T15" fmla="*/ 3833 h 3836"/>
              <a:gd name="T16" fmla="*/ 2331 w 3508"/>
              <a:gd name="T17" fmla="*/ 3836 h 3836"/>
              <a:gd name="T18" fmla="*/ 3508 w 3508"/>
              <a:gd name="T19" fmla="*/ 3836 h 3836"/>
              <a:gd name="T20" fmla="*/ 3508 w 3508"/>
              <a:gd name="T21" fmla="*/ 0 h 3836"/>
              <a:gd name="T22" fmla="*/ 2319 w 3508"/>
              <a:gd name="T23" fmla="*/ 0 h 3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508" h="3836">
                <a:moveTo>
                  <a:pt x="2319" y="0"/>
                </a:moveTo>
                <a:lnTo>
                  <a:pt x="2319" y="832"/>
                </a:lnTo>
                <a:lnTo>
                  <a:pt x="1163" y="3"/>
                </a:lnTo>
                <a:lnTo>
                  <a:pt x="0" y="3"/>
                </a:lnTo>
                <a:lnTo>
                  <a:pt x="0" y="3836"/>
                </a:lnTo>
                <a:lnTo>
                  <a:pt x="1189" y="3836"/>
                </a:lnTo>
                <a:lnTo>
                  <a:pt x="1189" y="3167"/>
                </a:lnTo>
                <a:lnTo>
                  <a:pt x="2326" y="3833"/>
                </a:lnTo>
                <a:lnTo>
                  <a:pt x="2331" y="3836"/>
                </a:lnTo>
                <a:lnTo>
                  <a:pt x="3508" y="3836"/>
                </a:lnTo>
                <a:lnTo>
                  <a:pt x="3508" y="0"/>
                </a:lnTo>
                <a:lnTo>
                  <a:pt x="2319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latin typeface="Segoe UI" panose="020B0502040204020203" pitchFamily="34" charset="0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auto">
          <a:xfrm>
            <a:off x="4365361" y="4454234"/>
            <a:ext cx="2651007" cy="2427557"/>
          </a:xfrm>
          <a:custGeom>
            <a:avLst/>
            <a:gdLst>
              <a:gd name="T0" fmla="*/ 443 w 1483"/>
              <a:gd name="T1" fmla="*/ 0 h 1358"/>
              <a:gd name="T2" fmla="*/ 0 w 1483"/>
              <a:gd name="T3" fmla="*/ 0 h 1358"/>
              <a:gd name="T4" fmla="*/ 0 w 1483"/>
              <a:gd name="T5" fmla="*/ 1358 h 1358"/>
              <a:gd name="T6" fmla="*/ 417 w 1483"/>
              <a:gd name="T7" fmla="*/ 1358 h 1358"/>
              <a:gd name="T8" fmla="*/ 443 w 1483"/>
              <a:gd name="T9" fmla="*/ 1358 h 1358"/>
              <a:gd name="T10" fmla="*/ 1042 w 1483"/>
              <a:gd name="T11" fmla="*/ 1358 h 1358"/>
              <a:gd name="T12" fmla="*/ 1194 w 1483"/>
              <a:gd name="T13" fmla="*/ 1358 h 1358"/>
              <a:gd name="T14" fmla="*/ 1483 w 1483"/>
              <a:gd name="T15" fmla="*/ 1358 h 1358"/>
              <a:gd name="T16" fmla="*/ 1483 w 1483"/>
              <a:gd name="T17" fmla="*/ 0 h 1358"/>
              <a:gd name="T18" fmla="*/ 1042 w 1483"/>
              <a:gd name="T19" fmla="*/ 0 h 1358"/>
              <a:gd name="T20" fmla="*/ 1042 w 1483"/>
              <a:gd name="T21" fmla="*/ 915 h 1358"/>
              <a:gd name="T22" fmla="*/ 966 w 1483"/>
              <a:gd name="T23" fmla="*/ 915 h 1358"/>
              <a:gd name="T24" fmla="*/ 966 w 1483"/>
              <a:gd name="T25" fmla="*/ 0 h 1358"/>
              <a:gd name="T26" fmla="*/ 526 w 1483"/>
              <a:gd name="T27" fmla="*/ 0 h 1358"/>
              <a:gd name="T28" fmla="*/ 526 w 1483"/>
              <a:gd name="T29" fmla="*/ 915 h 1358"/>
              <a:gd name="T30" fmla="*/ 443 w 1483"/>
              <a:gd name="T31" fmla="*/ 915 h 1358"/>
              <a:gd name="T32" fmla="*/ 443 w 1483"/>
              <a:gd name="T33" fmla="*/ 0 h 1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83" h="1358">
                <a:moveTo>
                  <a:pt x="443" y="0"/>
                </a:moveTo>
                <a:lnTo>
                  <a:pt x="0" y="0"/>
                </a:lnTo>
                <a:lnTo>
                  <a:pt x="0" y="1358"/>
                </a:lnTo>
                <a:lnTo>
                  <a:pt x="417" y="1358"/>
                </a:lnTo>
                <a:lnTo>
                  <a:pt x="443" y="1358"/>
                </a:lnTo>
                <a:lnTo>
                  <a:pt x="1042" y="1358"/>
                </a:lnTo>
                <a:lnTo>
                  <a:pt x="1194" y="1358"/>
                </a:lnTo>
                <a:lnTo>
                  <a:pt x="1483" y="1358"/>
                </a:lnTo>
                <a:lnTo>
                  <a:pt x="1483" y="0"/>
                </a:lnTo>
                <a:lnTo>
                  <a:pt x="1042" y="0"/>
                </a:lnTo>
                <a:lnTo>
                  <a:pt x="1042" y="915"/>
                </a:lnTo>
                <a:lnTo>
                  <a:pt x="966" y="915"/>
                </a:lnTo>
                <a:lnTo>
                  <a:pt x="966" y="0"/>
                </a:lnTo>
                <a:lnTo>
                  <a:pt x="526" y="0"/>
                </a:lnTo>
                <a:lnTo>
                  <a:pt x="526" y="915"/>
                </a:lnTo>
                <a:lnTo>
                  <a:pt x="443" y="915"/>
                </a:lnTo>
                <a:lnTo>
                  <a:pt x="44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latin typeface="Segoe UI" panose="020B0502040204020203" pitchFamily="34" charset="0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auto">
          <a:xfrm>
            <a:off x="4365105" y="1585141"/>
            <a:ext cx="1867539" cy="2869094"/>
          </a:xfrm>
          <a:custGeom>
            <a:avLst/>
            <a:gdLst>
              <a:gd name="T0" fmla="*/ 1037 w 1037"/>
              <a:gd name="T1" fmla="*/ 479 h 1605"/>
              <a:gd name="T2" fmla="*/ 1037 w 1037"/>
              <a:gd name="T3" fmla="*/ 0 h 1605"/>
              <a:gd name="T4" fmla="*/ 0 w 1037"/>
              <a:gd name="T5" fmla="*/ 0 h 1605"/>
              <a:gd name="T6" fmla="*/ 0 w 1037"/>
              <a:gd name="T7" fmla="*/ 450 h 1605"/>
              <a:gd name="T8" fmla="*/ 0 w 1037"/>
              <a:gd name="T9" fmla="*/ 479 h 1605"/>
              <a:gd name="T10" fmla="*/ 0 w 1037"/>
              <a:gd name="T11" fmla="*/ 1126 h 1605"/>
              <a:gd name="T12" fmla="*/ 0 w 1037"/>
              <a:gd name="T13" fmla="*/ 1290 h 1605"/>
              <a:gd name="T14" fmla="*/ 0 w 1037"/>
              <a:gd name="T15" fmla="*/ 1605 h 1605"/>
              <a:gd name="T16" fmla="*/ 1037 w 1037"/>
              <a:gd name="T17" fmla="*/ 1605 h 1605"/>
              <a:gd name="T18" fmla="*/ 1037 w 1037"/>
              <a:gd name="T19" fmla="*/ 1126 h 1605"/>
              <a:gd name="T20" fmla="*/ 476 w 1037"/>
              <a:gd name="T21" fmla="*/ 1126 h 1605"/>
              <a:gd name="T22" fmla="*/ 476 w 1037"/>
              <a:gd name="T23" fmla="*/ 1045 h 1605"/>
              <a:gd name="T24" fmla="*/ 1037 w 1037"/>
              <a:gd name="T25" fmla="*/ 1045 h 1605"/>
              <a:gd name="T26" fmla="*/ 1037 w 1037"/>
              <a:gd name="T27" fmla="*/ 569 h 1605"/>
              <a:gd name="T28" fmla="*/ 476 w 1037"/>
              <a:gd name="T29" fmla="*/ 569 h 1605"/>
              <a:gd name="T30" fmla="*/ 476 w 1037"/>
              <a:gd name="T31" fmla="*/ 479 h 1605"/>
              <a:gd name="T32" fmla="*/ 1037 w 1037"/>
              <a:gd name="T33" fmla="*/ 479 h 1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37" h="1605">
                <a:moveTo>
                  <a:pt x="1037" y="479"/>
                </a:moveTo>
                <a:lnTo>
                  <a:pt x="1037" y="0"/>
                </a:lnTo>
                <a:lnTo>
                  <a:pt x="0" y="0"/>
                </a:lnTo>
                <a:lnTo>
                  <a:pt x="0" y="450"/>
                </a:lnTo>
                <a:lnTo>
                  <a:pt x="0" y="479"/>
                </a:lnTo>
                <a:lnTo>
                  <a:pt x="0" y="1126"/>
                </a:lnTo>
                <a:lnTo>
                  <a:pt x="0" y="1290"/>
                </a:lnTo>
                <a:lnTo>
                  <a:pt x="0" y="1605"/>
                </a:lnTo>
                <a:lnTo>
                  <a:pt x="1037" y="1605"/>
                </a:lnTo>
                <a:lnTo>
                  <a:pt x="1037" y="1126"/>
                </a:lnTo>
                <a:lnTo>
                  <a:pt x="476" y="1126"/>
                </a:lnTo>
                <a:lnTo>
                  <a:pt x="476" y="1045"/>
                </a:lnTo>
                <a:lnTo>
                  <a:pt x="1037" y="1045"/>
                </a:lnTo>
                <a:lnTo>
                  <a:pt x="1037" y="569"/>
                </a:lnTo>
                <a:lnTo>
                  <a:pt x="476" y="569"/>
                </a:lnTo>
                <a:lnTo>
                  <a:pt x="476" y="479"/>
                </a:lnTo>
                <a:lnTo>
                  <a:pt x="1037" y="4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13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ointer - 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FE45EEB-DC4A-44B4-B873-A1D00A5D94FA}"/>
              </a:ext>
            </a:extLst>
          </p:cNvPr>
          <p:cNvGrpSpPr/>
          <p:nvPr userDrawn="1"/>
        </p:nvGrpSpPr>
        <p:grpSpPr>
          <a:xfrm>
            <a:off x="348913" y="4872693"/>
            <a:ext cx="11494174" cy="1249367"/>
            <a:chOff x="367169" y="316642"/>
            <a:chExt cx="11494174" cy="1249367"/>
          </a:xfrm>
        </p:grpSpPr>
        <p:sp>
          <p:nvSpPr>
            <p:cNvPr id="19" name="Freeform 87">
              <a:extLst>
                <a:ext uri="{FF2B5EF4-FFF2-40B4-BE49-F238E27FC236}">
                  <a16:creationId xmlns:a16="http://schemas.microsoft.com/office/drawing/2014/main" id="{191454D6-FEA7-45C0-98EA-02C952B72B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12068" y="316642"/>
              <a:ext cx="549275" cy="622300"/>
            </a:xfrm>
            <a:custGeom>
              <a:avLst/>
              <a:gdLst>
                <a:gd name="T0" fmla="*/ 0 w 346"/>
                <a:gd name="T1" fmla="*/ 0 h 392"/>
                <a:gd name="T2" fmla="*/ 346 w 346"/>
                <a:gd name="T3" fmla="*/ 0 h 392"/>
                <a:gd name="T4" fmla="*/ 346 w 346"/>
                <a:gd name="T5" fmla="*/ 392 h 392"/>
                <a:gd name="T6" fmla="*/ 0 w 346"/>
                <a:gd name="T7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392">
                  <a:moveTo>
                    <a:pt x="0" y="0"/>
                  </a:moveTo>
                  <a:lnTo>
                    <a:pt x="346" y="0"/>
                  </a:lnTo>
                  <a:lnTo>
                    <a:pt x="346" y="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88">
              <a:extLst>
                <a:ext uri="{FF2B5EF4-FFF2-40B4-BE49-F238E27FC236}">
                  <a16:creationId xmlns:a16="http://schemas.microsoft.com/office/drawing/2014/main" id="{AD87F0C0-4F56-4390-AF36-BA2F220758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169" y="1231046"/>
              <a:ext cx="296863" cy="334963"/>
            </a:xfrm>
            <a:custGeom>
              <a:avLst/>
              <a:gdLst>
                <a:gd name="T0" fmla="*/ 187 w 187"/>
                <a:gd name="T1" fmla="*/ 211 h 211"/>
                <a:gd name="T2" fmla="*/ 0 w 187"/>
                <a:gd name="T3" fmla="*/ 211 h 211"/>
                <a:gd name="T4" fmla="*/ 0 w 187"/>
                <a:gd name="T5" fmla="*/ 0 h 211"/>
                <a:gd name="T6" fmla="*/ 187 w 187"/>
                <a:gd name="T7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211">
                  <a:moveTo>
                    <a:pt x="187" y="211"/>
                  </a:moveTo>
                  <a:lnTo>
                    <a:pt x="0" y="211"/>
                  </a:lnTo>
                  <a:lnTo>
                    <a:pt x="0" y="0"/>
                  </a:lnTo>
                  <a:lnTo>
                    <a:pt x="187" y="2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0" y="740003"/>
            <a:ext cx="12192000" cy="359493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4739" y="5156086"/>
            <a:ext cx="2324728" cy="775597"/>
          </a:xfrm>
        </p:spPr>
        <p:txBody>
          <a:bodyPr lIns="0" tIns="0" rIns="0" bIns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Headline</a:t>
            </a:r>
            <a:br>
              <a:rPr lang="en-IN" dirty="0"/>
            </a:br>
            <a:r>
              <a:rPr lang="en-IN" dirty="0"/>
              <a:t>goes here</a:t>
            </a:r>
          </a:p>
        </p:txBody>
      </p:sp>
      <p:cxnSp>
        <p:nvCxnSpPr>
          <p:cNvPr id="8" name="Прямая соединительная линия 12"/>
          <p:cNvCxnSpPr/>
          <p:nvPr userDrawn="1"/>
        </p:nvCxnSpPr>
        <p:spPr>
          <a:xfrm>
            <a:off x="2760964" y="5016548"/>
            <a:ext cx="0" cy="11288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/>
          <p:cNvSpPr>
            <a:spLocks/>
          </p:cNvSpPr>
          <p:nvPr/>
        </p:nvSpPr>
        <p:spPr bwMode="auto">
          <a:xfrm>
            <a:off x="3380014" y="5106128"/>
            <a:ext cx="145169" cy="163955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Text Placeholder 20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586163" y="5494780"/>
            <a:ext cx="3578860" cy="447675"/>
          </a:xfrm>
        </p:spPr>
        <p:txBody>
          <a:bodyPr lIns="0" tIns="0" rIns="0" bIns="0">
            <a:norm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>
            <a:off x="7794618" y="5106128"/>
            <a:ext cx="145169" cy="163955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/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8000767" y="5494780"/>
            <a:ext cx="3578860" cy="447675"/>
          </a:xfrm>
        </p:spPr>
        <p:txBody>
          <a:bodyPr lIns="0" tIns="0" rIns="0" bIns="0">
            <a:norm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86162" y="5064630"/>
            <a:ext cx="3612740" cy="256224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966887" y="5064630"/>
            <a:ext cx="3612740" cy="256224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73E880-CA67-45B5-9068-383F040965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1503" y="6141566"/>
            <a:ext cx="418499" cy="53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5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ointer - 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A15AAAB1-B855-4356-A450-E3B635D3F7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1503" y="6141566"/>
            <a:ext cx="418499" cy="537178"/>
          </a:xfrm>
          <a:prstGeom prst="rect">
            <a:avLst/>
          </a:prstGeom>
        </p:spPr>
      </p:pic>
      <p:sp>
        <p:nvSpPr>
          <p:cNvPr id="22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594353" y="1623948"/>
            <a:ext cx="5384415" cy="1895004"/>
          </a:xfrm>
        </p:spPr>
        <p:txBody>
          <a:bodyPr lIns="0" tIns="0" rIns="0" bIns="0">
            <a:norm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7158038" y="1052513"/>
            <a:ext cx="5033962" cy="580548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9" name="Oval 8"/>
          <p:cNvSpPr/>
          <p:nvPr userDrawn="1"/>
        </p:nvSpPr>
        <p:spPr>
          <a:xfrm>
            <a:off x="583720" y="3769304"/>
            <a:ext cx="655552" cy="655552"/>
          </a:xfrm>
          <a:prstGeom prst="ellipse">
            <a:avLst/>
          </a:prstGeom>
          <a:solidFill>
            <a:schemeClr val="accent2">
              <a:alpha val="89804"/>
            </a:schemeClr>
          </a:solidFill>
          <a:ln>
            <a:noFill/>
          </a:ln>
          <a:effectLst>
            <a:outerShdw blurRad="292100" dist="88900" dir="5400000" sx="102000" sy="102000" algn="t" rotWithShape="0">
              <a:schemeClr val="tx2">
                <a:lumMod val="50000"/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1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583720" y="5083097"/>
            <a:ext cx="655552" cy="655552"/>
          </a:xfrm>
          <a:prstGeom prst="ellipse">
            <a:avLst/>
          </a:prstGeom>
          <a:solidFill>
            <a:schemeClr val="accent3">
              <a:alpha val="89804"/>
            </a:schemeClr>
          </a:solidFill>
          <a:ln>
            <a:noFill/>
          </a:ln>
          <a:effectLst>
            <a:outerShdw blurRad="292100" dist="88900" dir="5400000" sx="102000" sy="102000" algn="t" rotWithShape="0">
              <a:schemeClr val="tx2">
                <a:lumMod val="50000"/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2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1440245" y="3767872"/>
            <a:ext cx="5391629" cy="159274"/>
          </a:xfrm>
        </p:spPr>
        <p:txBody>
          <a:bodyPr lIns="0" tIns="0" rIns="0" bIns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50" kern="1200" baseline="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Subhead goes here</a:t>
            </a:r>
            <a:endParaRPr lang="en-IN" dirty="0"/>
          </a:p>
        </p:txBody>
      </p:sp>
      <p:sp>
        <p:nvSpPr>
          <p:cNvPr id="3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1440245" y="3994983"/>
            <a:ext cx="5384415" cy="616206"/>
          </a:xfrm>
        </p:spPr>
        <p:txBody>
          <a:bodyPr lIns="0" tIns="0" rIns="0" bIns="0">
            <a:norm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9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1440245" y="5087220"/>
            <a:ext cx="5391629" cy="159274"/>
          </a:xfrm>
        </p:spPr>
        <p:txBody>
          <a:bodyPr lIns="0" tIns="0" rIns="0" bIns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50" kern="1200" baseline="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Subhead goes here</a:t>
            </a:r>
            <a:endParaRPr lang="en-IN" dirty="0"/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1440245" y="5314331"/>
            <a:ext cx="5384415" cy="616206"/>
          </a:xfrm>
        </p:spPr>
        <p:txBody>
          <a:bodyPr lIns="0" tIns="0" rIns="0" bIns="0">
            <a:norm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9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594354" y="1193799"/>
            <a:ext cx="2743200" cy="256224"/>
          </a:xfr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FB89EA-2454-4F86-B04C-A477232B2B49}"/>
              </a:ext>
            </a:extLst>
          </p:cNvPr>
          <p:cNvGrpSpPr/>
          <p:nvPr userDrawn="1"/>
        </p:nvGrpSpPr>
        <p:grpSpPr>
          <a:xfrm>
            <a:off x="348913" y="208968"/>
            <a:ext cx="11494174" cy="825246"/>
            <a:chOff x="367169" y="208968"/>
            <a:chExt cx="11494174" cy="825246"/>
          </a:xfrm>
        </p:grpSpPr>
        <p:sp>
          <p:nvSpPr>
            <p:cNvPr id="28" name="Freeform 87">
              <a:extLst>
                <a:ext uri="{FF2B5EF4-FFF2-40B4-BE49-F238E27FC236}">
                  <a16:creationId xmlns:a16="http://schemas.microsoft.com/office/drawing/2014/main" id="{9CBB26A0-35AA-4D51-881B-D945F795F9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12068" y="208968"/>
              <a:ext cx="549275" cy="622300"/>
            </a:xfrm>
            <a:custGeom>
              <a:avLst/>
              <a:gdLst>
                <a:gd name="T0" fmla="*/ 0 w 346"/>
                <a:gd name="T1" fmla="*/ 0 h 392"/>
                <a:gd name="T2" fmla="*/ 346 w 346"/>
                <a:gd name="T3" fmla="*/ 0 h 392"/>
                <a:gd name="T4" fmla="*/ 346 w 346"/>
                <a:gd name="T5" fmla="*/ 392 h 392"/>
                <a:gd name="T6" fmla="*/ 0 w 346"/>
                <a:gd name="T7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392">
                  <a:moveTo>
                    <a:pt x="0" y="0"/>
                  </a:moveTo>
                  <a:lnTo>
                    <a:pt x="346" y="0"/>
                  </a:lnTo>
                  <a:lnTo>
                    <a:pt x="346" y="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88">
              <a:extLst>
                <a:ext uri="{FF2B5EF4-FFF2-40B4-BE49-F238E27FC236}">
                  <a16:creationId xmlns:a16="http://schemas.microsoft.com/office/drawing/2014/main" id="{B02C5CD0-4162-4334-ACC5-926BBA9571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169" y="699251"/>
              <a:ext cx="296863" cy="334963"/>
            </a:xfrm>
            <a:custGeom>
              <a:avLst/>
              <a:gdLst>
                <a:gd name="T0" fmla="*/ 187 w 187"/>
                <a:gd name="T1" fmla="*/ 211 h 211"/>
                <a:gd name="T2" fmla="*/ 0 w 187"/>
                <a:gd name="T3" fmla="*/ 211 h 211"/>
                <a:gd name="T4" fmla="*/ 0 w 187"/>
                <a:gd name="T5" fmla="*/ 0 h 211"/>
                <a:gd name="T6" fmla="*/ 187 w 187"/>
                <a:gd name="T7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211">
                  <a:moveTo>
                    <a:pt x="187" y="211"/>
                  </a:moveTo>
                  <a:lnTo>
                    <a:pt x="0" y="211"/>
                  </a:lnTo>
                  <a:lnTo>
                    <a:pt x="0" y="0"/>
                  </a:lnTo>
                  <a:lnTo>
                    <a:pt x="187" y="2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56D055C5-C9E1-430F-B84C-041DE3612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719" y="346867"/>
            <a:ext cx="10982522" cy="387798"/>
          </a:xfrm>
        </p:spPr>
        <p:txBody>
          <a:bodyPr lIns="0" tIns="0" rIns="0" bIns="0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Headline goes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0763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er - 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0D9017D-1B27-4649-9AB6-F65F976138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1503" y="6141566"/>
            <a:ext cx="418499" cy="537178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594353" y="2073457"/>
            <a:ext cx="10982522" cy="387798"/>
          </a:xfrm>
        </p:spPr>
        <p:txBody>
          <a:bodyPr lIns="0" tIns="0" rIns="0" bIns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Headline goes here</a:t>
            </a:r>
            <a:endParaRPr lang="en-IN" dirty="0"/>
          </a:p>
        </p:txBody>
      </p:sp>
      <p:sp>
        <p:nvSpPr>
          <p:cNvPr id="70" name="Picture Placeholder 69"/>
          <p:cNvSpPr>
            <a:spLocks noGrp="1"/>
          </p:cNvSpPr>
          <p:nvPr>
            <p:ph type="pic" sz="quarter" idx="10"/>
          </p:nvPr>
        </p:nvSpPr>
        <p:spPr>
          <a:xfrm>
            <a:off x="7299325" y="0"/>
            <a:ext cx="4892675" cy="6858000"/>
          </a:xfrm>
          <a:custGeom>
            <a:avLst/>
            <a:gdLst>
              <a:gd name="connsiteX0" fmla="*/ 0 w 4892675"/>
              <a:gd name="connsiteY0" fmla="*/ 0 h 6858000"/>
              <a:gd name="connsiteX1" fmla="*/ 4892675 w 4892675"/>
              <a:gd name="connsiteY1" fmla="*/ 0 h 6858000"/>
              <a:gd name="connsiteX2" fmla="*/ 4892675 w 4892675"/>
              <a:gd name="connsiteY2" fmla="*/ 6858000 h 6858000"/>
              <a:gd name="connsiteX3" fmla="*/ 0 w 4892675"/>
              <a:gd name="connsiteY3" fmla="*/ 6858000 h 6858000"/>
              <a:gd name="connsiteX4" fmla="*/ 0 w 4892675"/>
              <a:gd name="connsiteY4" fmla="*/ 6181311 h 6858000"/>
              <a:gd name="connsiteX5" fmla="*/ 1228387 w 4892675"/>
              <a:gd name="connsiteY5" fmla="*/ 6181311 h 6858000"/>
              <a:gd name="connsiteX6" fmla="*/ 1228387 w 4892675"/>
              <a:gd name="connsiteY6" fmla="*/ 4587065 h 6858000"/>
              <a:gd name="connsiteX7" fmla="*/ 0 w 4892675"/>
              <a:gd name="connsiteY7" fmla="*/ 4587065 h 6858000"/>
              <a:gd name="connsiteX8" fmla="*/ 0 w 4892675"/>
              <a:gd name="connsiteY8" fmla="*/ 4217599 h 6858000"/>
              <a:gd name="connsiteX9" fmla="*/ 1228387 w 4892675"/>
              <a:gd name="connsiteY9" fmla="*/ 4217599 h 6858000"/>
              <a:gd name="connsiteX10" fmla="*/ 1228387 w 4892675"/>
              <a:gd name="connsiteY10" fmla="*/ 2623353 h 6858000"/>
              <a:gd name="connsiteX11" fmla="*/ 0 w 4892675"/>
              <a:gd name="connsiteY11" fmla="*/ 2623353 h 6858000"/>
              <a:gd name="connsiteX12" fmla="*/ 0 w 4892675"/>
              <a:gd name="connsiteY12" fmla="*/ 2253887 h 6858000"/>
              <a:gd name="connsiteX13" fmla="*/ 1228387 w 4892675"/>
              <a:gd name="connsiteY13" fmla="*/ 2253887 h 6858000"/>
              <a:gd name="connsiteX14" fmla="*/ 1228387 w 4892675"/>
              <a:gd name="connsiteY14" fmla="*/ 659641 h 6858000"/>
              <a:gd name="connsiteX15" fmla="*/ 0 w 4892675"/>
              <a:gd name="connsiteY15" fmla="*/ 6596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92675" h="6858000">
                <a:moveTo>
                  <a:pt x="0" y="0"/>
                </a:moveTo>
                <a:lnTo>
                  <a:pt x="4892675" y="0"/>
                </a:lnTo>
                <a:lnTo>
                  <a:pt x="4892675" y="6858000"/>
                </a:lnTo>
                <a:lnTo>
                  <a:pt x="0" y="6858000"/>
                </a:lnTo>
                <a:lnTo>
                  <a:pt x="0" y="6181311"/>
                </a:lnTo>
                <a:lnTo>
                  <a:pt x="1228387" y="6181311"/>
                </a:lnTo>
                <a:lnTo>
                  <a:pt x="1228387" y="4587065"/>
                </a:lnTo>
                <a:lnTo>
                  <a:pt x="0" y="4587065"/>
                </a:lnTo>
                <a:lnTo>
                  <a:pt x="0" y="4217599"/>
                </a:lnTo>
                <a:lnTo>
                  <a:pt x="1228387" y="4217599"/>
                </a:lnTo>
                <a:lnTo>
                  <a:pt x="1228387" y="2623353"/>
                </a:lnTo>
                <a:lnTo>
                  <a:pt x="0" y="2623353"/>
                </a:lnTo>
                <a:lnTo>
                  <a:pt x="0" y="2253887"/>
                </a:lnTo>
                <a:lnTo>
                  <a:pt x="1228387" y="2253887"/>
                </a:lnTo>
                <a:lnTo>
                  <a:pt x="1228387" y="659641"/>
                </a:lnTo>
                <a:lnTo>
                  <a:pt x="0" y="65964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D57C495-16E8-470F-B14A-22DA63AE23A2}"/>
              </a:ext>
            </a:extLst>
          </p:cNvPr>
          <p:cNvSpPr/>
          <p:nvPr userDrawn="1"/>
        </p:nvSpPr>
        <p:spPr>
          <a:xfrm>
            <a:off x="4961339" y="4587065"/>
            <a:ext cx="3566373" cy="15942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rotWithShape="0">
              <a:scrgbClr r="0" g="0" b="0">
                <a:alpha val="2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74"/>
            <a:endParaRPr lang="en-US" sz="1799">
              <a:solidFill>
                <a:srgbClr val="FFFFFF"/>
              </a:solidFill>
              <a:latin typeface="Roboto"/>
            </a:endParaRPr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8318690" y="4658380"/>
            <a:ext cx="134938" cy="152400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/>
          </a:p>
        </p:txBody>
      </p:sp>
      <p:sp>
        <p:nvSpPr>
          <p:cNvPr id="55" name="Picture Placeholder 3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200650" y="5022799"/>
            <a:ext cx="478640" cy="503238"/>
          </a:xfrm>
        </p:spPr>
        <p:txBody>
          <a:bodyPr/>
          <a:lstStyle>
            <a:lvl1pPr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56" name="Text Placeholder 20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52871" y="5250127"/>
            <a:ext cx="2219332" cy="576854"/>
          </a:xfrm>
        </p:spPr>
        <p:txBody>
          <a:bodyPr lIns="0" tIns="0" rIns="0" bIns="0">
            <a:norm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9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57C495-16E8-470F-B14A-22DA63AE23A2}"/>
              </a:ext>
            </a:extLst>
          </p:cNvPr>
          <p:cNvSpPr/>
          <p:nvPr userDrawn="1"/>
        </p:nvSpPr>
        <p:spPr>
          <a:xfrm>
            <a:off x="4961339" y="2623353"/>
            <a:ext cx="3566373" cy="15942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rotWithShape="0">
              <a:scrgbClr r="0" g="0" b="0">
                <a:alpha val="2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74"/>
            <a:endParaRPr lang="en-US" sz="1799">
              <a:solidFill>
                <a:srgbClr val="FFFFFF"/>
              </a:solidFill>
              <a:latin typeface="Roboto"/>
            </a:endParaRPr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8318690" y="2694668"/>
            <a:ext cx="134938" cy="152400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/>
          </a:p>
        </p:txBody>
      </p:sp>
      <p:sp>
        <p:nvSpPr>
          <p:cNvPr id="5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5852871" y="3286415"/>
            <a:ext cx="2219332" cy="576854"/>
          </a:xfrm>
        </p:spPr>
        <p:txBody>
          <a:bodyPr lIns="0" tIns="0" rIns="0" bIns="0">
            <a:norm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9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50" name="Picture Placeholder 32"/>
          <p:cNvSpPr>
            <a:spLocks noGrp="1"/>
          </p:cNvSpPr>
          <p:nvPr>
            <p:ph type="pic" sz="quarter" idx="15" hasCustomPrompt="1"/>
          </p:nvPr>
        </p:nvSpPr>
        <p:spPr>
          <a:xfrm>
            <a:off x="5200650" y="3059087"/>
            <a:ext cx="478640" cy="503238"/>
          </a:xfrm>
        </p:spPr>
        <p:txBody>
          <a:bodyPr/>
          <a:lstStyle>
            <a:lvl1pPr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57C495-16E8-470F-B14A-22DA63AE23A2}"/>
              </a:ext>
            </a:extLst>
          </p:cNvPr>
          <p:cNvSpPr/>
          <p:nvPr userDrawn="1"/>
        </p:nvSpPr>
        <p:spPr>
          <a:xfrm>
            <a:off x="4961339" y="659641"/>
            <a:ext cx="3566373" cy="15942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rotWithShape="0">
              <a:scrgbClr r="0" g="0" b="0">
                <a:alpha val="2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74"/>
            <a:endParaRPr lang="en-US" sz="1799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8318690" y="730956"/>
            <a:ext cx="134938" cy="152400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1" hasCustomPrompt="1"/>
          </p:nvPr>
        </p:nvSpPr>
        <p:spPr>
          <a:xfrm>
            <a:off x="5200650" y="1095375"/>
            <a:ext cx="478640" cy="503238"/>
          </a:xfrm>
        </p:spPr>
        <p:txBody>
          <a:bodyPr/>
          <a:lstStyle>
            <a:lvl1pPr>
              <a:defRPr sz="700"/>
            </a:lvl1pPr>
          </a:lstStyle>
          <a:p>
            <a:r>
              <a:rPr lang="en-US" dirty="0"/>
              <a:t>icon</a:t>
            </a:r>
            <a:endParaRPr lang="en-IN" dirty="0"/>
          </a:p>
        </p:txBody>
      </p:sp>
      <p:sp>
        <p:nvSpPr>
          <p:cNvPr id="34" name="Text Placeholder 20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94353" y="2749277"/>
            <a:ext cx="4059289" cy="2289779"/>
          </a:xfrm>
        </p:spPr>
        <p:txBody>
          <a:bodyPr lIns="0" tIns="0" rIns="0" bIns="0">
            <a:norm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36" name="Text Placeholder 2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52871" y="1322703"/>
            <a:ext cx="2219332" cy="576854"/>
          </a:xfrm>
        </p:spPr>
        <p:txBody>
          <a:bodyPr lIns="0" tIns="0" rIns="0" bIns="0">
            <a:norm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9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5852871" y="1082698"/>
            <a:ext cx="1282402" cy="159274"/>
          </a:xfrm>
        </p:spPr>
        <p:txBody>
          <a:bodyPr wrap="none" lIns="0" tIns="0" rIns="0" bIns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50" kern="1200" baseline="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Subhead goes here</a:t>
            </a:r>
            <a:endParaRPr lang="en-IN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5852871" y="3035180"/>
            <a:ext cx="1282402" cy="159274"/>
          </a:xfrm>
        </p:spPr>
        <p:txBody>
          <a:bodyPr wrap="none" lIns="0" tIns="0" rIns="0" bIns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50" kern="1200" baseline="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Subhead goes here</a:t>
            </a:r>
            <a:endParaRPr lang="en-IN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5852871" y="4990368"/>
            <a:ext cx="1282402" cy="159274"/>
          </a:xfrm>
        </p:spPr>
        <p:txBody>
          <a:bodyPr wrap="none" lIns="0" tIns="0" rIns="0" bIns="0">
            <a:sp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50" kern="1200" baseline="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Subhead goes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242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er - 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>
          <a:xfrm>
            <a:off x="0" y="1494718"/>
            <a:ext cx="5486400" cy="451437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9" name="AutoShape 11"/>
          <p:cNvSpPr>
            <a:spLocks noChangeAspect="1" noChangeArrowheads="1" noTextEdit="1"/>
          </p:cNvSpPr>
          <p:nvPr userDrawn="1"/>
        </p:nvSpPr>
        <p:spPr bwMode="auto">
          <a:xfrm>
            <a:off x="8401050" y="5017358"/>
            <a:ext cx="1397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>
            <a:off x="5891259" y="1519132"/>
            <a:ext cx="145169" cy="163955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5891259" y="3107670"/>
            <a:ext cx="145169" cy="163955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5891259" y="4696209"/>
            <a:ext cx="145169" cy="163955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rgbClr val="FFA6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123209" y="1494718"/>
            <a:ext cx="3578225" cy="261938"/>
          </a:xfr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Subhead goes here</a:t>
            </a:r>
          </a:p>
          <a:p>
            <a:endParaRPr lang="en-IN" sz="1850" dirty="0">
              <a:solidFill>
                <a:srgbClr val="1D1D1B"/>
              </a:solidFill>
              <a:latin typeface="Graphik Medium" panose="020B0603030202060203" pitchFamily="34" charset="0"/>
            </a:endParaRP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6123209" y="1871824"/>
            <a:ext cx="5443032" cy="645001"/>
          </a:xfrm>
        </p:spPr>
        <p:txBody>
          <a:bodyPr lIns="0" tIns="0" rIns="0" bIns="0">
            <a:norm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123209" y="3087075"/>
            <a:ext cx="3578225" cy="261938"/>
          </a:xfrm>
        </p:spPr>
        <p:txBody>
          <a:bodyPr lIns="0" tIns="0" rIns="0" bIns="0"/>
          <a:lstStyle>
            <a:lvl1pPr>
              <a:defRPr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123209" y="3464181"/>
            <a:ext cx="5443032" cy="645001"/>
          </a:xfrm>
        </p:spPr>
        <p:txBody>
          <a:bodyPr lIns="0" tIns="0" rIns="0" bIns="0">
            <a:norm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>
            <a:off x="5891259" y="4697404"/>
            <a:ext cx="145169" cy="163955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23209" y="4672990"/>
            <a:ext cx="3578225" cy="261938"/>
          </a:xfrm>
        </p:spPr>
        <p:txBody>
          <a:bodyPr lIns="0" tIns="0" rIns="0" bIns="0"/>
          <a:lstStyle>
            <a:lvl1pPr>
              <a:defRPr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3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6123209" y="5050096"/>
            <a:ext cx="5443032" cy="645001"/>
          </a:xfrm>
        </p:spPr>
        <p:txBody>
          <a:bodyPr lIns="0" tIns="0" rIns="0" bIns="0">
            <a:norm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B1BA97D-94BD-4317-ACFA-85E587AFEC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1503" y="6141566"/>
            <a:ext cx="418499" cy="53717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AB117BBA-089E-4144-AC26-5B7322834BF4}"/>
              </a:ext>
            </a:extLst>
          </p:cNvPr>
          <p:cNvGrpSpPr/>
          <p:nvPr userDrawn="1"/>
        </p:nvGrpSpPr>
        <p:grpSpPr>
          <a:xfrm>
            <a:off x="348913" y="208968"/>
            <a:ext cx="11494174" cy="825246"/>
            <a:chOff x="367169" y="208968"/>
            <a:chExt cx="11494174" cy="825246"/>
          </a:xfrm>
        </p:grpSpPr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B0143C9C-512F-4A89-A7D8-0B20EFC02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12068" y="208968"/>
              <a:ext cx="549275" cy="622300"/>
            </a:xfrm>
            <a:custGeom>
              <a:avLst/>
              <a:gdLst>
                <a:gd name="T0" fmla="*/ 0 w 346"/>
                <a:gd name="T1" fmla="*/ 0 h 392"/>
                <a:gd name="T2" fmla="*/ 346 w 346"/>
                <a:gd name="T3" fmla="*/ 0 h 392"/>
                <a:gd name="T4" fmla="*/ 346 w 346"/>
                <a:gd name="T5" fmla="*/ 392 h 392"/>
                <a:gd name="T6" fmla="*/ 0 w 346"/>
                <a:gd name="T7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392">
                  <a:moveTo>
                    <a:pt x="0" y="0"/>
                  </a:moveTo>
                  <a:lnTo>
                    <a:pt x="346" y="0"/>
                  </a:lnTo>
                  <a:lnTo>
                    <a:pt x="346" y="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54CAB7D9-E4FC-46D9-B639-E16315D7FA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169" y="699251"/>
              <a:ext cx="296863" cy="334963"/>
            </a:xfrm>
            <a:custGeom>
              <a:avLst/>
              <a:gdLst>
                <a:gd name="T0" fmla="*/ 187 w 187"/>
                <a:gd name="T1" fmla="*/ 211 h 211"/>
                <a:gd name="T2" fmla="*/ 0 w 187"/>
                <a:gd name="T3" fmla="*/ 211 h 211"/>
                <a:gd name="T4" fmla="*/ 0 w 187"/>
                <a:gd name="T5" fmla="*/ 0 h 211"/>
                <a:gd name="T6" fmla="*/ 187 w 187"/>
                <a:gd name="T7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211">
                  <a:moveTo>
                    <a:pt x="187" y="211"/>
                  </a:moveTo>
                  <a:lnTo>
                    <a:pt x="0" y="211"/>
                  </a:lnTo>
                  <a:lnTo>
                    <a:pt x="0" y="0"/>
                  </a:lnTo>
                  <a:lnTo>
                    <a:pt x="187" y="2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7A0033CD-0E5C-47A8-95C8-C303E977A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719" y="346867"/>
            <a:ext cx="10982522" cy="387798"/>
          </a:xfrm>
        </p:spPr>
        <p:txBody>
          <a:bodyPr lIns="0" tIns="0" rIns="0" bIns="0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Headline goes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5160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er - 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9B0CF595-B1A8-41B5-B398-5F5C2B5E0F89}"/>
              </a:ext>
            </a:extLst>
          </p:cNvPr>
          <p:cNvGrpSpPr/>
          <p:nvPr userDrawn="1"/>
        </p:nvGrpSpPr>
        <p:grpSpPr>
          <a:xfrm>
            <a:off x="348913" y="229124"/>
            <a:ext cx="11494174" cy="1336885"/>
            <a:chOff x="367169" y="229124"/>
            <a:chExt cx="11494174" cy="1336885"/>
          </a:xfrm>
        </p:grpSpPr>
        <p:sp>
          <p:nvSpPr>
            <p:cNvPr id="19" name="Freeform 87">
              <a:extLst>
                <a:ext uri="{FF2B5EF4-FFF2-40B4-BE49-F238E27FC236}">
                  <a16:creationId xmlns:a16="http://schemas.microsoft.com/office/drawing/2014/main" id="{4F90CE05-CA75-4080-9DCF-12B7D964E0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12068" y="229124"/>
              <a:ext cx="549275" cy="622300"/>
            </a:xfrm>
            <a:custGeom>
              <a:avLst/>
              <a:gdLst>
                <a:gd name="T0" fmla="*/ 0 w 346"/>
                <a:gd name="T1" fmla="*/ 0 h 392"/>
                <a:gd name="T2" fmla="*/ 346 w 346"/>
                <a:gd name="T3" fmla="*/ 0 h 392"/>
                <a:gd name="T4" fmla="*/ 346 w 346"/>
                <a:gd name="T5" fmla="*/ 392 h 392"/>
                <a:gd name="T6" fmla="*/ 0 w 346"/>
                <a:gd name="T7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392">
                  <a:moveTo>
                    <a:pt x="0" y="0"/>
                  </a:moveTo>
                  <a:lnTo>
                    <a:pt x="346" y="0"/>
                  </a:lnTo>
                  <a:lnTo>
                    <a:pt x="346" y="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88">
              <a:extLst>
                <a:ext uri="{FF2B5EF4-FFF2-40B4-BE49-F238E27FC236}">
                  <a16:creationId xmlns:a16="http://schemas.microsoft.com/office/drawing/2014/main" id="{37687D2B-6AA4-44FA-AE15-2CB316482D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169" y="1231046"/>
              <a:ext cx="296863" cy="334963"/>
            </a:xfrm>
            <a:custGeom>
              <a:avLst/>
              <a:gdLst>
                <a:gd name="T0" fmla="*/ 187 w 187"/>
                <a:gd name="T1" fmla="*/ 211 h 211"/>
                <a:gd name="T2" fmla="*/ 0 w 187"/>
                <a:gd name="T3" fmla="*/ 211 h 211"/>
                <a:gd name="T4" fmla="*/ 0 w 187"/>
                <a:gd name="T5" fmla="*/ 0 h 211"/>
                <a:gd name="T6" fmla="*/ 187 w 187"/>
                <a:gd name="T7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211">
                  <a:moveTo>
                    <a:pt x="187" y="211"/>
                  </a:moveTo>
                  <a:lnTo>
                    <a:pt x="0" y="211"/>
                  </a:lnTo>
                  <a:lnTo>
                    <a:pt x="0" y="0"/>
                  </a:lnTo>
                  <a:lnTo>
                    <a:pt x="187" y="211"/>
                  </a:lnTo>
                  <a:close/>
                </a:path>
              </a:pathLst>
            </a:custGeom>
            <a:solidFill>
              <a:srgbClr val="1DAB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-33338" y="-38100"/>
            <a:ext cx="5372101" cy="68961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7375" y="671943"/>
            <a:ext cx="2324728" cy="775597"/>
          </a:xfrm>
        </p:spPr>
        <p:txBody>
          <a:bodyPr lIns="0" tIns="0" rIns="0" bIns="0"/>
          <a:lstStyle>
            <a:lvl1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IN" dirty="0"/>
              <a:t>Headline</a:t>
            </a:r>
            <a:br>
              <a:rPr lang="en-IN" dirty="0"/>
            </a:br>
            <a:r>
              <a:rPr lang="en-IN" dirty="0"/>
              <a:t>goes here</a:t>
            </a:r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5686599" y="1776586"/>
            <a:ext cx="145169" cy="163955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>
            <a:off x="8695821" y="1776586"/>
            <a:ext cx="145169" cy="163955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5686599" y="4242201"/>
            <a:ext cx="145169" cy="163955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rgbClr val="FFA6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8695821" y="4242201"/>
            <a:ext cx="145169" cy="163955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Text Placeholder 18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944182" y="1743399"/>
            <a:ext cx="2327655" cy="261938"/>
          </a:xfrm>
        </p:spPr>
        <p:txBody>
          <a:bodyPr lIns="0" tIns="0" rIns="0" bIns="0"/>
          <a:lstStyle>
            <a:lvl1pPr>
              <a:defRPr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23" name="Text Placeholder 20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944182" y="2110946"/>
            <a:ext cx="2327655" cy="766261"/>
          </a:xfrm>
        </p:spPr>
        <p:txBody>
          <a:bodyPr lIns="0" tIns="0" rIns="0" bIns="0">
            <a:norm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24" name="Text Placeholder 18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953404" y="1743399"/>
            <a:ext cx="2327655" cy="261938"/>
          </a:xfrm>
        </p:spPr>
        <p:txBody>
          <a:bodyPr lIns="0" tIns="0" rIns="0" bIns="0"/>
          <a:lstStyle>
            <a:lvl1pPr>
              <a:defRPr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25" name="Text Placeholder 2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953404" y="2110946"/>
            <a:ext cx="2327655" cy="766261"/>
          </a:xfrm>
        </p:spPr>
        <p:txBody>
          <a:bodyPr lIns="0" tIns="0" rIns="0" bIns="0">
            <a:norm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26" name="Text Placeholder 18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944182" y="4209516"/>
            <a:ext cx="2327655" cy="261938"/>
          </a:xfrm>
        </p:spPr>
        <p:txBody>
          <a:bodyPr lIns="0" tIns="0" rIns="0" bIns="0"/>
          <a:lstStyle>
            <a:lvl1pPr>
              <a:defRPr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27" name="Text Placeholder 20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944182" y="4577063"/>
            <a:ext cx="2327655" cy="766261"/>
          </a:xfrm>
        </p:spPr>
        <p:txBody>
          <a:bodyPr lIns="0" tIns="0" rIns="0" bIns="0">
            <a:norm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28" name="Text Placeholder 18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953404" y="4209516"/>
            <a:ext cx="2327655" cy="261938"/>
          </a:xfrm>
        </p:spPr>
        <p:txBody>
          <a:bodyPr lIns="0" tIns="0" rIns="0" bIns="0"/>
          <a:lstStyle>
            <a:lvl1pPr>
              <a:defRPr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29" name="Text Placeholder 20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953404" y="4577063"/>
            <a:ext cx="2327655" cy="766261"/>
          </a:xfrm>
        </p:spPr>
        <p:txBody>
          <a:bodyPr lIns="0" tIns="0" rIns="0" bIns="0">
            <a:norm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EB0651B-FA7E-4979-96CB-FA9B03F67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1503" y="6141566"/>
            <a:ext cx="418499" cy="53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322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er - 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9339631" y="1726438"/>
            <a:ext cx="2228400" cy="2228400"/>
          </a:xfrm>
          <a:custGeom>
            <a:avLst/>
            <a:gdLst>
              <a:gd name="connsiteX0" fmla="*/ 1114200 w 2228400"/>
              <a:gd name="connsiteY0" fmla="*/ 0 h 2228400"/>
              <a:gd name="connsiteX1" fmla="*/ 2228400 w 2228400"/>
              <a:gd name="connsiteY1" fmla="*/ 1114200 h 2228400"/>
              <a:gd name="connsiteX2" fmla="*/ 1114200 w 2228400"/>
              <a:gd name="connsiteY2" fmla="*/ 2228400 h 2228400"/>
              <a:gd name="connsiteX3" fmla="*/ 0 w 2228400"/>
              <a:gd name="connsiteY3" fmla="*/ 1114200 h 2228400"/>
              <a:gd name="connsiteX4" fmla="*/ 1114200 w 2228400"/>
              <a:gd name="connsiteY4" fmla="*/ 0 h 222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8400" h="2228400">
                <a:moveTo>
                  <a:pt x="1114200" y="0"/>
                </a:moveTo>
                <a:cubicBezTo>
                  <a:pt x="1729556" y="0"/>
                  <a:pt x="2228400" y="498844"/>
                  <a:pt x="2228400" y="1114200"/>
                </a:cubicBezTo>
                <a:cubicBezTo>
                  <a:pt x="2228400" y="1729556"/>
                  <a:pt x="1729556" y="2228400"/>
                  <a:pt x="1114200" y="2228400"/>
                </a:cubicBezTo>
                <a:cubicBezTo>
                  <a:pt x="498844" y="2228400"/>
                  <a:pt x="0" y="1729556"/>
                  <a:pt x="0" y="1114200"/>
                </a:cubicBezTo>
                <a:cubicBezTo>
                  <a:pt x="0" y="498844"/>
                  <a:pt x="498844" y="0"/>
                  <a:pt x="1114200" y="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5"/>
          </p:nvPr>
        </p:nvSpPr>
        <p:spPr>
          <a:xfrm>
            <a:off x="6409414" y="1726438"/>
            <a:ext cx="2228400" cy="2228400"/>
          </a:xfrm>
          <a:custGeom>
            <a:avLst/>
            <a:gdLst>
              <a:gd name="connsiteX0" fmla="*/ 1114200 w 2228400"/>
              <a:gd name="connsiteY0" fmla="*/ 0 h 2228400"/>
              <a:gd name="connsiteX1" fmla="*/ 2228400 w 2228400"/>
              <a:gd name="connsiteY1" fmla="*/ 1114200 h 2228400"/>
              <a:gd name="connsiteX2" fmla="*/ 1114200 w 2228400"/>
              <a:gd name="connsiteY2" fmla="*/ 2228400 h 2228400"/>
              <a:gd name="connsiteX3" fmla="*/ 0 w 2228400"/>
              <a:gd name="connsiteY3" fmla="*/ 1114200 h 2228400"/>
              <a:gd name="connsiteX4" fmla="*/ 1114200 w 2228400"/>
              <a:gd name="connsiteY4" fmla="*/ 0 h 222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8400" h="2228400">
                <a:moveTo>
                  <a:pt x="1114200" y="0"/>
                </a:moveTo>
                <a:cubicBezTo>
                  <a:pt x="1729556" y="0"/>
                  <a:pt x="2228400" y="498844"/>
                  <a:pt x="2228400" y="1114200"/>
                </a:cubicBezTo>
                <a:cubicBezTo>
                  <a:pt x="2228400" y="1729556"/>
                  <a:pt x="1729556" y="2228400"/>
                  <a:pt x="1114200" y="2228400"/>
                </a:cubicBezTo>
                <a:cubicBezTo>
                  <a:pt x="498844" y="2228400"/>
                  <a:pt x="0" y="1729556"/>
                  <a:pt x="0" y="1114200"/>
                </a:cubicBezTo>
                <a:cubicBezTo>
                  <a:pt x="0" y="498844"/>
                  <a:pt x="498844" y="0"/>
                  <a:pt x="1114200" y="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3463310" y="1726438"/>
            <a:ext cx="2228400" cy="2228400"/>
          </a:xfrm>
          <a:custGeom>
            <a:avLst/>
            <a:gdLst>
              <a:gd name="connsiteX0" fmla="*/ 1114200 w 2228400"/>
              <a:gd name="connsiteY0" fmla="*/ 0 h 2228400"/>
              <a:gd name="connsiteX1" fmla="*/ 2228400 w 2228400"/>
              <a:gd name="connsiteY1" fmla="*/ 1114200 h 2228400"/>
              <a:gd name="connsiteX2" fmla="*/ 1114200 w 2228400"/>
              <a:gd name="connsiteY2" fmla="*/ 2228400 h 2228400"/>
              <a:gd name="connsiteX3" fmla="*/ 0 w 2228400"/>
              <a:gd name="connsiteY3" fmla="*/ 1114200 h 2228400"/>
              <a:gd name="connsiteX4" fmla="*/ 1114200 w 2228400"/>
              <a:gd name="connsiteY4" fmla="*/ 0 h 222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8400" h="2228400">
                <a:moveTo>
                  <a:pt x="1114200" y="0"/>
                </a:moveTo>
                <a:cubicBezTo>
                  <a:pt x="1729556" y="0"/>
                  <a:pt x="2228400" y="498844"/>
                  <a:pt x="2228400" y="1114200"/>
                </a:cubicBezTo>
                <a:cubicBezTo>
                  <a:pt x="2228400" y="1729556"/>
                  <a:pt x="1729556" y="2228400"/>
                  <a:pt x="1114200" y="2228400"/>
                </a:cubicBezTo>
                <a:cubicBezTo>
                  <a:pt x="498844" y="2228400"/>
                  <a:pt x="0" y="1729556"/>
                  <a:pt x="0" y="1114200"/>
                </a:cubicBezTo>
                <a:cubicBezTo>
                  <a:pt x="0" y="498844"/>
                  <a:pt x="498844" y="0"/>
                  <a:pt x="1114200" y="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587375" y="1726438"/>
            <a:ext cx="2228400" cy="2228400"/>
          </a:xfrm>
          <a:custGeom>
            <a:avLst/>
            <a:gdLst>
              <a:gd name="connsiteX0" fmla="*/ 1114200 w 2228400"/>
              <a:gd name="connsiteY0" fmla="*/ 0 h 2228400"/>
              <a:gd name="connsiteX1" fmla="*/ 2228400 w 2228400"/>
              <a:gd name="connsiteY1" fmla="*/ 1114200 h 2228400"/>
              <a:gd name="connsiteX2" fmla="*/ 1114200 w 2228400"/>
              <a:gd name="connsiteY2" fmla="*/ 2228400 h 2228400"/>
              <a:gd name="connsiteX3" fmla="*/ 0 w 2228400"/>
              <a:gd name="connsiteY3" fmla="*/ 1114200 h 2228400"/>
              <a:gd name="connsiteX4" fmla="*/ 1114200 w 2228400"/>
              <a:gd name="connsiteY4" fmla="*/ 0 h 222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8400" h="2228400">
                <a:moveTo>
                  <a:pt x="1114200" y="0"/>
                </a:moveTo>
                <a:cubicBezTo>
                  <a:pt x="1729556" y="0"/>
                  <a:pt x="2228400" y="498844"/>
                  <a:pt x="2228400" y="1114200"/>
                </a:cubicBezTo>
                <a:cubicBezTo>
                  <a:pt x="2228400" y="1729556"/>
                  <a:pt x="1729556" y="2228400"/>
                  <a:pt x="1114200" y="2228400"/>
                </a:cubicBezTo>
                <a:cubicBezTo>
                  <a:pt x="498844" y="2228400"/>
                  <a:pt x="0" y="1729556"/>
                  <a:pt x="0" y="1114200"/>
                </a:cubicBezTo>
                <a:cubicBezTo>
                  <a:pt x="0" y="498844"/>
                  <a:pt x="498844" y="0"/>
                  <a:pt x="1114200" y="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76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612275" y="4531448"/>
            <a:ext cx="2219332" cy="1147991"/>
          </a:xfrm>
        </p:spPr>
        <p:txBody>
          <a:bodyPr lIns="0" tIns="0" rIns="0" bIns="0" anchor="t" anchorCtr="1">
            <a:normAutofit/>
          </a:bodyPr>
          <a:lstStyle>
            <a:lvl1pPr marL="0" indent="-22860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9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178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3475104" y="4531448"/>
            <a:ext cx="2219332" cy="1147991"/>
          </a:xfrm>
        </p:spPr>
        <p:txBody>
          <a:bodyPr lIns="0" tIns="0" rIns="0" bIns="0" anchor="t" anchorCtr="1">
            <a:normAutofit/>
          </a:bodyPr>
          <a:lstStyle>
            <a:lvl1pPr marL="0" indent="-22860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9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180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6421057" y="4531448"/>
            <a:ext cx="2219332" cy="1147991"/>
          </a:xfrm>
        </p:spPr>
        <p:txBody>
          <a:bodyPr lIns="0" tIns="0" rIns="0" bIns="0" anchor="t" anchorCtr="1">
            <a:normAutofit/>
          </a:bodyPr>
          <a:lstStyle>
            <a:lvl1pPr marL="0" indent="-22860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9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182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9339301" y="4531448"/>
            <a:ext cx="2219332" cy="1147991"/>
          </a:xfrm>
        </p:spPr>
        <p:txBody>
          <a:bodyPr lIns="0" tIns="0" rIns="0" bIns="0" anchor="t" anchorCtr="1">
            <a:normAutofit/>
          </a:bodyPr>
          <a:lstStyle>
            <a:lvl1pPr marL="0" indent="-22860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9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1080740" y="4305556"/>
            <a:ext cx="1282402" cy="159274"/>
          </a:xfrm>
        </p:spPr>
        <p:txBody>
          <a:bodyPr wrap="none" lIns="0" tIns="0" rIns="0" bIns="0">
            <a:spAutoFit/>
          </a:bodyPr>
          <a:lstStyle>
            <a:lvl1pPr>
              <a:defRPr sz="115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defRPr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algn="ctr"/>
            <a:r>
              <a:rPr lang="en-IN" sz="1150" dirty="0">
                <a:solidFill>
                  <a:srgbClr val="1D1D1B"/>
                </a:solidFill>
                <a:latin typeface="Segoe UI Semibold" panose="020B0702040204020203" pitchFamily="34" charset="0"/>
              </a:rPr>
              <a:t>Subhead goes 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3943569" y="4305556"/>
            <a:ext cx="1282402" cy="159274"/>
          </a:xfrm>
        </p:spPr>
        <p:txBody>
          <a:bodyPr wrap="none" lIns="0" tIns="0" rIns="0" bIns="0">
            <a:spAutoFit/>
          </a:bodyPr>
          <a:lstStyle>
            <a:lvl1pPr>
              <a:defRPr sz="115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defRPr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algn="ctr"/>
            <a:r>
              <a:rPr lang="en-IN" sz="1150" dirty="0">
                <a:solidFill>
                  <a:srgbClr val="1D1D1B"/>
                </a:solidFill>
                <a:latin typeface="Segoe UI Semibold" panose="020B0702040204020203" pitchFamily="34" charset="0"/>
              </a:rPr>
              <a:t>Subhead goes here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6889522" y="4305556"/>
            <a:ext cx="1282402" cy="159274"/>
          </a:xfrm>
        </p:spPr>
        <p:txBody>
          <a:bodyPr wrap="none" lIns="0" tIns="0" rIns="0" bIns="0">
            <a:spAutoFit/>
          </a:bodyPr>
          <a:lstStyle>
            <a:lvl1pPr>
              <a:defRPr sz="115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defRPr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algn="ctr"/>
            <a:r>
              <a:rPr lang="en-IN" sz="1150" dirty="0">
                <a:solidFill>
                  <a:srgbClr val="1D1D1B"/>
                </a:solidFill>
                <a:latin typeface="Segoe UI Semibold" panose="020B0702040204020203" pitchFamily="34" charset="0"/>
              </a:rPr>
              <a:t>Subhead goes here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807766" y="4305556"/>
            <a:ext cx="1282402" cy="159274"/>
          </a:xfrm>
        </p:spPr>
        <p:txBody>
          <a:bodyPr wrap="none" lIns="0" tIns="0" rIns="0" bIns="0">
            <a:spAutoFit/>
          </a:bodyPr>
          <a:lstStyle>
            <a:lvl1pPr>
              <a:defRPr sz="115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defRPr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algn="ctr"/>
            <a:r>
              <a:rPr lang="en-IN" sz="1150" dirty="0">
                <a:solidFill>
                  <a:srgbClr val="1D1D1B"/>
                </a:solidFill>
                <a:latin typeface="Segoe UI Semibold" panose="020B0702040204020203" pitchFamily="34" charset="0"/>
              </a:rPr>
              <a:t>Subhead goes here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79613F4-DBEA-49F0-909A-1FC305FFD5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1503" y="6141566"/>
            <a:ext cx="418499" cy="537178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F2C4F3C2-0635-46B5-8C15-84C01913B64B}"/>
              </a:ext>
            </a:extLst>
          </p:cNvPr>
          <p:cNvGrpSpPr/>
          <p:nvPr userDrawn="1"/>
        </p:nvGrpSpPr>
        <p:grpSpPr>
          <a:xfrm>
            <a:off x="348913" y="208968"/>
            <a:ext cx="11494174" cy="825246"/>
            <a:chOff x="367169" y="208968"/>
            <a:chExt cx="11494174" cy="825246"/>
          </a:xfrm>
        </p:grpSpPr>
        <p:sp>
          <p:nvSpPr>
            <p:cNvPr id="36" name="Freeform 87">
              <a:extLst>
                <a:ext uri="{FF2B5EF4-FFF2-40B4-BE49-F238E27FC236}">
                  <a16:creationId xmlns:a16="http://schemas.microsoft.com/office/drawing/2014/main" id="{6D14BDEE-28CA-4E5C-B982-67A07D315F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12068" y="208968"/>
              <a:ext cx="549275" cy="622300"/>
            </a:xfrm>
            <a:custGeom>
              <a:avLst/>
              <a:gdLst>
                <a:gd name="T0" fmla="*/ 0 w 346"/>
                <a:gd name="T1" fmla="*/ 0 h 392"/>
                <a:gd name="T2" fmla="*/ 346 w 346"/>
                <a:gd name="T3" fmla="*/ 0 h 392"/>
                <a:gd name="T4" fmla="*/ 346 w 346"/>
                <a:gd name="T5" fmla="*/ 392 h 392"/>
                <a:gd name="T6" fmla="*/ 0 w 346"/>
                <a:gd name="T7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392">
                  <a:moveTo>
                    <a:pt x="0" y="0"/>
                  </a:moveTo>
                  <a:lnTo>
                    <a:pt x="346" y="0"/>
                  </a:lnTo>
                  <a:lnTo>
                    <a:pt x="346" y="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88">
              <a:extLst>
                <a:ext uri="{FF2B5EF4-FFF2-40B4-BE49-F238E27FC236}">
                  <a16:creationId xmlns:a16="http://schemas.microsoft.com/office/drawing/2014/main" id="{88FC69C9-CD88-4A94-9779-E2E32AA07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169" y="699251"/>
              <a:ext cx="296863" cy="334963"/>
            </a:xfrm>
            <a:custGeom>
              <a:avLst/>
              <a:gdLst>
                <a:gd name="T0" fmla="*/ 187 w 187"/>
                <a:gd name="T1" fmla="*/ 211 h 211"/>
                <a:gd name="T2" fmla="*/ 0 w 187"/>
                <a:gd name="T3" fmla="*/ 211 h 211"/>
                <a:gd name="T4" fmla="*/ 0 w 187"/>
                <a:gd name="T5" fmla="*/ 0 h 211"/>
                <a:gd name="T6" fmla="*/ 187 w 187"/>
                <a:gd name="T7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211">
                  <a:moveTo>
                    <a:pt x="187" y="211"/>
                  </a:moveTo>
                  <a:lnTo>
                    <a:pt x="0" y="211"/>
                  </a:lnTo>
                  <a:lnTo>
                    <a:pt x="0" y="0"/>
                  </a:lnTo>
                  <a:lnTo>
                    <a:pt x="187" y="2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25D8A2DC-C00B-4ADB-9DC2-5CC940A61A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719" y="346867"/>
            <a:ext cx="10982522" cy="387798"/>
          </a:xfrm>
        </p:spPr>
        <p:txBody>
          <a:bodyPr lIns="0" tIns="0" rIns="0" bIns="0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Headline goes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446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er - sty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0"/>
          </p:nvPr>
        </p:nvSpPr>
        <p:spPr>
          <a:xfrm>
            <a:off x="990600" y="1270784"/>
            <a:ext cx="2549525" cy="2362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32" name="Picture Placeholder 29"/>
          <p:cNvSpPr>
            <a:spLocks noGrp="1"/>
          </p:cNvSpPr>
          <p:nvPr>
            <p:ph type="pic" sz="quarter" idx="11"/>
          </p:nvPr>
        </p:nvSpPr>
        <p:spPr>
          <a:xfrm>
            <a:off x="6089821" y="1270784"/>
            <a:ext cx="2549525" cy="2362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33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3539893" y="3633796"/>
            <a:ext cx="2549525" cy="2362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34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8646327" y="3633796"/>
            <a:ext cx="2549525" cy="2362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7" name="Прямоугольник 19"/>
          <p:cNvSpPr/>
          <p:nvPr userDrawn="1"/>
        </p:nvSpPr>
        <p:spPr>
          <a:xfrm>
            <a:off x="3540618" y="1271350"/>
            <a:ext cx="2549925" cy="236244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sp>
        <p:nvSpPr>
          <p:cNvPr id="8" name="Прямоугольник 19"/>
          <p:cNvSpPr/>
          <p:nvPr userDrawn="1"/>
        </p:nvSpPr>
        <p:spPr>
          <a:xfrm>
            <a:off x="990694" y="3633796"/>
            <a:ext cx="2549925" cy="236244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sp>
        <p:nvSpPr>
          <p:cNvPr id="9" name="Прямоугольник 20"/>
          <p:cNvSpPr/>
          <p:nvPr userDrawn="1"/>
        </p:nvSpPr>
        <p:spPr>
          <a:xfrm>
            <a:off x="6090546" y="3633796"/>
            <a:ext cx="2549925" cy="236244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sp>
        <p:nvSpPr>
          <p:cNvPr id="10" name="Прямоугольник 19"/>
          <p:cNvSpPr/>
          <p:nvPr userDrawn="1"/>
        </p:nvSpPr>
        <p:spPr>
          <a:xfrm>
            <a:off x="8645927" y="1271350"/>
            <a:ext cx="2549925" cy="236244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050" dirty="0"/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3692853" y="2241251"/>
            <a:ext cx="2245454" cy="576854"/>
          </a:xfrm>
        </p:spPr>
        <p:txBody>
          <a:bodyPr lIns="0" tIns="0" rIns="0" bIns="0" anchor="t" anchorCtr="1">
            <a:normAutofit/>
          </a:bodyPr>
          <a:lstStyle>
            <a:lvl1pPr marL="0" indent="-22860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9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4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142929" y="4665133"/>
            <a:ext cx="2245454" cy="576854"/>
          </a:xfrm>
        </p:spPr>
        <p:txBody>
          <a:bodyPr lIns="0" tIns="0" rIns="0" bIns="0" anchor="t" anchorCtr="1">
            <a:normAutofit/>
          </a:bodyPr>
          <a:lstStyle>
            <a:lvl1pPr marL="0" indent="-22860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9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56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174379" y="2024419"/>
            <a:ext cx="1282402" cy="159274"/>
          </a:xfrm>
        </p:spPr>
        <p:txBody>
          <a:bodyPr wrap="none" lIns="0" tIns="0" rIns="0" bIns="0">
            <a:spAutoFit/>
          </a:bodyPr>
          <a:lstStyle>
            <a:lvl1pPr>
              <a:defRPr sz="115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defRPr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algn="ctr"/>
            <a:r>
              <a:rPr lang="en-IN" sz="1150" dirty="0">
                <a:solidFill>
                  <a:srgbClr val="1D1D1B"/>
                </a:solidFill>
                <a:latin typeface="Segoe UI Semibold" panose="020B0702040204020203" pitchFamily="34" charset="0"/>
              </a:rPr>
              <a:t>Subhead goes here</a:t>
            </a:r>
          </a:p>
        </p:txBody>
      </p:sp>
      <p:sp>
        <p:nvSpPr>
          <p:cNvPr id="57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8798162" y="2241251"/>
            <a:ext cx="2245454" cy="576854"/>
          </a:xfrm>
        </p:spPr>
        <p:txBody>
          <a:bodyPr lIns="0" tIns="0" rIns="0" bIns="0" anchor="t" anchorCtr="1">
            <a:normAutofit/>
          </a:bodyPr>
          <a:lstStyle>
            <a:lvl1pPr marL="0" indent="-22860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9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9279688" y="2024419"/>
            <a:ext cx="1282402" cy="159274"/>
          </a:xfrm>
        </p:spPr>
        <p:txBody>
          <a:bodyPr wrap="none" lIns="0" tIns="0" rIns="0" bIns="0">
            <a:spAutoFit/>
          </a:bodyPr>
          <a:lstStyle>
            <a:lvl1pPr>
              <a:defRPr sz="115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defRPr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algn="ctr"/>
            <a:r>
              <a:rPr lang="en-IN" sz="1150" dirty="0">
                <a:solidFill>
                  <a:srgbClr val="1D1D1B"/>
                </a:solidFill>
                <a:latin typeface="Segoe UI Semibold" panose="020B0702040204020203" pitchFamily="34" charset="0"/>
              </a:rPr>
              <a:t>Subhead goes here</a:t>
            </a:r>
          </a:p>
        </p:txBody>
      </p:sp>
      <p:sp>
        <p:nvSpPr>
          <p:cNvPr id="62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1624455" y="4448301"/>
            <a:ext cx="1282402" cy="159274"/>
          </a:xfrm>
        </p:spPr>
        <p:txBody>
          <a:bodyPr wrap="none" lIns="0" tIns="0" rIns="0" bIns="0">
            <a:spAutoFit/>
          </a:bodyPr>
          <a:lstStyle>
            <a:lvl1pPr>
              <a:defRPr sz="115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defRPr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algn="ctr"/>
            <a:r>
              <a:rPr lang="en-IN" sz="1150" dirty="0">
                <a:solidFill>
                  <a:srgbClr val="1D1D1B"/>
                </a:solidFill>
                <a:latin typeface="Segoe UI Semibold" panose="020B0702040204020203" pitchFamily="34" charset="0"/>
              </a:rPr>
              <a:t>Subhead goes here</a:t>
            </a:r>
          </a:p>
        </p:txBody>
      </p:sp>
      <p:sp>
        <p:nvSpPr>
          <p:cNvPr id="63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6242781" y="4665133"/>
            <a:ext cx="2245454" cy="576854"/>
          </a:xfrm>
        </p:spPr>
        <p:txBody>
          <a:bodyPr lIns="0" tIns="0" rIns="0" bIns="0" anchor="t" anchorCtr="1">
            <a:normAutofit/>
          </a:bodyPr>
          <a:lstStyle>
            <a:lvl1pPr marL="0" indent="-22860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9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64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6724307" y="4448301"/>
            <a:ext cx="1282402" cy="159274"/>
          </a:xfrm>
        </p:spPr>
        <p:txBody>
          <a:bodyPr wrap="none" lIns="0" tIns="0" rIns="0" bIns="0">
            <a:spAutoFit/>
          </a:bodyPr>
          <a:lstStyle>
            <a:lvl1pPr>
              <a:defRPr sz="115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defRPr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algn="ctr"/>
            <a:r>
              <a:rPr lang="en-IN" sz="1150" dirty="0">
                <a:solidFill>
                  <a:srgbClr val="1D1D1B"/>
                </a:solidFill>
                <a:latin typeface="Segoe UI Semibold" panose="020B0702040204020203" pitchFamily="34" charset="0"/>
              </a:rPr>
              <a:t>Subhead goes here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EAEEFFF-EC52-4C93-9A11-71885EB03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1503" y="6141566"/>
            <a:ext cx="418499" cy="53717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233568E-3E23-4913-894F-778DC7806495}"/>
              </a:ext>
            </a:extLst>
          </p:cNvPr>
          <p:cNvGrpSpPr/>
          <p:nvPr userDrawn="1"/>
        </p:nvGrpSpPr>
        <p:grpSpPr>
          <a:xfrm>
            <a:off x="348913" y="208968"/>
            <a:ext cx="11494174" cy="825246"/>
            <a:chOff x="367169" y="208968"/>
            <a:chExt cx="11494174" cy="825246"/>
          </a:xfrm>
        </p:grpSpPr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3F8A74E4-CAD8-4DB4-BAF3-F610D8E6BA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12068" y="208968"/>
              <a:ext cx="549275" cy="622300"/>
            </a:xfrm>
            <a:custGeom>
              <a:avLst/>
              <a:gdLst>
                <a:gd name="T0" fmla="*/ 0 w 346"/>
                <a:gd name="T1" fmla="*/ 0 h 392"/>
                <a:gd name="T2" fmla="*/ 346 w 346"/>
                <a:gd name="T3" fmla="*/ 0 h 392"/>
                <a:gd name="T4" fmla="*/ 346 w 346"/>
                <a:gd name="T5" fmla="*/ 392 h 392"/>
                <a:gd name="T6" fmla="*/ 0 w 346"/>
                <a:gd name="T7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392">
                  <a:moveTo>
                    <a:pt x="0" y="0"/>
                  </a:moveTo>
                  <a:lnTo>
                    <a:pt x="346" y="0"/>
                  </a:lnTo>
                  <a:lnTo>
                    <a:pt x="346" y="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7BA773A9-E25D-4B87-9528-2005E193A0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169" y="699251"/>
              <a:ext cx="296863" cy="334963"/>
            </a:xfrm>
            <a:custGeom>
              <a:avLst/>
              <a:gdLst>
                <a:gd name="T0" fmla="*/ 187 w 187"/>
                <a:gd name="T1" fmla="*/ 211 h 211"/>
                <a:gd name="T2" fmla="*/ 0 w 187"/>
                <a:gd name="T3" fmla="*/ 211 h 211"/>
                <a:gd name="T4" fmla="*/ 0 w 187"/>
                <a:gd name="T5" fmla="*/ 0 h 211"/>
                <a:gd name="T6" fmla="*/ 187 w 187"/>
                <a:gd name="T7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211">
                  <a:moveTo>
                    <a:pt x="187" y="211"/>
                  </a:moveTo>
                  <a:lnTo>
                    <a:pt x="0" y="211"/>
                  </a:lnTo>
                  <a:lnTo>
                    <a:pt x="0" y="0"/>
                  </a:lnTo>
                  <a:lnTo>
                    <a:pt x="187" y="2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738D8DA5-24B9-445F-A1CF-FF5B5F80F0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719" y="346867"/>
            <a:ext cx="10982522" cy="387798"/>
          </a:xfrm>
        </p:spPr>
        <p:txBody>
          <a:bodyPr lIns="0" tIns="0" rIns="0" bIns="0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Headline goes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4211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er - sty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557592" y="1193799"/>
            <a:ext cx="2412395" cy="2745018"/>
          </a:xfr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3663951" y="4320924"/>
            <a:ext cx="134938" cy="152400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5697131" y="4320924"/>
            <a:ext cx="133350" cy="152400"/>
          </a:xfrm>
          <a:custGeom>
            <a:avLst/>
            <a:gdLst>
              <a:gd name="T0" fmla="*/ 0 w 84"/>
              <a:gd name="T1" fmla="*/ 0 h 96"/>
              <a:gd name="T2" fmla="*/ 84 w 84"/>
              <a:gd name="T3" fmla="*/ 0 h 96"/>
              <a:gd name="T4" fmla="*/ 84 w 84"/>
              <a:gd name="T5" fmla="*/ 96 h 96"/>
              <a:gd name="T6" fmla="*/ 0 w 84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" h="96">
                <a:moveTo>
                  <a:pt x="0" y="0"/>
                </a:moveTo>
                <a:lnTo>
                  <a:pt x="84" y="0"/>
                </a:lnTo>
                <a:lnTo>
                  <a:pt x="84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AutoShape 11"/>
          <p:cNvSpPr>
            <a:spLocks noChangeAspect="1" noChangeArrowheads="1" noTextEdit="1"/>
          </p:cNvSpPr>
          <p:nvPr/>
        </p:nvSpPr>
        <p:spPr bwMode="auto">
          <a:xfrm>
            <a:off x="7729892" y="4320924"/>
            <a:ext cx="1397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Freeform 13"/>
          <p:cNvSpPr>
            <a:spLocks/>
          </p:cNvSpPr>
          <p:nvPr/>
        </p:nvSpPr>
        <p:spPr bwMode="auto">
          <a:xfrm>
            <a:off x="7734655" y="4320924"/>
            <a:ext cx="134938" cy="152400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" name="Rectangle 31"/>
          <p:cNvSpPr/>
          <p:nvPr userDrawn="1"/>
        </p:nvSpPr>
        <p:spPr>
          <a:xfrm>
            <a:off x="3216729" y="1193800"/>
            <a:ext cx="8637814" cy="2745017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utoShape 11"/>
          <p:cNvSpPr>
            <a:spLocks noChangeAspect="1" noChangeArrowheads="1" noTextEdit="1"/>
          </p:cNvSpPr>
          <p:nvPr/>
        </p:nvSpPr>
        <p:spPr bwMode="auto">
          <a:xfrm>
            <a:off x="9768367" y="4320924"/>
            <a:ext cx="1397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" name="Freeform 13"/>
          <p:cNvSpPr>
            <a:spLocks/>
          </p:cNvSpPr>
          <p:nvPr/>
        </p:nvSpPr>
        <p:spPr bwMode="auto">
          <a:xfrm>
            <a:off x="9773130" y="4320924"/>
            <a:ext cx="134938" cy="152400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" name="Text Placeholder 20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889545" y="4511318"/>
            <a:ext cx="1530849" cy="1391642"/>
          </a:xfrm>
        </p:spPr>
        <p:txBody>
          <a:bodyPr lIns="0" tIns="0" rIns="0" bIns="0">
            <a:norm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9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4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5907234" y="4511318"/>
            <a:ext cx="1530849" cy="1391642"/>
          </a:xfrm>
        </p:spPr>
        <p:txBody>
          <a:bodyPr lIns="0" tIns="0" rIns="0" bIns="0">
            <a:norm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9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49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7945710" y="4511318"/>
            <a:ext cx="1530849" cy="1391642"/>
          </a:xfrm>
        </p:spPr>
        <p:txBody>
          <a:bodyPr lIns="0" tIns="0" rIns="0" bIns="0">
            <a:norm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9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50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9984185" y="4511318"/>
            <a:ext cx="1530849" cy="1391642"/>
          </a:xfrm>
        </p:spPr>
        <p:txBody>
          <a:bodyPr lIns="0" tIns="0" rIns="0" bIns="0">
            <a:norm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9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7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3889545" y="4294867"/>
            <a:ext cx="1282402" cy="159274"/>
          </a:xfrm>
        </p:spPr>
        <p:txBody>
          <a:bodyPr wrap="none" lIns="0" tIns="0" rIns="0" bIns="0">
            <a:spAutoFit/>
          </a:bodyPr>
          <a:lstStyle>
            <a:lvl1pPr algn="l">
              <a:defRPr sz="115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defRPr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algn="ctr"/>
            <a:r>
              <a:rPr lang="en-IN" sz="1150" dirty="0">
                <a:solidFill>
                  <a:srgbClr val="1D1D1B"/>
                </a:solidFill>
                <a:latin typeface="Segoe UI Semibold" panose="020B0702040204020203" pitchFamily="34" charset="0"/>
              </a:rPr>
              <a:t>Subhead goes here</a:t>
            </a:r>
          </a:p>
        </p:txBody>
      </p:sp>
      <p:sp>
        <p:nvSpPr>
          <p:cNvPr id="76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5907234" y="4294867"/>
            <a:ext cx="1282402" cy="159274"/>
          </a:xfrm>
        </p:spPr>
        <p:txBody>
          <a:bodyPr wrap="none" lIns="0" tIns="0" rIns="0" bIns="0">
            <a:spAutoFit/>
          </a:bodyPr>
          <a:lstStyle>
            <a:lvl1pPr algn="l">
              <a:defRPr sz="115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defRPr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algn="ctr"/>
            <a:r>
              <a:rPr lang="en-IN" sz="1150" dirty="0">
                <a:solidFill>
                  <a:srgbClr val="1D1D1B"/>
                </a:solidFill>
                <a:latin typeface="Segoe UI Semibold" panose="020B0702040204020203" pitchFamily="34" charset="0"/>
              </a:rPr>
              <a:t>Subhead goes here</a:t>
            </a:r>
          </a:p>
        </p:txBody>
      </p:sp>
      <p:sp>
        <p:nvSpPr>
          <p:cNvPr id="7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7945710" y="4294867"/>
            <a:ext cx="1282402" cy="159274"/>
          </a:xfrm>
        </p:spPr>
        <p:txBody>
          <a:bodyPr wrap="none" lIns="0" tIns="0" rIns="0" bIns="0">
            <a:spAutoFit/>
          </a:bodyPr>
          <a:lstStyle>
            <a:lvl1pPr algn="l">
              <a:defRPr sz="115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defRPr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algn="ctr"/>
            <a:r>
              <a:rPr lang="en-IN" sz="1150" dirty="0">
                <a:solidFill>
                  <a:srgbClr val="1D1D1B"/>
                </a:solidFill>
                <a:latin typeface="Segoe UI Semibold" panose="020B0702040204020203" pitchFamily="34" charset="0"/>
              </a:rPr>
              <a:t>Subhead goes here</a:t>
            </a:r>
          </a:p>
        </p:txBody>
      </p:sp>
      <p:sp>
        <p:nvSpPr>
          <p:cNvPr id="78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984185" y="4294867"/>
            <a:ext cx="1282402" cy="159274"/>
          </a:xfrm>
        </p:spPr>
        <p:txBody>
          <a:bodyPr wrap="none" lIns="0" tIns="0" rIns="0" bIns="0">
            <a:spAutoFit/>
          </a:bodyPr>
          <a:lstStyle>
            <a:lvl1pPr algn="l">
              <a:defRPr sz="115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defRPr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algn="ctr"/>
            <a:r>
              <a:rPr lang="en-IN" sz="1150" dirty="0">
                <a:solidFill>
                  <a:srgbClr val="1D1D1B"/>
                </a:solidFill>
                <a:latin typeface="Segoe UI Semibold" panose="020B0702040204020203" pitchFamily="34" charset="0"/>
              </a:rPr>
              <a:t>Subhead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3887788" y="1870118"/>
            <a:ext cx="1466850" cy="1443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5828706" y="1870118"/>
            <a:ext cx="1468800" cy="1443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7772802" y="1870118"/>
            <a:ext cx="1468800" cy="1443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30"/>
          </p:nvPr>
        </p:nvSpPr>
        <p:spPr>
          <a:xfrm>
            <a:off x="9707371" y="1870118"/>
            <a:ext cx="1468800" cy="1443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9064592-9E49-4408-AC69-FAED99F929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1503" y="6141566"/>
            <a:ext cx="418499" cy="53717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F2055637-A371-4B95-A78F-C87D0D0BAF06}"/>
              </a:ext>
            </a:extLst>
          </p:cNvPr>
          <p:cNvGrpSpPr/>
          <p:nvPr userDrawn="1"/>
        </p:nvGrpSpPr>
        <p:grpSpPr>
          <a:xfrm>
            <a:off x="348913" y="208968"/>
            <a:ext cx="11494174" cy="825246"/>
            <a:chOff x="367169" y="208968"/>
            <a:chExt cx="11494174" cy="825246"/>
          </a:xfrm>
        </p:grpSpPr>
        <p:sp>
          <p:nvSpPr>
            <p:cNvPr id="40" name="Freeform 87">
              <a:extLst>
                <a:ext uri="{FF2B5EF4-FFF2-40B4-BE49-F238E27FC236}">
                  <a16:creationId xmlns:a16="http://schemas.microsoft.com/office/drawing/2014/main" id="{901F40E5-7F4A-43AE-B049-46ED13339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12068" y="208968"/>
              <a:ext cx="549275" cy="622300"/>
            </a:xfrm>
            <a:custGeom>
              <a:avLst/>
              <a:gdLst>
                <a:gd name="T0" fmla="*/ 0 w 346"/>
                <a:gd name="T1" fmla="*/ 0 h 392"/>
                <a:gd name="T2" fmla="*/ 346 w 346"/>
                <a:gd name="T3" fmla="*/ 0 h 392"/>
                <a:gd name="T4" fmla="*/ 346 w 346"/>
                <a:gd name="T5" fmla="*/ 392 h 392"/>
                <a:gd name="T6" fmla="*/ 0 w 346"/>
                <a:gd name="T7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392">
                  <a:moveTo>
                    <a:pt x="0" y="0"/>
                  </a:moveTo>
                  <a:lnTo>
                    <a:pt x="346" y="0"/>
                  </a:lnTo>
                  <a:lnTo>
                    <a:pt x="346" y="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88">
              <a:extLst>
                <a:ext uri="{FF2B5EF4-FFF2-40B4-BE49-F238E27FC236}">
                  <a16:creationId xmlns:a16="http://schemas.microsoft.com/office/drawing/2014/main" id="{51943B0B-2A78-4CD9-A3D4-622B25EFA7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169" y="699251"/>
              <a:ext cx="296863" cy="334963"/>
            </a:xfrm>
            <a:custGeom>
              <a:avLst/>
              <a:gdLst>
                <a:gd name="T0" fmla="*/ 187 w 187"/>
                <a:gd name="T1" fmla="*/ 211 h 211"/>
                <a:gd name="T2" fmla="*/ 0 w 187"/>
                <a:gd name="T3" fmla="*/ 211 h 211"/>
                <a:gd name="T4" fmla="*/ 0 w 187"/>
                <a:gd name="T5" fmla="*/ 0 h 211"/>
                <a:gd name="T6" fmla="*/ 187 w 187"/>
                <a:gd name="T7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211">
                  <a:moveTo>
                    <a:pt x="187" y="211"/>
                  </a:moveTo>
                  <a:lnTo>
                    <a:pt x="0" y="211"/>
                  </a:lnTo>
                  <a:lnTo>
                    <a:pt x="0" y="0"/>
                  </a:lnTo>
                  <a:lnTo>
                    <a:pt x="187" y="2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93A9D943-4EC9-4B02-815F-DA2FA6DDF6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719" y="346867"/>
            <a:ext cx="10982522" cy="387798"/>
          </a:xfrm>
        </p:spPr>
        <p:txBody>
          <a:bodyPr lIns="0" tIns="0" rIns="0" bIns="0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Headline goes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6257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48B961-083C-42CE-B00B-79E52A2AFD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1503" y="6141566"/>
            <a:ext cx="418499" cy="537178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014126" y="0"/>
            <a:ext cx="7177873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8" name="Freeform 87"/>
          <p:cNvSpPr>
            <a:spLocks/>
          </p:cNvSpPr>
          <p:nvPr userDrawn="1"/>
        </p:nvSpPr>
        <p:spPr bwMode="auto">
          <a:xfrm>
            <a:off x="4052433" y="2643413"/>
            <a:ext cx="549275" cy="622300"/>
          </a:xfrm>
          <a:custGeom>
            <a:avLst/>
            <a:gdLst>
              <a:gd name="T0" fmla="*/ 0 w 346"/>
              <a:gd name="T1" fmla="*/ 0 h 392"/>
              <a:gd name="T2" fmla="*/ 346 w 346"/>
              <a:gd name="T3" fmla="*/ 0 h 392"/>
              <a:gd name="T4" fmla="*/ 346 w 346"/>
              <a:gd name="T5" fmla="*/ 392 h 392"/>
              <a:gd name="T6" fmla="*/ 0 w 346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6" h="392">
                <a:moveTo>
                  <a:pt x="0" y="0"/>
                </a:moveTo>
                <a:lnTo>
                  <a:pt x="346" y="0"/>
                </a:lnTo>
                <a:lnTo>
                  <a:pt x="346" y="3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88"/>
          <p:cNvSpPr>
            <a:spLocks/>
          </p:cNvSpPr>
          <p:nvPr userDrawn="1"/>
        </p:nvSpPr>
        <p:spPr bwMode="auto">
          <a:xfrm>
            <a:off x="583719" y="4163325"/>
            <a:ext cx="296863" cy="334963"/>
          </a:xfrm>
          <a:custGeom>
            <a:avLst/>
            <a:gdLst>
              <a:gd name="T0" fmla="*/ 187 w 187"/>
              <a:gd name="T1" fmla="*/ 211 h 211"/>
              <a:gd name="T2" fmla="*/ 0 w 187"/>
              <a:gd name="T3" fmla="*/ 211 h 211"/>
              <a:gd name="T4" fmla="*/ 0 w 187"/>
              <a:gd name="T5" fmla="*/ 0 h 211"/>
              <a:gd name="T6" fmla="*/ 187 w 187"/>
              <a:gd name="T7" fmla="*/ 211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7" h="211">
                <a:moveTo>
                  <a:pt x="187" y="211"/>
                </a:moveTo>
                <a:lnTo>
                  <a:pt x="0" y="211"/>
                </a:lnTo>
                <a:lnTo>
                  <a:pt x="0" y="0"/>
                </a:lnTo>
                <a:lnTo>
                  <a:pt x="187" y="2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32148" y="2843786"/>
            <a:ext cx="3869560" cy="1236099"/>
          </a:xfrm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Section divider</a:t>
            </a:r>
            <a:br>
              <a:rPr lang="en-IN" dirty="0"/>
            </a:br>
            <a:r>
              <a:rPr lang="en-IN" dirty="0"/>
              <a:t>with the appropriate header</a:t>
            </a:r>
          </a:p>
        </p:txBody>
      </p:sp>
    </p:spTree>
    <p:extLst>
      <p:ext uri="{BB962C8B-B14F-4D97-AF65-F5344CB8AC3E}">
        <p14:creationId xmlns:p14="http://schemas.microsoft.com/office/powerpoint/2010/main" val="12406028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- 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hart Placeholder 39"/>
          <p:cNvSpPr>
            <a:spLocks noGrp="1"/>
          </p:cNvSpPr>
          <p:nvPr>
            <p:ph type="chart" sz="quarter" idx="20"/>
          </p:nvPr>
        </p:nvSpPr>
        <p:spPr>
          <a:xfrm>
            <a:off x="3498574" y="1193799"/>
            <a:ext cx="3888064" cy="461558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557592" y="1193799"/>
            <a:ext cx="2412395" cy="2566032"/>
          </a:xfr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816100" y="1302028"/>
            <a:ext cx="11516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7816100" y="2580931"/>
            <a:ext cx="115163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7816100" y="3859834"/>
            <a:ext cx="115163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7816100" y="5138736"/>
            <a:ext cx="115163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5"/>
          <p:cNvSpPr>
            <a:spLocks/>
          </p:cNvSpPr>
          <p:nvPr userDrawn="1"/>
        </p:nvSpPr>
        <p:spPr bwMode="auto">
          <a:xfrm>
            <a:off x="9048751" y="1301750"/>
            <a:ext cx="134938" cy="152400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" name="AutoShape 7"/>
          <p:cNvSpPr>
            <a:spLocks noChangeAspect="1" noChangeArrowheads="1" noTextEdit="1"/>
          </p:cNvSpPr>
          <p:nvPr userDrawn="1"/>
        </p:nvSpPr>
        <p:spPr bwMode="auto">
          <a:xfrm>
            <a:off x="9043988" y="2581275"/>
            <a:ext cx="139700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" name="Freeform 9"/>
          <p:cNvSpPr>
            <a:spLocks/>
          </p:cNvSpPr>
          <p:nvPr userDrawn="1"/>
        </p:nvSpPr>
        <p:spPr bwMode="auto">
          <a:xfrm>
            <a:off x="9048751" y="2581275"/>
            <a:ext cx="134938" cy="150813"/>
          </a:xfrm>
          <a:custGeom>
            <a:avLst/>
            <a:gdLst>
              <a:gd name="T0" fmla="*/ 0 w 85"/>
              <a:gd name="T1" fmla="*/ 0 h 95"/>
              <a:gd name="T2" fmla="*/ 85 w 85"/>
              <a:gd name="T3" fmla="*/ 0 h 95"/>
              <a:gd name="T4" fmla="*/ 85 w 85"/>
              <a:gd name="T5" fmla="*/ 95 h 95"/>
              <a:gd name="T6" fmla="*/ 0 w 85"/>
              <a:gd name="T7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5">
                <a:moveTo>
                  <a:pt x="0" y="0"/>
                </a:moveTo>
                <a:lnTo>
                  <a:pt x="85" y="0"/>
                </a:lnTo>
                <a:lnTo>
                  <a:pt x="85" y="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" name="Freeform 13"/>
          <p:cNvSpPr>
            <a:spLocks/>
          </p:cNvSpPr>
          <p:nvPr userDrawn="1"/>
        </p:nvSpPr>
        <p:spPr bwMode="auto">
          <a:xfrm>
            <a:off x="9048751" y="3859213"/>
            <a:ext cx="134938" cy="152400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" name="Freeform 17"/>
          <p:cNvSpPr>
            <a:spLocks/>
          </p:cNvSpPr>
          <p:nvPr userDrawn="1"/>
        </p:nvSpPr>
        <p:spPr bwMode="auto">
          <a:xfrm>
            <a:off x="9048751" y="5138738"/>
            <a:ext cx="134938" cy="150812"/>
          </a:xfrm>
          <a:custGeom>
            <a:avLst/>
            <a:gdLst>
              <a:gd name="T0" fmla="*/ 0 w 85"/>
              <a:gd name="T1" fmla="*/ 0 h 95"/>
              <a:gd name="T2" fmla="*/ 85 w 85"/>
              <a:gd name="T3" fmla="*/ 0 h 95"/>
              <a:gd name="T4" fmla="*/ 85 w 85"/>
              <a:gd name="T5" fmla="*/ 95 h 95"/>
              <a:gd name="T6" fmla="*/ 0 w 85"/>
              <a:gd name="T7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5">
                <a:moveTo>
                  <a:pt x="0" y="0"/>
                </a:moveTo>
                <a:lnTo>
                  <a:pt x="85" y="0"/>
                </a:lnTo>
                <a:lnTo>
                  <a:pt x="85" y="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9259941" y="1520209"/>
            <a:ext cx="1530849" cy="644894"/>
          </a:xfrm>
        </p:spPr>
        <p:txBody>
          <a:bodyPr lIns="0" tIns="0" rIns="0" bIns="0">
            <a:norm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9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9259941" y="2770776"/>
            <a:ext cx="1530849" cy="667659"/>
          </a:xfrm>
        </p:spPr>
        <p:txBody>
          <a:bodyPr lIns="0" tIns="0" rIns="0" bIns="0">
            <a:norm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9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9259941" y="4049680"/>
            <a:ext cx="1530849" cy="667659"/>
          </a:xfrm>
        </p:spPr>
        <p:txBody>
          <a:bodyPr lIns="0" tIns="0" rIns="0" bIns="0">
            <a:norm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9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9259941" y="5328582"/>
            <a:ext cx="1530849" cy="667659"/>
          </a:xfrm>
        </p:spPr>
        <p:txBody>
          <a:bodyPr lIns="0" tIns="0" rIns="0" bIns="0">
            <a:norm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9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43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259941" y="1258232"/>
            <a:ext cx="1282402" cy="159274"/>
          </a:xfrm>
        </p:spPr>
        <p:txBody>
          <a:bodyPr wrap="none" lIns="0" tIns="0" rIns="0" bIns="0">
            <a:spAutoFit/>
          </a:bodyPr>
          <a:lstStyle>
            <a:lvl1pPr>
              <a:defRPr sz="115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defRPr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algn="ctr"/>
            <a:r>
              <a:rPr lang="en-IN" sz="1150" dirty="0">
                <a:solidFill>
                  <a:srgbClr val="1D1D1B"/>
                </a:solidFill>
                <a:latin typeface="Segoe UI Semibold" panose="020B0702040204020203" pitchFamily="34" charset="0"/>
              </a:rPr>
              <a:t>Subhead goes here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259941" y="2537135"/>
            <a:ext cx="1282402" cy="159274"/>
          </a:xfrm>
        </p:spPr>
        <p:txBody>
          <a:bodyPr wrap="none" lIns="0" tIns="0" rIns="0" bIns="0">
            <a:spAutoFit/>
          </a:bodyPr>
          <a:lstStyle>
            <a:lvl1pPr>
              <a:defRPr sz="115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defRPr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algn="ctr"/>
            <a:r>
              <a:rPr lang="en-IN" sz="1150" dirty="0">
                <a:solidFill>
                  <a:srgbClr val="1D1D1B"/>
                </a:solidFill>
                <a:latin typeface="Segoe UI Semibold" panose="020B0702040204020203" pitchFamily="34" charset="0"/>
              </a:rPr>
              <a:t>Subhead goes here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9259941" y="3816038"/>
            <a:ext cx="1282402" cy="159274"/>
          </a:xfrm>
        </p:spPr>
        <p:txBody>
          <a:bodyPr wrap="none" lIns="0" tIns="0" rIns="0" bIns="0">
            <a:spAutoFit/>
          </a:bodyPr>
          <a:lstStyle>
            <a:lvl1pPr>
              <a:defRPr sz="115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defRPr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algn="ctr"/>
            <a:r>
              <a:rPr lang="en-IN" sz="1150" dirty="0">
                <a:solidFill>
                  <a:srgbClr val="1D1D1B"/>
                </a:solidFill>
                <a:latin typeface="Segoe UI Semibold" panose="020B0702040204020203" pitchFamily="34" charset="0"/>
              </a:rPr>
              <a:t>Subhead goes here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259941" y="5094940"/>
            <a:ext cx="1282402" cy="159274"/>
          </a:xfrm>
        </p:spPr>
        <p:txBody>
          <a:bodyPr wrap="none" lIns="0" tIns="0" rIns="0" bIns="0">
            <a:spAutoFit/>
          </a:bodyPr>
          <a:lstStyle>
            <a:lvl1pPr>
              <a:defRPr sz="115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defRPr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algn="ctr"/>
            <a:r>
              <a:rPr lang="en-IN" sz="1150" dirty="0">
                <a:solidFill>
                  <a:srgbClr val="1D1D1B"/>
                </a:solidFill>
                <a:latin typeface="Segoe UI Semibold" panose="020B0702040204020203" pitchFamily="34" charset="0"/>
              </a:rPr>
              <a:t>Subhead goes here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FED0AD65-8E91-4E08-BA63-3454575F41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1503" y="6141566"/>
            <a:ext cx="418499" cy="537178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78BCCF31-F881-4C5B-9933-81831B3E3844}"/>
              </a:ext>
            </a:extLst>
          </p:cNvPr>
          <p:cNvGrpSpPr/>
          <p:nvPr userDrawn="1"/>
        </p:nvGrpSpPr>
        <p:grpSpPr>
          <a:xfrm>
            <a:off x="348913" y="208968"/>
            <a:ext cx="11494174" cy="825246"/>
            <a:chOff x="367169" y="208968"/>
            <a:chExt cx="11494174" cy="825246"/>
          </a:xfrm>
        </p:grpSpPr>
        <p:sp>
          <p:nvSpPr>
            <p:cNvPr id="56" name="Freeform 87">
              <a:extLst>
                <a:ext uri="{FF2B5EF4-FFF2-40B4-BE49-F238E27FC236}">
                  <a16:creationId xmlns:a16="http://schemas.microsoft.com/office/drawing/2014/main" id="{903946D5-398C-42E0-B24E-0ADD4AE230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12068" y="208968"/>
              <a:ext cx="549275" cy="622300"/>
            </a:xfrm>
            <a:custGeom>
              <a:avLst/>
              <a:gdLst>
                <a:gd name="T0" fmla="*/ 0 w 346"/>
                <a:gd name="T1" fmla="*/ 0 h 392"/>
                <a:gd name="T2" fmla="*/ 346 w 346"/>
                <a:gd name="T3" fmla="*/ 0 h 392"/>
                <a:gd name="T4" fmla="*/ 346 w 346"/>
                <a:gd name="T5" fmla="*/ 392 h 392"/>
                <a:gd name="T6" fmla="*/ 0 w 346"/>
                <a:gd name="T7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392">
                  <a:moveTo>
                    <a:pt x="0" y="0"/>
                  </a:moveTo>
                  <a:lnTo>
                    <a:pt x="346" y="0"/>
                  </a:lnTo>
                  <a:lnTo>
                    <a:pt x="346" y="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Freeform 88">
              <a:extLst>
                <a:ext uri="{FF2B5EF4-FFF2-40B4-BE49-F238E27FC236}">
                  <a16:creationId xmlns:a16="http://schemas.microsoft.com/office/drawing/2014/main" id="{8D48D6ED-A1E0-4B5B-A2E7-2E15BB8AB9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169" y="699251"/>
              <a:ext cx="296863" cy="334963"/>
            </a:xfrm>
            <a:custGeom>
              <a:avLst/>
              <a:gdLst>
                <a:gd name="T0" fmla="*/ 187 w 187"/>
                <a:gd name="T1" fmla="*/ 211 h 211"/>
                <a:gd name="T2" fmla="*/ 0 w 187"/>
                <a:gd name="T3" fmla="*/ 211 h 211"/>
                <a:gd name="T4" fmla="*/ 0 w 187"/>
                <a:gd name="T5" fmla="*/ 0 h 211"/>
                <a:gd name="T6" fmla="*/ 187 w 187"/>
                <a:gd name="T7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211">
                  <a:moveTo>
                    <a:pt x="187" y="211"/>
                  </a:moveTo>
                  <a:lnTo>
                    <a:pt x="0" y="211"/>
                  </a:lnTo>
                  <a:lnTo>
                    <a:pt x="0" y="0"/>
                  </a:lnTo>
                  <a:lnTo>
                    <a:pt x="187" y="2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8" name="Title 1">
            <a:extLst>
              <a:ext uri="{FF2B5EF4-FFF2-40B4-BE49-F238E27FC236}">
                <a16:creationId xmlns:a16="http://schemas.microsoft.com/office/drawing/2014/main" id="{3EA58A27-C1D0-4AFA-B9DA-851B98ED34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719" y="346867"/>
            <a:ext cx="10982522" cy="387798"/>
          </a:xfrm>
        </p:spPr>
        <p:txBody>
          <a:bodyPr lIns="0" tIns="0" rIns="0" bIns="0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Headline goes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3309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-1" y="0"/>
            <a:ext cx="12192001" cy="686437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latin typeface="Segoe UI" panose="020B0502040204020203" pitchFamily="34" charset="0"/>
            </a:endParaRPr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0D5B5778-AF0D-4083-ABD6-5062BEDF00F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12700" y="0"/>
            <a:ext cx="5921375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Company Image</a:t>
            </a:r>
            <a:endParaRPr lang="en-IN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16EE004-3B94-496C-B457-BB9738A06932}"/>
              </a:ext>
            </a:extLst>
          </p:cNvPr>
          <p:cNvGrpSpPr/>
          <p:nvPr userDrawn="1"/>
        </p:nvGrpSpPr>
        <p:grpSpPr>
          <a:xfrm>
            <a:off x="6461898" y="1839385"/>
            <a:ext cx="4113397" cy="3019346"/>
            <a:chOff x="-38580" y="3575"/>
            <a:chExt cx="9373774" cy="6880602"/>
          </a:xfrm>
        </p:grpSpPr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6D937FD6-85E7-4AFF-97E9-2F1E848B00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38580" y="3575"/>
              <a:ext cx="6270890" cy="6857222"/>
            </a:xfrm>
            <a:custGeom>
              <a:avLst/>
              <a:gdLst>
                <a:gd name="T0" fmla="*/ 2319 w 3508"/>
                <a:gd name="T1" fmla="*/ 0 h 3836"/>
                <a:gd name="T2" fmla="*/ 2319 w 3508"/>
                <a:gd name="T3" fmla="*/ 832 h 3836"/>
                <a:gd name="T4" fmla="*/ 1163 w 3508"/>
                <a:gd name="T5" fmla="*/ 3 h 3836"/>
                <a:gd name="T6" fmla="*/ 0 w 3508"/>
                <a:gd name="T7" fmla="*/ 3 h 3836"/>
                <a:gd name="T8" fmla="*/ 0 w 3508"/>
                <a:gd name="T9" fmla="*/ 3836 h 3836"/>
                <a:gd name="T10" fmla="*/ 1189 w 3508"/>
                <a:gd name="T11" fmla="*/ 3836 h 3836"/>
                <a:gd name="T12" fmla="*/ 1189 w 3508"/>
                <a:gd name="T13" fmla="*/ 3167 h 3836"/>
                <a:gd name="T14" fmla="*/ 2326 w 3508"/>
                <a:gd name="T15" fmla="*/ 3833 h 3836"/>
                <a:gd name="T16" fmla="*/ 2331 w 3508"/>
                <a:gd name="T17" fmla="*/ 3836 h 3836"/>
                <a:gd name="T18" fmla="*/ 3508 w 3508"/>
                <a:gd name="T19" fmla="*/ 3836 h 3836"/>
                <a:gd name="T20" fmla="*/ 3508 w 3508"/>
                <a:gd name="T21" fmla="*/ 0 h 3836"/>
                <a:gd name="T22" fmla="*/ 2319 w 3508"/>
                <a:gd name="T23" fmla="*/ 0 h 3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08" h="3836">
                  <a:moveTo>
                    <a:pt x="2319" y="0"/>
                  </a:moveTo>
                  <a:lnTo>
                    <a:pt x="2319" y="832"/>
                  </a:lnTo>
                  <a:lnTo>
                    <a:pt x="1163" y="3"/>
                  </a:lnTo>
                  <a:lnTo>
                    <a:pt x="0" y="3"/>
                  </a:lnTo>
                  <a:lnTo>
                    <a:pt x="0" y="3836"/>
                  </a:lnTo>
                  <a:lnTo>
                    <a:pt x="1189" y="3836"/>
                  </a:lnTo>
                  <a:lnTo>
                    <a:pt x="1189" y="3167"/>
                  </a:lnTo>
                  <a:lnTo>
                    <a:pt x="2326" y="3833"/>
                  </a:lnTo>
                  <a:lnTo>
                    <a:pt x="2331" y="3836"/>
                  </a:lnTo>
                  <a:lnTo>
                    <a:pt x="3508" y="3836"/>
                  </a:lnTo>
                  <a:lnTo>
                    <a:pt x="3508" y="0"/>
                  </a:lnTo>
                  <a:lnTo>
                    <a:pt x="2319" y="0"/>
                  </a:lnTo>
                  <a:close/>
                </a:path>
              </a:pathLst>
            </a:custGeom>
            <a:solidFill>
              <a:srgbClr val="010101"/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latin typeface="Segoe UI" panose="020B0502040204020203" pitchFamily="34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CAEA3237-D463-4F60-9D35-291F52B46E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6797" y="4436817"/>
              <a:ext cx="2651006" cy="2427558"/>
            </a:xfrm>
            <a:custGeom>
              <a:avLst/>
              <a:gdLst>
                <a:gd name="T0" fmla="*/ 443 w 1483"/>
                <a:gd name="T1" fmla="*/ 0 h 1358"/>
                <a:gd name="T2" fmla="*/ 0 w 1483"/>
                <a:gd name="T3" fmla="*/ 0 h 1358"/>
                <a:gd name="T4" fmla="*/ 0 w 1483"/>
                <a:gd name="T5" fmla="*/ 1358 h 1358"/>
                <a:gd name="T6" fmla="*/ 417 w 1483"/>
                <a:gd name="T7" fmla="*/ 1358 h 1358"/>
                <a:gd name="T8" fmla="*/ 443 w 1483"/>
                <a:gd name="T9" fmla="*/ 1358 h 1358"/>
                <a:gd name="T10" fmla="*/ 1042 w 1483"/>
                <a:gd name="T11" fmla="*/ 1358 h 1358"/>
                <a:gd name="T12" fmla="*/ 1194 w 1483"/>
                <a:gd name="T13" fmla="*/ 1358 h 1358"/>
                <a:gd name="T14" fmla="*/ 1483 w 1483"/>
                <a:gd name="T15" fmla="*/ 1358 h 1358"/>
                <a:gd name="T16" fmla="*/ 1483 w 1483"/>
                <a:gd name="T17" fmla="*/ 0 h 1358"/>
                <a:gd name="T18" fmla="*/ 1042 w 1483"/>
                <a:gd name="T19" fmla="*/ 0 h 1358"/>
                <a:gd name="T20" fmla="*/ 1042 w 1483"/>
                <a:gd name="T21" fmla="*/ 915 h 1358"/>
                <a:gd name="T22" fmla="*/ 966 w 1483"/>
                <a:gd name="T23" fmla="*/ 915 h 1358"/>
                <a:gd name="T24" fmla="*/ 966 w 1483"/>
                <a:gd name="T25" fmla="*/ 0 h 1358"/>
                <a:gd name="T26" fmla="*/ 526 w 1483"/>
                <a:gd name="T27" fmla="*/ 0 h 1358"/>
                <a:gd name="T28" fmla="*/ 526 w 1483"/>
                <a:gd name="T29" fmla="*/ 915 h 1358"/>
                <a:gd name="T30" fmla="*/ 443 w 1483"/>
                <a:gd name="T31" fmla="*/ 915 h 1358"/>
                <a:gd name="T32" fmla="*/ 443 w 1483"/>
                <a:gd name="T33" fmla="*/ 0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83" h="1358">
                  <a:moveTo>
                    <a:pt x="443" y="0"/>
                  </a:moveTo>
                  <a:lnTo>
                    <a:pt x="0" y="0"/>
                  </a:lnTo>
                  <a:lnTo>
                    <a:pt x="0" y="1358"/>
                  </a:lnTo>
                  <a:lnTo>
                    <a:pt x="417" y="1358"/>
                  </a:lnTo>
                  <a:lnTo>
                    <a:pt x="443" y="1358"/>
                  </a:lnTo>
                  <a:lnTo>
                    <a:pt x="1042" y="1358"/>
                  </a:lnTo>
                  <a:lnTo>
                    <a:pt x="1194" y="1358"/>
                  </a:lnTo>
                  <a:lnTo>
                    <a:pt x="1483" y="1358"/>
                  </a:lnTo>
                  <a:lnTo>
                    <a:pt x="1483" y="0"/>
                  </a:lnTo>
                  <a:lnTo>
                    <a:pt x="1042" y="0"/>
                  </a:lnTo>
                  <a:lnTo>
                    <a:pt x="1042" y="915"/>
                  </a:lnTo>
                  <a:lnTo>
                    <a:pt x="966" y="915"/>
                  </a:lnTo>
                  <a:lnTo>
                    <a:pt x="966" y="0"/>
                  </a:lnTo>
                  <a:lnTo>
                    <a:pt x="526" y="0"/>
                  </a:lnTo>
                  <a:lnTo>
                    <a:pt x="526" y="915"/>
                  </a:lnTo>
                  <a:lnTo>
                    <a:pt x="443" y="915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latin typeface="Segoe UI" panose="020B0502040204020203" pitchFamily="34" charset="0"/>
              </a:endParaRPr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26B15ADD-9FC3-41FA-B837-A43795F8F2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7830" y="1421858"/>
              <a:ext cx="1867539" cy="2869094"/>
            </a:xfrm>
            <a:custGeom>
              <a:avLst/>
              <a:gdLst>
                <a:gd name="T0" fmla="*/ 1037 w 1037"/>
                <a:gd name="T1" fmla="*/ 479 h 1605"/>
                <a:gd name="T2" fmla="*/ 1037 w 1037"/>
                <a:gd name="T3" fmla="*/ 0 h 1605"/>
                <a:gd name="T4" fmla="*/ 0 w 1037"/>
                <a:gd name="T5" fmla="*/ 0 h 1605"/>
                <a:gd name="T6" fmla="*/ 0 w 1037"/>
                <a:gd name="T7" fmla="*/ 450 h 1605"/>
                <a:gd name="T8" fmla="*/ 0 w 1037"/>
                <a:gd name="T9" fmla="*/ 479 h 1605"/>
                <a:gd name="T10" fmla="*/ 0 w 1037"/>
                <a:gd name="T11" fmla="*/ 1126 h 1605"/>
                <a:gd name="T12" fmla="*/ 0 w 1037"/>
                <a:gd name="T13" fmla="*/ 1290 h 1605"/>
                <a:gd name="T14" fmla="*/ 0 w 1037"/>
                <a:gd name="T15" fmla="*/ 1605 h 1605"/>
                <a:gd name="T16" fmla="*/ 1037 w 1037"/>
                <a:gd name="T17" fmla="*/ 1605 h 1605"/>
                <a:gd name="T18" fmla="*/ 1037 w 1037"/>
                <a:gd name="T19" fmla="*/ 1126 h 1605"/>
                <a:gd name="T20" fmla="*/ 476 w 1037"/>
                <a:gd name="T21" fmla="*/ 1126 h 1605"/>
                <a:gd name="T22" fmla="*/ 476 w 1037"/>
                <a:gd name="T23" fmla="*/ 1045 h 1605"/>
                <a:gd name="T24" fmla="*/ 1037 w 1037"/>
                <a:gd name="T25" fmla="*/ 1045 h 1605"/>
                <a:gd name="T26" fmla="*/ 1037 w 1037"/>
                <a:gd name="T27" fmla="*/ 569 h 1605"/>
                <a:gd name="T28" fmla="*/ 476 w 1037"/>
                <a:gd name="T29" fmla="*/ 569 h 1605"/>
                <a:gd name="T30" fmla="*/ 476 w 1037"/>
                <a:gd name="T31" fmla="*/ 479 h 1605"/>
                <a:gd name="T32" fmla="*/ 1037 w 1037"/>
                <a:gd name="T33" fmla="*/ 479 h 1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7" h="1605">
                  <a:moveTo>
                    <a:pt x="1037" y="479"/>
                  </a:moveTo>
                  <a:lnTo>
                    <a:pt x="1037" y="0"/>
                  </a:lnTo>
                  <a:lnTo>
                    <a:pt x="0" y="0"/>
                  </a:lnTo>
                  <a:lnTo>
                    <a:pt x="0" y="450"/>
                  </a:lnTo>
                  <a:lnTo>
                    <a:pt x="0" y="479"/>
                  </a:lnTo>
                  <a:lnTo>
                    <a:pt x="0" y="1126"/>
                  </a:lnTo>
                  <a:lnTo>
                    <a:pt x="0" y="1290"/>
                  </a:lnTo>
                  <a:lnTo>
                    <a:pt x="0" y="1605"/>
                  </a:lnTo>
                  <a:lnTo>
                    <a:pt x="1037" y="1605"/>
                  </a:lnTo>
                  <a:lnTo>
                    <a:pt x="1037" y="1126"/>
                  </a:lnTo>
                  <a:lnTo>
                    <a:pt x="476" y="1126"/>
                  </a:lnTo>
                  <a:lnTo>
                    <a:pt x="476" y="1045"/>
                  </a:lnTo>
                  <a:lnTo>
                    <a:pt x="1037" y="1045"/>
                  </a:lnTo>
                  <a:lnTo>
                    <a:pt x="1037" y="569"/>
                  </a:lnTo>
                  <a:lnTo>
                    <a:pt x="476" y="569"/>
                  </a:lnTo>
                  <a:lnTo>
                    <a:pt x="476" y="479"/>
                  </a:lnTo>
                  <a:lnTo>
                    <a:pt x="1037" y="479"/>
                  </a:lnTo>
                  <a:close/>
                </a:path>
              </a:pathLst>
            </a:custGeom>
            <a:solidFill>
              <a:srgbClr val="1DAB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latin typeface="Segoe UI" panose="020B0502040204020203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25219D8-25C3-4DA4-AC73-ED93BFB7831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093867" y="6651789"/>
              <a:ext cx="241327" cy="2323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latin typeface="Segoe UI" panose="020B0502040204020203" pitchFamily="34" charset="0"/>
              </a:endParaRPr>
            </a:p>
          </p:txBody>
        </p:sp>
      </p:grpSp>
      <p:sp>
        <p:nvSpPr>
          <p:cNvPr id="7" name="AutoShape 57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2193200" cy="6864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latin typeface="Segoe UI" panose="020B0502040204020203" pitchFamily="34" charset="0"/>
            </a:endParaRP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002672" y="366343"/>
            <a:ext cx="1866251" cy="530864"/>
            <a:chOff x="10051659" y="219383"/>
            <a:chExt cx="1866251" cy="530864"/>
          </a:xfrm>
        </p:grpSpPr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11098737" y="580970"/>
              <a:ext cx="815929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raphik Light" panose="020B0403030202060203" pitchFamily="34" charset="0"/>
                </a:rPr>
                <a:t>love the new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51659" y="219383"/>
              <a:ext cx="1866251" cy="330954"/>
            </a:xfrm>
            <a:prstGeom prst="rect">
              <a:avLst/>
            </a:prstGeom>
          </p:spPr>
        </p:pic>
      </p:grpSp>
      <p:sp>
        <p:nvSpPr>
          <p:cNvPr id="44" name="Text Placeholder 43"/>
          <p:cNvSpPr>
            <a:spLocks noGrp="1"/>
          </p:cNvSpPr>
          <p:nvPr>
            <p:ph type="body" sz="quarter" idx="12" hasCustomPrompt="1"/>
          </p:nvPr>
        </p:nvSpPr>
        <p:spPr>
          <a:xfrm>
            <a:off x="6458971" y="5120261"/>
            <a:ext cx="4065409" cy="784830"/>
          </a:xfrm>
        </p:spPr>
        <p:txBody>
          <a:bodyPr wrap="square">
            <a:spAutoFit/>
          </a:bodyPr>
          <a:lstStyle>
            <a:lvl1pPr>
              <a:defRPr sz="2500" b="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 sz="3100"/>
            </a:lvl2pPr>
            <a:lvl3pPr>
              <a:defRPr sz="3100"/>
            </a:lvl3pPr>
            <a:lvl4pPr>
              <a:defRPr sz="3100"/>
            </a:lvl4pPr>
            <a:lvl5pPr>
              <a:defRPr sz="3100"/>
            </a:lvl5pPr>
          </a:lstStyle>
          <a:p>
            <a:pPr lvl="0"/>
            <a:r>
              <a:rPr lang="en-US" dirty="0" err="1"/>
              <a:t>Intelliswift</a:t>
            </a:r>
            <a:r>
              <a:rPr lang="en-US" dirty="0"/>
              <a:t> Company and Capabilities Overview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C02EAA-AA6F-4C04-A317-7C9A9F5218E0}"/>
              </a:ext>
            </a:extLst>
          </p:cNvPr>
          <p:cNvGrpSpPr/>
          <p:nvPr userDrawn="1"/>
        </p:nvGrpSpPr>
        <p:grpSpPr>
          <a:xfrm>
            <a:off x="5876243" y="7470301"/>
            <a:ext cx="5441982" cy="464024"/>
            <a:chOff x="5876243" y="7470301"/>
            <a:chExt cx="5441982" cy="46402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C8E31D8-1111-443E-A012-1E84CA48338C}"/>
                </a:ext>
              </a:extLst>
            </p:cNvPr>
            <p:cNvGrpSpPr/>
            <p:nvPr userDrawn="1"/>
          </p:nvGrpSpPr>
          <p:grpSpPr>
            <a:xfrm>
              <a:off x="7441183" y="7470301"/>
              <a:ext cx="3877042" cy="464024"/>
              <a:chOff x="0" y="7246962"/>
              <a:chExt cx="8731675" cy="464024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F1BFF9F-6117-4662-979F-B60FB31017F9}"/>
                  </a:ext>
                </a:extLst>
              </p:cNvPr>
              <p:cNvSpPr/>
              <p:nvPr userDrawn="1"/>
            </p:nvSpPr>
            <p:spPr>
              <a:xfrm>
                <a:off x="0" y="7246962"/>
                <a:ext cx="1787857" cy="46402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30A67A6-B192-4D7D-A00E-BA48AE2929DD}"/>
                  </a:ext>
                </a:extLst>
              </p:cNvPr>
              <p:cNvSpPr/>
              <p:nvPr userDrawn="1"/>
            </p:nvSpPr>
            <p:spPr>
              <a:xfrm>
                <a:off x="2202936" y="7246962"/>
                <a:ext cx="1787857" cy="46402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712C2D5-8D60-42E7-8092-A9A1E5FF18B2}"/>
                  </a:ext>
                </a:extLst>
              </p:cNvPr>
              <p:cNvSpPr/>
              <p:nvPr userDrawn="1"/>
            </p:nvSpPr>
            <p:spPr>
              <a:xfrm>
                <a:off x="4561893" y="7246962"/>
                <a:ext cx="1787857" cy="46402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4CC55DA-3F4D-4E4B-B2BA-8C54646307AE}"/>
                  </a:ext>
                </a:extLst>
              </p:cNvPr>
              <p:cNvSpPr/>
              <p:nvPr userDrawn="1"/>
            </p:nvSpPr>
            <p:spPr>
              <a:xfrm>
                <a:off x="6943818" y="7246962"/>
                <a:ext cx="1787857" cy="46402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FC9F80-3CBE-487A-8564-B9BFADAE458B}"/>
                </a:ext>
              </a:extLst>
            </p:cNvPr>
            <p:cNvSpPr txBox="1"/>
            <p:nvPr userDrawn="1"/>
          </p:nvSpPr>
          <p:spPr>
            <a:xfrm>
              <a:off x="5876243" y="7541636"/>
              <a:ext cx="1282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Color ref - </a:t>
              </a:r>
              <a:endParaRPr lang="en-IN" dirty="0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99D92E62-79B6-4EDA-A471-C3DA669DEC17}"/>
              </a:ext>
            </a:extLst>
          </p:cNvPr>
          <p:cNvSpPr/>
          <p:nvPr userDrawn="1"/>
        </p:nvSpPr>
        <p:spPr>
          <a:xfrm>
            <a:off x="6466097" y="325346"/>
            <a:ext cx="1806033" cy="67464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3E42354-48E0-4429-B69C-A62675D6BA38}"/>
              </a:ext>
            </a:extLst>
          </p:cNvPr>
          <p:cNvGrpSpPr/>
          <p:nvPr userDrawn="1"/>
        </p:nvGrpSpPr>
        <p:grpSpPr>
          <a:xfrm flipV="1">
            <a:off x="5910488" y="6317826"/>
            <a:ext cx="6281512" cy="53616"/>
            <a:chOff x="515938" y="6180138"/>
            <a:chExt cx="11125200" cy="34925"/>
          </a:xfrm>
        </p:grpSpPr>
        <p:sp>
          <p:nvSpPr>
            <p:cNvPr id="59" name="Rectangle 35">
              <a:extLst>
                <a:ext uri="{FF2B5EF4-FFF2-40B4-BE49-F238E27FC236}">
                  <a16:creationId xmlns:a16="http://schemas.microsoft.com/office/drawing/2014/main" id="{805539E9-8107-4D4D-8E37-B5D3D6C42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5225" y="6180138"/>
              <a:ext cx="2855913" cy="34925"/>
            </a:xfrm>
            <a:prstGeom prst="rect">
              <a:avLst/>
            </a:prstGeom>
            <a:solidFill>
              <a:srgbClr val="E52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0" name="Rectangle 36">
              <a:extLst>
                <a:ext uri="{FF2B5EF4-FFF2-40B4-BE49-F238E27FC236}">
                  <a16:creationId xmlns:a16="http://schemas.microsoft.com/office/drawing/2014/main" id="{E2168D98-7A33-4F1F-AEC1-DE3536D8E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5838" y="6180138"/>
              <a:ext cx="2754313" cy="34925"/>
            </a:xfrm>
            <a:prstGeom prst="rect">
              <a:avLst/>
            </a:prstGeom>
            <a:solidFill>
              <a:srgbClr val="F7A4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Rectangle 37">
              <a:extLst>
                <a:ext uri="{FF2B5EF4-FFF2-40B4-BE49-F238E27FC236}">
                  <a16:creationId xmlns:a16="http://schemas.microsoft.com/office/drawing/2014/main" id="{9C0EC4F9-4889-411D-8162-CC6BE6B3F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188" y="6180138"/>
              <a:ext cx="2449513" cy="34925"/>
            </a:xfrm>
            <a:prstGeom prst="rect">
              <a:avLst/>
            </a:prstGeom>
            <a:solidFill>
              <a:srgbClr val="B14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Rectangle 38">
              <a:extLst>
                <a:ext uri="{FF2B5EF4-FFF2-40B4-BE49-F238E27FC236}">
                  <a16:creationId xmlns:a16="http://schemas.microsoft.com/office/drawing/2014/main" id="{E65B11B8-CD8B-4367-8BCE-D6C6C6B00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938" y="6180138"/>
              <a:ext cx="1717675" cy="34925"/>
            </a:xfrm>
            <a:prstGeom prst="rect">
              <a:avLst/>
            </a:prstGeom>
            <a:solidFill>
              <a:srgbClr val="1EA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Rectangle 39">
              <a:extLst>
                <a:ext uri="{FF2B5EF4-FFF2-40B4-BE49-F238E27FC236}">
                  <a16:creationId xmlns:a16="http://schemas.microsoft.com/office/drawing/2014/main" id="{557249E6-0EE7-4C85-9A60-623B60D92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2813" y="6180138"/>
              <a:ext cx="1717675" cy="34925"/>
            </a:xfrm>
            <a:prstGeom prst="rect">
              <a:avLst/>
            </a:prstGeom>
            <a:solidFill>
              <a:srgbClr val="0181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AC18B837-F0DE-4688-8BCD-87C260C93AF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65888" y="325438"/>
            <a:ext cx="1806575" cy="674687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dirty="0"/>
              <a:t>Company Logo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47467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- 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/>
          </p:cNvSpPr>
          <p:nvPr/>
        </p:nvSpPr>
        <p:spPr bwMode="auto">
          <a:xfrm>
            <a:off x="7015977" y="1443797"/>
            <a:ext cx="134938" cy="152400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AutoShape 7"/>
          <p:cNvSpPr>
            <a:spLocks noChangeAspect="1" noChangeArrowheads="1" noTextEdit="1"/>
          </p:cNvSpPr>
          <p:nvPr/>
        </p:nvSpPr>
        <p:spPr bwMode="auto">
          <a:xfrm>
            <a:off x="9043988" y="2083435"/>
            <a:ext cx="139700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9340603" y="1444419"/>
            <a:ext cx="134938" cy="150813"/>
          </a:xfrm>
          <a:custGeom>
            <a:avLst/>
            <a:gdLst>
              <a:gd name="T0" fmla="*/ 0 w 85"/>
              <a:gd name="T1" fmla="*/ 0 h 95"/>
              <a:gd name="T2" fmla="*/ 85 w 85"/>
              <a:gd name="T3" fmla="*/ 0 h 95"/>
              <a:gd name="T4" fmla="*/ 85 w 85"/>
              <a:gd name="T5" fmla="*/ 95 h 95"/>
              <a:gd name="T6" fmla="*/ 0 w 85"/>
              <a:gd name="T7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5">
                <a:moveTo>
                  <a:pt x="0" y="0"/>
                </a:moveTo>
                <a:lnTo>
                  <a:pt x="85" y="0"/>
                </a:lnTo>
                <a:lnTo>
                  <a:pt x="85" y="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7167" y="1637684"/>
            <a:ext cx="1530849" cy="830997"/>
          </a:xfrm>
        </p:spPr>
        <p:txBody>
          <a:bodyPr lIns="0" tIns="0" rIns="0" bIns="0">
            <a:norm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9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9551793" y="1637684"/>
            <a:ext cx="1530849" cy="830997"/>
          </a:xfrm>
        </p:spPr>
        <p:txBody>
          <a:bodyPr lIns="0" tIns="0" rIns="0" bIns="0">
            <a:norm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9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28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557592" y="1193800"/>
            <a:ext cx="5664608" cy="1538288"/>
          </a:xfr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32" name="Chart Placeholder 31"/>
          <p:cNvSpPr>
            <a:spLocks noGrp="1"/>
          </p:cNvSpPr>
          <p:nvPr>
            <p:ph type="chart" sz="quarter" idx="19"/>
          </p:nvPr>
        </p:nvSpPr>
        <p:spPr>
          <a:xfrm>
            <a:off x="557592" y="2987040"/>
            <a:ext cx="10885108" cy="300920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rgbClr val="1D1D1B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7227167" y="1400279"/>
            <a:ext cx="1282402" cy="159274"/>
          </a:xfrm>
        </p:spPr>
        <p:txBody>
          <a:bodyPr wrap="none" lIns="0" tIns="0" rIns="0" bIns="0">
            <a:spAutoFit/>
          </a:bodyPr>
          <a:lstStyle>
            <a:lvl1pPr>
              <a:defRPr sz="115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defRPr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algn="ctr"/>
            <a:r>
              <a:rPr lang="en-IN" sz="1150" dirty="0">
                <a:solidFill>
                  <a:srgbClr val="1D1D1B"/>
                </a:solidFill>
                <a:latin typeface="Segoe UI Semibold" panose="020B0702040204020203" pitchFamily="34" charset="0"/>
              </a:rPr>
              <a:t>Subhead goes here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551793" y="1400279"/>
            <a:ext cx="1282402" cy="159274"/>
          </a:xfrm>
        </p:spPr>
        <p:txBody>
          <a:bodyPr wrap="none" lIns="0" tIns="0" rIns="0" bIns="0">
            <a:spAutoFit/>
          </a:bodyPr>
          <a:lstStyle>
            <a:lvl1pPr>
              <a:defRPr sz="115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defRPr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algn="ctr"/>
            <a:r>
              <a:rPr lang="en-IN" sz="1150" dirty="0">
                <a:solidFill>
                  <a:srgbClr val="1D1D1B"/>
                </a:solidFill>
                <a:latin typeface="Segoe UI Semibold" panose="020B0702040204020203" pitchFamily="34" charset="0"/>
              </a:rPr>
              <a:t>Subhead goes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6F6E341-A2CC-49FD-972B-830D23CFC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1503" y="6141566"/>
            <a:ext cx="418499" cy="53717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A343DFF-D49D-40E1-8848-B9207E74FB5D}"/>
              </a:ext>
            </a:extLst>
          </p:cNvPr>
          <p:cNvGrpSpPr/>
          <p:nvPr userDrawn="1"/>
        </p:nvGrpSpPr>
        <p:grpSpPr>
          <a:xfrm>
            <a:off x="348913" y="208968"/>
            <a:ext cx="11494174" cy="825246"/>
            <a:chOff x="367169" y="208968"/>
            <a:chExt cx="11494174" cy="825246"/>
          </a:xfrm>
        </p:grpSpPr>
        <p:sp>
          <p:nvSpPr>
            <p:cNvPr id="30" name="Freeform 87">
              <a:extLst>
                <a:ext uri="{FF2B5EF4-FFF2-40B4-BE49-F238E27FC236}">
                  <a16:creationId xmlns:a16="http://schemas.microsoft.com/office/drawing/2014/main" id="{1412DA29-6F63-4579-8DD5-AEE2C098F3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12068" y="208968"/>
              <a:ext cx="549275" cy="622300"/>
            </a:xfrm>
            <a:custGeom>
              <a:avLst/>
              <a:gdLst>
                <a:gd name="T0" fmla="*/ 0 w 346"/>
                <a:gd name="T1" fmla="*/ 0 h 392"/>
                <a:gd name="T2" fmla="*/ 346 w 346"/>
                <a:gd name="T3" fmla="*/ 0 h 392"/>
                <a:gd name="T4" fmla="*/ 346 w 346"/>
                <a:gd name="T5" fmla="*/ 392 h 392"/>
                <a:gd name="T6" fmla="*/ 0 w 346"/>
                <a:gd name="T7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392">
                  <a:moveTo>
                    <a:pt x="0" y="0"/>
                  </a:moveTo>
                  <a:lnTo>
                    <a:pt x="346" y="0"/>
                  </a:lnTo>
                  <a:lnTo>
                    <a:pt x="346" y="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88">
              <a:extLst>
                <a:ext uri="{FF2B5EF4-FFF2-40B4-BE49-F238E27FC236}">
                  <a16:creationId xmlns:a16="http://schemas.microsoft.com/office/drawing/2014/main" id="{2A909387-C771-49F4-8F9C-48B7C29007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169" y="699251"/>
              <a:ext cx="296863" cy="334963"/>
            </a:xfrm>
            <a:custGeom>
              <a:avLst/>
              <a:gdLst>
                <a:gd name="T0" fmla="*/ 187 w 187"/>
                <a:gd name="T1" fmla="*/ 211 h 211"/>
                <a:gd name="T2" fmla="*/ 0 w 187"/>
                <a:gd name="T3" fmla="*/ 211 h 211"/>
                <a:gd name="T4" fmla="*/ 0 w 187"/>
                <a:gd name="T5" fmla="*/ 0 h 211"/>
                <a:gd name="T6" fmla="*/ 187 w 187"/>
                <a:gd name="T7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211">
                  <a:moveTo>
                    <a:pt x="187" y="211"/>
                  </a:moveTo>
                  <a:lnTo>
                    <a:pt x="0" y="211"/>
                  </a:lnTo>
                  <a:lnTo>
                    <a:pt x="0" y="0"/>
                  </a:lnTo>
                  <a:lnTo>
                    <a:pt x="187" y="2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56FBF794-C113-45C9-B794-F470C1DFF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719" y="346867"/>
            <a:ext cx="10982522" cy="387798"/>
          </a:xfrm>
        </p:spPr>
        <p:txBody>
          <a:bodyPr lIns="0" tIns="0" rIns="0" bIns="0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Headline goes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886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557592" y="1193799"/>
            <a:ext cx="2607639" cy="4797935"/>
          </a:xfr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FEBC7993-274E-4862-A82F-BED159E58DE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3622675" y="1193799"/>
            <a:ext cx="7943850" cy="479793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6B6D4D-79EF-4E8E-8D7D-F0486D0DE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1503" y="6141566"/>
            <a:ext cx="418499" cy="53717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BE3ED92-6CF6-4D7D-81F4-F4E555EBE520}"/>
              </a:ext>
            </a:extLst>
          </p:cNvPr>
          <p:cNvGrpSpPr/>
          <p:nvPr userDrawn="1"/>
        </p:nvGrpSpPr>
        <p:grpSpPr>
          <a:xfrm>
            <a:off x="348913" y="208968"/>
            <a:ext cx="11494174" cy="825246"/>
            <a:chOff x="367169" y="208968"/>
            <a:chExt cx="11494174" cy="825246"/>
          </a:xfrm>
        </p:grpSpPr>
        <p:sp>
          <p:nvSpPr>
            <p:cNvPr id="19" name="Freeform 87">
              <a:extLst>
                <a:ext uri="{FF2B5EF4-FFF2-40B4-BE49-F238E27FC236}">
                  <a16:creationId xmlns:a16="http://schemas.microsoft.com/office/drawing/2014/main" id="{DE19D964-9C5E-40A8-93E7-20F4C31F3D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12068" y="208968"/>
              <a:ext cx="549275" cy="622300"/>
            </a:xfrm>
            <a:custGeom>
              <a:avLst/>
              <a:gdLst>
                <a:gd name="T0" fmla="*/ 0 w 346"/>
                <a:gd name="T1" fmla="*/ 0 h 392"/>
                <a:gd name="T2" fmla="*/ 346 w 346"/>
                <a:gd name="T3" fmla="*/ 0 h 392"/>
                <a:gd name="T4" fmla="*/ 346 w 346"/>
                <a:gd name="T5" fmla="*/ 392 h 392"/>
                <a:gd name="T6" fmla="*/ 0 w 346"/>
                <a:gd name="T7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392">
                  <a:moveTo>
                    <a:pt x="0" y="0"/>
                  </a:moveTo>
                  <a:lnTo>
                    <a:pt x="346" y="0"/>
                  </a:lnTo>
                  <a:lnTo>
                    <a:pt x="346" y="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88">
              <a:extLst>
                <a:ext uri="{FF2B5EF4-FFF2-40B4-BE49-F238E27FC236}">
                  <a16:creationId xmlns:a16="http://schemas.microsoft.com/office/drawing/2014/main" id="{D0975381-6BF9-4F99-B2D6-D023D4B223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169" y="699251"/>
              <a:ext cx="296863" cy="334963"/>
            </a:xfrm>
            <a:custGeom>
              <a:avLst/>
              <a:gdLst>
                <a:gd name="T0" fmla="*/ 187 w 187"/>
                <a:gd name="T1" fmla="*/ 211 h 211"/>
                <a:gd name="T2" fmla="*/ 0 w 187"/>
                <a:gd name="T3" fmla="*/ 211 h 211"/>
                <a:gd name="T4" fmla="*/ 0 w 187"/>
                <a:gd name="T5" fmla="*/ 0 h 211"/>
                <a:gd name="T6" fmla="*/ 187 w 187"/>
                <a:gd name="T7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211">
                  <a:moveTo>
                    <a:pt x="187" y="211"/>
                  </a:moveTo>
                  <a:lnTo>
                    <a:pt x="0" y="211"/>
                  </a:lnTo>
                  <a:lnTo>
                    <a:pt x="0" y="0"/>
                  </a:lnTo>
                  <a:lnTo>
                    <a:pt x="187" y="2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012B4F3D-08C9-488C-8A19-7FC9ED97BC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719" y="346867"/>
            <a:ext cx="10982522" cy="387798"/>
          </a:xfrm>
        </p:spPr>
        <p:txBody>
          <a:bodyPr lIns="0" tIns="0" rIns="0" bIns="0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Headline goes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42401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557593" y="1193799"/>
            <a:ext cx="3587688" cy="4802443"/>
          </a:xfr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B25D43-9D83-4380-966C-4E3C35E6E5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1503" y="6141566"/>
            <a:ext cx="418499" cy="53717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E2F91F0-C503-499A-A056-0AEA3240A692}"/>
              </a:ext>
            </a:extLst>
          </p:cNvPr>
          <p:cNvGrpSpPr/>
          <p:nvPr userDrawn="1"/>
        </p:nvGrpSpPr>
        <p:grpSpPr>
          <a:xfrm>
            <a:off x="348913" y="208968"/>
            <a:ext cx="11494174" cy="825246"/>
            <a:chOff x="367169" y="208968"/>
            <a:chExt cx="11494174" cy="825246"/>
          </a:xfrm>
        </p:grpSpPr>
        <p:sp>
          <p:nvSpPr>
            <p:cNvPr id="35" name="Freeform 87">
              <a:extLst>
                <a:ext uri="{FF2B5EF4-FFF2-40B4-BE49-F238E27FC236}">
                  <a16:creationId xmlns:a16="http://schemas.microsoft.com/office/drawing/2014/main" id="{4EA73A81-291E-44E6-BC07-1A6818F918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12068" y="208968"/>
              <a:ext cx="549275" cy="622300"/>
            </a:xfrm>
            <a:custGeom>
              <a:avLst/>
              <a:gdLst>
                <a:gd name="T0" fmla="*/ 0 w 346"/>
                <a:gd name="T1" fmla="*/ 0 h 392"/>
                <a:gd name="T2" fmla="*/ 346 w 346"/>
                <a:gd name="T3" fmla="*/ 0 h 392"/>
                <a:gd name="T4" fmla="*/ 346 w 346"/>
                <a:gd name="T5" fmla="*/ 392 h 392"/>
                <a:gd name="T6" fmla="*/ 0 w 346"/>
                <a:gd name="T7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392">
                  <a:moveTo>
                    <a:pt x="0" y="0"/>
                  </a:moveTo>
                  <a:lnTo>
                    <a:pt x="346" y="0"/>
                  </a:lnTo>
                  <a:lnTo>
                    <a:pt x="346" y="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88">
              <a:extLst>
                <a:ext uri="{FF2B5EF4-FFF2-40B4-BE49-F238E27FC236}">
                  <a16:creationId xmlns:a16="http://schemas.microsoft.com/office/drawing/2014/main" id="{6DCB0B60-9CEF-4E91-87C8-099E8EF1AE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169" y="699251"/>
              <a:ext cx="296863" cy="334963"/>
            </a:xfrm>
            <a:custGeom>
              <a:avLst/>
              <a:gdLst>
                <a:gd name="T0" fmla="*/ 187 w 187"/>
                <a:gd name="T1" fmla="*/ 211 h 211"/>
                <a:gd name="T2" fmla="*/ 0 w 187"/>
                <a:gd name="T3" fmla="*/ 211 h 211"/>
                <a:gd name="T4" fmla="*/ 0 w 187"/>
                <a:gd name="T5" fmla="*/ 0 h 211"/>
                <a:gd name="T6" fmla="*/ 187 w 187"/>
                <a:gd name="T7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211">
                  <a:moveTo>
                    <a:pt x="187" y="211"/>
                  </a:moveTo>
                  <a:lnTo>
                    <a:pt x="0" y="211"/>
                  </a:lnTo>
                  <a:lnTo>
                    <a:pt x="0" y="0"/>
                  </a:lnTo>
                  <a:lnTo>
                    <a:pt x="187" y="2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7CB1B8A0-F44E-42F3-8244-AF9AAE056F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719" y="346867"/>
            <a:ext cx="10982522" cy="387798"/>
          </a:xfrm>
        </p:spPr>
        <p:txBody>
          <a:bodyPr lIns="0" tIns="0" rIns="0" bIns="0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Headline goes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42004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689E10B-7A2D-4D52-91D7-272AC77F4BC3}"/>
              </a:ext>
            </a:extLst>
          </p:cNvPr>
          <p:cNvGrpSpPr/>
          <p:nvPr userDrawn="1"/>
        </p:nvGrpSpPr>
        <p:grpSpPr>
          <a:xfrm>
            <a:off x="9725164" y="5100638"/>
            <a:ext cx="1866251" cy="530864"/>
            <a:chOff x="10051659" y="219383"/>
            <a:chExt cx="1866251" cy="53086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0902115-17A3-4FF4-8933-E457533D3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1403" y="580970"/>
              <a:ext cx="815929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raphik Light" panose="020B0403030202060203" pitchFamily="34" charset="0"/>
                </a:rPr>
                <a:t>love the new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8B2C8E2-D1A5-44FD-BFA6-31944771C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51659" y="219383"/>
              <a:ext cx="1866251" cy="330954"/>
            </a:xfrm>
            <a:prstGeom prst="rect">
              <a:avLst/>
            </a:prstGeom>
          </p:spPr>
        </p:pic>
      </p:grpSp>
      <p:sp>
        <p:nvSpPr>
          <p:cNvPr id="29" name="Freeform 87">
            <a:extLst>
              <a:ext uri="{FF2B5EF4-FFF2-40B4-BE49-F238E27FC236}">
                <a16:creationId xmlns:a16="http://schemas.microsoft.com/office/drawing/2014/main" id="{44F1EA6C-6062-47A1-9608-6D11E17B5C6A}"/>
              </a:ext>
            </a:extLst>
          </p:cNvPr>
          <p:cNvSpPr>
            <a:spLocks/>
          </p:cNvSpPr>
          <p:nvPr userDrawn="1"/>
        </p:nvSpPr>
        <p:spPr bwMode="auto">
          <a:xfrm>
            <a:off x="11293812" y="316642"/>
            <a:ext cx="549275" cy="622300"/>
          </a:xfrm>
          <a:custGeom>
            <a:avLst/>
            <a:gdLst>
              <a:gd name="T0" fmla="*/ 0 w 346"/>
              <a:gd name="T1" fmla="*/ 0 h 392"/>
              <a:gd name="T2" fmla="*/ 346 w 346"/>
              <a:gd name="T3" fmla="*/ 0 h 392"/>
              <a:gd name="T4" fmla="*/ 346 w 346"/>
              <a:gd name="T5" fmla="*/ 392 h 392"/>
              <a:gd name="T6" fmla="*/ 0 w 346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6" h="392">
                <a:moveTo>
                  <a:pt x="0" y="0"/>
                </a:moveTo>
                <a:lnTo>
                  <a:pt x="346" y="0"/>
                </a:lnTo>
                <a:lnTo>
                  <a:pt x="346" y="3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557B7B-39EF-4886-8943-744CCBEC29B4}"/>
              </a:ext>
            </a:extLst>
          </p:cNvPr>
          <p:cNvGrpSpPr/>
          <p:nvPr userDrawn="1"/>
        </p:nvGrpSpPr>
        <p:grpSpPr>
          <a:xfrm>
            <a:off x="515938" y="6180138"/>
            <a:ext cx="11125200" cy="34925"/>
            <a:chOff x="515938" y="6180138"/>
            <a:chExt cx="11125200" cy="34925"/>
          </a:xfrm>
        </p:grpSpPr>
        <p:sp>
          <p:nvSpPr>
            <p:cNvPr id="35" name="Rectangle 35"/>
            <p:cNvSpPr>
              <a:spLocks noChangeArrowheads="1"/>
            </p:cNvSpPr>
            <p:nvPr userDrawn="1"/>
          </p:nvSpPr>
          <p:spPr bwMode="auto">
            <a:xfrm>
              <a:off x="8785225" y="6180138"/>
              <a:ext cx="2855913" cy="34925"/>
            </a:xfrm>
            <a:prstGeom prst="rect">
              <a:avLst/>
            </a:prstGeom>
            <a:solidFill>
              <a:srgbClr val="E52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Rectangle 36"/>
            <p:cNvSpPr>
              <a:spLocks noChangeArrowheads="1"/>
            </p:cNvSpPr>
            <p:nvPr userDrawn="1"/>
          </p:nvSpPr>
          <p:spPr bwMode="auto">
            <a:xfrm>
              <a:off x="6065838" y="6180138"/>
              <a:ext cx="2754313" cy="34925"/>
            </a:xfrm>
            <a:prstGeom prst="rect">
              <a:avLst/>
            </a:prstGeom>
            <a:solidFill>
              <a:srgbClr val="F7A4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Rectangle 37"/>
            <p:cNvSpPr>
              <a:spLocks noChangeArrowheads="1"/>
            </p:cNvSpPr>
            <p:nvPr userDrawn="1"/>
          </p:nvSpPr>
          <p:spPr bwMode="auto">
            <a:xfrm>
              <a:off x="3659188" y="6180138"/>
              <a:ext cx="2449513" cy="34925"/>
            </a:xfrm>
            <a:prstGeom prst="rect">
              <a:avLst/>
            </a:prstGeom>
            <a:solidFill>
              <a:srgbClr val="B14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Rectangle 38"/>
            <p:cNvSpPr>
              <a:spLocks noChangeArrowheads="1"/>
            </p:cNvSpPr>
            <p:nvPr userDrawn="1"/>
          </p:nvSpPr>
          <p:spPr bwMode="auto">
            <a:xfrm>
              <a:off x="515938" y="6180138"/>
              <a:ext cx="1717675" cy="34925"/>
            </a:xfrm>
            <a:prstGeom prst="rect">
              <a:avLst/>
            </a:prstGeom>
            <a:solidFill>
              <a:srgbClr val="1EA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Rectangle 39"/>
            <p:cNvSpPr>
              <a:spLocks noChangeArrowheads="1"/>
            </p:cNvSpPr>
            <p:nvPr userDrawn="1"/>
          </p:nvSpPr>
          <p:spPr bwMode="auto">
            <a:xfrm>
              <a:off x="2182813" y="6180138"/>
              <a:ext cx="1717675" cy="34925"/>
            </a:xfrm>
            <a:prstGeom prst="rect">
              <a:avLst/>
            </a:prstGeom>
            <a:solidFill>
              <a:srgbClr val="0181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" name="Rectangle 34"/>
          <p:cNvSpPr>
            <a:spLocks noChangeArrowheads="1"/>
          </p:cNvSpPr>
          <p:nvPr userDrawn="1"/>
        </p:nvSpPr>
        <p:spPr bwMode="auto">
          <a:xfrm>
            <a:off x="536575" y="5266115"/>
            <a:ext cx="149720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End Slide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6497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2 pointer - 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A15AAAB1-B855-4356-A450-E3B635D3F7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1503" y="6141566"/>
            <a:ext cx="418499" cy="537178"/>
          </a:xfrm>
          <a:prstGeom prst="rect">
            <a:avLst/>
          </a:prstGeom>
        </p:spPr>
      </p:pic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7158038" y="1052513"/>
            <a:ext cx="5033962" cy="580548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13" name="Oval 12"/>
          <p:cNvSpPr/>
          <p:nvPr userDrawn="1"/>
        </p:nvSpPr>
        <p:spPr>
          <a:xfrm>
            <a:off x="583720" y="3558590"/>
            <a:ext cx="550335" cy="550335"/>
          </a:xfrm>
          <a:prstGeom prst="ellipse">
            <a:avLst/>
          </a:prstGeom>
          <a:solidFill>
            <a:schemeClr val="accent2">
              <a:alpha val="89804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1241839" y="3754120"/>
            <a:ext cx="1423724" cy="152349"/>
          </a:xfr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Subhead goes here</a:t>
            </a:r>
            <a:endParaRPr lang="en-IN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FB89EA-2454-4F86-B04C-A477232B2B49}"/>
              </a:ext>
            </a:extLst>
          </p:cNvPr>
          <p:cNvGrpSpPr/>
          <p:nvPr userDrawn="1"/>
        </p:nvGrpSpPr>
        <p:grpSpPr>
          <a:xfrm>
            <a:off x="348913" y="208968"/>
            <a:ext cx="11494174" cy="825246"/>
            <a:chOff x="367169" y="208968"/>
            <a:chExt cx="11494174" cy="825246"/>
          </a:xfrm>
        </p:grpSpPr>
        <p:sp>
          <p:nvSpPr>
            <p:cNvPr id="28" name="Freeform 87">
              <a:extLst>
                <a:ext uri="{FF2B5EF4-FFF2-40B4-BE49-F238E27FC236}">
                  <a16:creationId xmlns:a16="http://schemas.microsoft.com/office/drawing/2014/main" id="{9CBB26A0-35AA-4D51-881B-D945F795F9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12068" y="208968"/>
              <a:ext cx="549275" cy="622300"/>
            </a:xfrm>
            <a:custGeom>
              <a:avLst/>
              <a:gdLst>
                <a:gd name="T0" fmla="*/ 0 w 346"/>
                <a:gd name="T1" fmla="*/ 0 h 392"/>
                <a:gd name="T2" fmla="*/ 346 w 346"/>
                <a:gd name="T3" fmla="*/ 0 h 392"/>
                <a:gd name="T4" fmla="*/ 346 w 346"/>
                <a:gd name="T5" fmla="*/ 392 h 392"/>
                <a:gd name="T6" fmla="*/ 0 w 346"/>
                <a:gd name="T7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392">
                  <a:moveTo>
                    <a:pt x="0" y="0"/>
                  </a:moveTo>
                  <a:lnTo>
                    <a:pt x="346" y="0"/>
                  </a:lnTo>
                  <a:lnTo>
                    <a:pt x="346" y="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88">
              <a:extLst>
                <a:ext uri="{FF2B5EF4-FFF2-40B4-BE49-F238E27FC236}">
                  <a16:creationId xmlns:a16="http://schemas.microsoft.com/office/drawing/2014/main" id="{B02C5CD0-4162-4334-ACC5-926BBA9571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169" y="699251"/>
              <a:ext cx="296863" cy="334963"/>
            </a:xfrm>
            <a:custGeom>
              <a:avLst/>
              <a:gdLst>
                <a:gd name="T0" fmla="*/ 187 w 187"/>
                <a:gd name="T1" fmla="*/ 211 h 211"/>
                <a:gd name="T2" fmla="*/ 0 w 187"/>
                <a:gd name="T3" fmla="*/ 211 h 211"/>
                <a:gd name="T4" fmla="*/ 0 w 187"/>
                <a:gd name="T5" fmla="*/ 0 h 211"/>
                <a:gd name="T6" fmla="*/ 187 w 187"/>
                <a:gd name="T7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211">
                  <a:moveTo>
                    <a:pt x="187" y="211"/>
                  </a:moveTo>
                  <a:lnTo>
                    <a:pt x="0" y="211"/>
                  </a:lnTo>
                  <a:lnTo>
                    <a:pt x="0" y="0"/>
                  </a:lnTo>
                  <a:lnTo>
                    <a:pt x="187" y="2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56D055C5-C9E1-430F-B84C-041DE3612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719" y="346867"/>
            <a:ext cx="10982522" cy="387798"/>
          </a:xfr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800" b="1" kern="1200" baseline="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Headline goes here</a:t>
            </a:r>
            <a:endParaRPr lang="en-IN" dirty="0"/>
          </a:p>
        </p:txBody>
      </p:sp>
      <p:sp>
        <p:nvSpPr>
          <p:cNvPr id="23" name="Oval 22"/>
          <p:cNvSpPr/>
          <p:nvPr userDrawn="1"/>
        </p:nvSpPr>
        <p:spPr>
          <a:xfrm>
            <a:off x="3630951" y="3558590"/>
            <a:ext cx="550335" cy="550335"/>
          </a:xfrm>
          <a:prstGeom prst="ellipse">
            <a:avLst/>
          </a:prstGeom>
          <a:solidFill>
            <a:schemeClr val="accent1">
              <a:alpha val="89804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4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4289070" y="3754120"/>
            <a:ext cx="1423724" cy="152349"/>
          </a:xfr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Subhead goes here</a:t>
            </a:r>
            <a:endParaRPr lang="en-IN" dirty="0"/>
          </a:p>
        </p:txBody>
      </p:sp>
      <p:sp>
        <p:nvSpPr>
          <p:cNvPr id="33" name="Oval 32"/>
          <p:cNvSpPr/>
          <p:nvPr userDrawn="1"/>
        </p:nvSpPr>
        <p:spPr>
          <a:xfrm>
            <a:off x="583720" y="4445465"/>
            <a:ext cx="550335" cy="550335"/>
          </a:xfrm>
          <a:prstGeom prst="ellipse">
            <a:avLst/>
          </a:prstGeom>
          <a:solidFill>
            <a:schemeClr val="accent1">
              <a:alpha val="89804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5</a:t>
            </a:r>
          </a:p>
        </p:txBody>
      </p:sp>
      <p:sp>
        <p:nvSpPr>
          <p:cNvPr id="3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41839" y="4640995"/>
            <a:ext cx="1423724" cy="152349"/>
          </a:xfr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Subhead goes here</a:t>
            </a:r>
            <a:endParaRPr lang="en-IN" dirty="0"/>
          </a:p>
        </p:txBody>
      </p:sp>
      <p:sp>
        <p:nvSpPr>
          <p:cNvPr id="37" name="Oval 36"/>
          <p:cNvSpPr/>
          <p:nvPr userDrawn="1"/>
        </p:nvSpPr>
        <p:spPr>
          <a:xfrm>
            <a:off x="3630951" y="4445465"/>
            <a:ext cx="550335" cy="550335"/>
          </a:xfrm>
          <a:prstGeom prst="ellipse">
            <a:avLst/>
          </a:prstGeom>
          <a:solidFill>
            <a:schemeClr val="accent2">
              <a:alpha val="89804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6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4289070" y="4640995"/>
            <a:ext cx="1423724" cy="152349"/>
          </a:xfr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Subhead goes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3732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DCBAB82-E331-4132-90D5-EF1ED51B68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1503" y="6141566"/>
            <a:ext cx="418499" cy="537178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323DB2-4197-4643-9112-50A2EEFA504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37961" y="0"/>
            <a:ext cx="565404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2" hasCustomPrompt="1"/>
          </p:nvPr>
        </p:nvSpPr>
        <p:spPr>
          <a:xfrm>
            <a:off x="604738" y="2964568"/>
            <a:ext cx="5201702" cy="26865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lang="en-IN" sz="14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8" name="Title 2188"/>
          <p:cNvSpPr>
            <a:spLocks noGrp="1"/>
          </p:cNvSpPr>
          <p:nvPr>
            <p:ph type="title" hasCustomPrompt="1"/>
          </p:nvPr>
        </p:nvSpPr>
        <p:spPr>
          <a:xfrm>
            <a:off x="604738" y="2246628"/>
            <a:ext cx="3692942" cy="387798"/>
          </a:xfrm>
        </p:spPr>
        <p:txBody>
          <a:bodyPr lIns="0" tIns="0" rIns="0" bIns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z="2800" dirty="0"/>
              <a:t>Agenda</a:t>
            </a:r>
            <a:endParaRPr lang="en-IN" sz="2800" dirty="0"/>
          </a:p>
        </p:txBody>
      </p:sp>
      <p:sp>
        <p:nvSpPr>
          <p:cNvPr id="18" name="AutoShape 325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336"/>
          <p:cNvSpPr>
            <a:spLocks/>
          </p:cNvSpPr>
          <p:nvPr userDrawn="1"/>
        </p:nvSpPr>
        <p:spPr bwMode="auto">
          <a:xfrm>
            <a:off x="342122" y="5693347"/>
            <a:ext cx="295275" cy="333375"/>
          </a:xfrm>
          <a:custGeom>
            <a:avLst/>
            <a:gdLst>
              <a:gd name="T0" fmla="*/ 186 w 186"/>
              <a:gd name="T1" fmla="*/ 210 h 210"/>
              <a:gd name="T2" fmla="*/ 0 w 186"/>
              <a:gd name="T3" fmla="*/ 210 h 210"/>
              <a:gd name="T4" fmla="*/ 0 w 186"/>
              <a:gd name="T5" fmla="*/ 0 h 210"/>
              <a:gd name="T6" fmla="*/ 186 w 186"/>
              <a:gd name="T7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6" h="210">
                <a:moveTo>
                  <a:pt x="186" y="210"/>
                </a:moveTo>
                <a:lnTo>
                  <a:pt x="0" y="210"/>
                </a:lnTo>
                <a:lnTo>
                  <a:pt x="0" y="0"/>
                </a:lnTo>
                <a:lnTo>
                  <a:pt x="186" y="2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337"/>
          <p:cNvSpPr>
            <a:spLocks/>
          </p:cNvSpPr>
          <p:nvPr userDrawn="1"/>
        </p:nvSpPr>
        <p:spPr bwMode="auto">
          <a:xfrm>
            <a:off x="5509577" y="1454892"/>
            <a:ext cx="296863" cy="334963"/>
          </a:xfrm>
          <a:custGeom>
            <a:avLst/>
            <a:gdLst>
              <a:gd name="T0" fmla="*/ 0 w 187"/>
              <a:gd name="T1" fmla="*/ 0 h 211"/>
              <a:gd name="T2" fmla="*/ 187 w 187"/>
              <a:gd name="T3" fmla="*/ 0 h 211"/>
              <a:gd name="T4" fmla="*/ 187 w 187"/>
              <a:gd name="T5" fmla="*/ 211 h 211"/>
              <a:gd name="T6" fmla="*/ 0 w 187"/>
              <a:gd name="T7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7" h="211">
                <a:moveTo>
                  <a:pt x="0" y="0"/>
                </a:moveTo>
                <a:lnTo>
                  <a:pt x="187" y="0"/>
                </a:lnTo>
                <a:lnTo>
                  <a:pt x="187" y="2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D4130D-5D11-41DB-915E-62F762A67CC1}"/>
              </a:ext>
            </a:extLst>
          </p:cNvPr>
          <p:cNvCxnSpPr>
            <a:cxnSpLocks/>
          </p:cNvCxnSpPr>
          <p:nvPr userDrawn="1"/>
        </p:nvCxnSpPr>
        <p:spPr>
          <a:xfrm>
            <a:off x="604738" y="3299522"/>
            <a:ext cx="52017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41">
            <a:extLst>
              <a:ext uri="{FF2B5EF4-FFF2-40B4-BE49-F238E27FC236}">
                <a16:creationId xmlns:a16="http://schemas.microsoft.com/office/drawing/2014/main" id="{CFA007C2-FFF8-49F2-9B63-D68D77A02B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4738" y="3410368"/>
            <a:ext cx="5201702" cy="26865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lang="en-IN" sz="14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Click to add text</a:t>
            </a:r>
            <a:endParaRPr lang="en-IN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98DCB7C-E14A-4EFB-B6A0-318ADCDFF1B7}"/>
              </a:ext>
            </a:extLst>
          </p:cNvPr>
          <p:cNvCxnSpPr>
            <a:cxnSpLocks/>
          </p:cNvCxnSpPr>
          <p:nvPr userDrawn="1"/>
        </p:nvCxnSpPr>
        <p:spPr>
          <a:xfrm>
            <a:off x="604738" y="3745322"/>
            <a:ext cx="52017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B1AF48C2-DB18-4E79-B36B-38507C7587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738" y="3854761"/>
            <a:ext cx="5201702" cy="26865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lang="en-IN" sz="14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Click to add text</a:t>
            </a:r>
            <a:endParaRPr lang="en-IN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736775-071F-4642-9BC7-146D6A2B4561}"/>
              </a:ext>
            </a:extLst>
          </p:cNvPr>
          <p:cNvCxnSpPr>
            <a:cxnSpLocks/>
          </p:cNvCxnSpPr>
          <p:nvPr userDrawn="1"/>
        </p:nvCxnSpPr>
        <p:spPr>
          <a:xfrm>
            <a:off x="604738" y="4189715"/>
            <a:ext cx="52017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41">
            <a:extLst>
              <a:ext uri="{FF2B5EF4-FFF2-40B4-BE49-F238E27FC236}">
                <a16:creationId xmlns:a16="http://schemas.microsoft.com/office/drawing/2014/main" id="{72360D8A-FFD7-49C9-90D8-0765E6183F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4738" y="4300561"/>
            <a:ext cx="5201702" cy="26865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lang="en-IN" sz="14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Click to add text</a:t>
            </a:r>
            <a:endParaRPr lang="en-IN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0BD5A8-54C1-481B-9A15-A3020848A95F}"/>
              </a:ext>
            </a:extLst>
          </p:cNvPr>
          <p:cNvCxnSpPr>
            <a:cxnSpLocks/>
          </p:cNvCxnSpPr>
          <p:nvPr userDrawn="1"/>
        </p:nvCxnSpPr>
        <p:spPr>
          <a:xfrm>
            <a:off x="604738" y="4635515"/>
            <a:ext cx="52017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41">
            <a:extLst>
              <a:ext uri="{FF2B5EF4-FFF2-40B4-BE49-F238E27FC236}">
                <a16:creationId xmlns:a16="http://schemas.microsoft.com/office/drawing/2014/main" id="{E36FA99B-60BB-4502-8985-41F41E084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38" y="4744714"/>
            <a:ext cx="5201702" cy="26865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lang="en-IN" sz="14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Click to add text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7726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583719" y="1193799"/>
            <a:ext cx="10982522" cy="4802443"/>
          </a:xfr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B25D43-9D83-4380-966C-4E3C35E6E5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1503" y="6141566"/>
            <a:ext cx="418499" cy="53717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AD9B248-47F9-4B13-AE99-166A216EB0BB}"/>
              </a:ext>
            </a:extLst>
          </p:cNvPr>
          <p:cNvGrpSpPr/>
          <p:nvPr userDrawn="1"/>
        </p:nvGrpSpPr>
        <p:grpSpPr>
          <a:xfrm>
            <a:off x="348913" y="208968"/>
            <a:ext cx="11494174" cy="825246"/>
            <a:chOff x="367169" y="208968"/>
            <a:chExt cx="11494174" cy="825246"/>
          </a:xfrm>
        </p:grpSpPr>
        <p:sp>
          <p:nvSpPr>
            <p:cNvPr id="9" name="Freeform 87">
              <a:extLst>
                <a:ext uri="{FF2B5EF4-FFF2-40B4-BE49-F238E27FC236}">
                  <a16:creationId xmlns:a16="http://schemas.microsoft.com/office/drawing/2014/main" id="{B063F39F-CDEE-475D-B5B3-F3D2D124DA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12068" y="208968"/>
              <a:ext cx="549275" cy="622300"/>
            </a:xfrm>
            <a:custGeom>
              <a:avLst/>
              <a:gdLst>
                <a:gd name="T0" fmla="*/ 0 w 346"/>
                <a:gd name="T1" fmla="*/ 0 h 392"/>
                <a:gd name="T2" fmla="*/ 346 w 346"/>
                <a:gd name="T3" fmla="*/ 0 h 392"/>
                <a:gd name="T4" fmla="*/ 346 w 346"/>
                <a:gd name="T5" fmla="*/ 392 h 392"/>
                <a:gd name="T6" fmla="*/ 0 w 346"/>
                <a:gd name="T7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392">
                  <a:moveTo>
                    <a:pt x="0" y="0"/>
                  </a:moveTo>
                  <a:lnTo>
                    <a:pt x="346" y="0"/>
                  </a:lnTo>
                  <a:lnTo>
                    <a:pt x="346" y="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88">
              <a:extLst>
                <a:ext uri="{FF2B5EF4-FFF2-40B4-BE49-F238E27FC236}">
                  <a16:creationId xmlns:a16="http://schemas.microsoft.com/office/drawing/2014/main" id="{5B99E97F-DEF6-4CD9-B72C-37C14E1E7F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169" y="699251"/>
              <a:ext cx="296863" cy="334963"/>
            </a:xfrm>
            <a:custGeom>
              <a:avLst/>
              <a:gdLst>
                <a:gd name="T0" fmla="*/ 187 w 187"/>
                <a:gd name="T1" fmla="*/ 211 h 211"/>
                <a:gd name="T2" fmla="*/ 0 w 187"/>
                <a:gd name="T3" fmla="*/ 211 h 211"/>
                <a:gd name="T4" fmla="*/ 0 w 187"/>
                <a:gd name="T5" fmla="*/ 0 h 211"/>
                <a:gd name="T6" fmla="*/ 187 w 187"/>
                <a:gd name="T7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211">
                  <a:moveTo>
                    <a:pt x="187" y="211"/>
                  </a:moveTo>
                  <a:lnTo>
                    <a:pt x="0" y="211"/>
                  </a:lnTo>
                  <a:lnTo>
                    <a:pt x="0" y="0"/>
                  </a:lnTo>
                  <a:lnTo>
                    <a:pt x="187" y="2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CDCCDDA9-8EBB-4A70-A457-2D6CBFD3B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719" y="346867"/>
            <a:ext cx="10982522" cy="387798"/>
          </a:xfrm>
        </p:spPr>
        <p:txBody>
          <a:bodyPr lIns="0" tIns="0" rIns="0" bIns="0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Headline goes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1394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BA7F4D7-EC8A-431C-97DF-73AEEFE79E68}"/>
              </a:ext>
            </a:extLst>
          </p:cNvPr>
          <p:cNvGrpSpPr/>
          <p:nvPr userDrawn="1"/>
        </p:nvGrpSpPr>
        <p:grpSpPr>
          <a:xfrm>
            <a:off x="348913" y="208968"/>
            <a:ext cx="11494174" cy="825246"/>
            <a:chOff x="367169" y="208968"/>
            <a:chExt cx="11494174" cy="825246"/>
          </a:xfrm>
        </p:grpSpPr>
        <p:sp>
          <p:nvSpPr>
            <p:cNvPr id="10" name="Freeform 87">
              <a:extLst>
                <a:ext uri="{FF2B5EF4-FFF2-40B4-BE49-F238E27FC236}">
                  <a16:creationId xmlns:a16="http://schemas.microsoft.com/office/drawing/2014/main" id="{C707C86A-767B-4FA6-AA32-26528DBDD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12068" y="208968"/>
              <a:ext cx="549275" cy="622300"/>
            </a:xfrm>
            <a:custGeom>
              <a:avLst/>
              <a:gdLst>
                <a:gd name="T0" fmla="*/ 0 w 346"/>
                <a:gd name="T1" fmla="*/ 0 h 392"/>
                <a:gd name="T2" fmla="*/ 346 w 346"/>
                <a:gd name="T3" fmla="*/ 0 h 392"/>
                <a:gd name="T4" fmla="*/ 346 w 346"/>
                <a:gd name="T5" fmla="*/ 392 h 392"/>
                <a:gd name="T6" fmla="*/ 0 w 346"/>
                <a:gd name="T7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392">
                  <a:moveTo>
                    <a:pt x="0" y="0"/>
                  </a:moveTo>
                  <a:lnTo>
                    <a:pt x="346" y="0"/>
                  </a:lnTo>
                  <a:lnTo>
                    <a:pt x="346" y="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" name="Freeform 88">
              <a:extLst>
                <a:ext uri="{FF2B5EF4-FFF2-40B4-BE49-F238E27FC236}">
                  <a16:creationId xmlns:a16="http://schemas.microsoft.com/office/drawing/2014/main" id="{68850415-29AC-4CD2-952A-ADAE31621C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169" y="699251"/>
              <a:ext cx="296863" cy="334963"/>
            </a:xfrm>
            <a:custGeom>
              <a:avLst/>
              <a:gdLst>
                <a:gd name="T0" fmla="*/ 187 w 187"/>
                <a:gd name="T1" fmla="*/ 211 h 211"/>
                <a:gd name="T2" fmla="*/ 0 w 187"/>
                <a:gd name="T3" fmla="*/ 211 h 211"/>
                <a:gd name="T4" fmla="*/ 0 w 187"/>
                <a:gd name="T5" fmla="*/ 0 h 211"/>
                <a:gd name="T6" fmla="*/ 187 w 187"/>
                <a:gd name="T7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211">
                  <a:moveTo>
                    <a:pt x="187" y="211"/>
                  </a:moveTo>
                  <a:lnTo>
                    <a:pt x="0" y="211"/>
                  </a:lnTo>
                  <a:lnTo>
                    <a:pt x="0" y="0"/>
                  </a:lnTo>
                  <a:lnTo>
                    <a:pt x="187" y="2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3719" y="346867"/>
            <a:ext cx="10982522" cy="387798"/>
          </a:xfrm>
        </p:spPr>
        <p:txBody>
          <a:bodyPr lIns="0" tIns="0" rIns="0" bIns="0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Headline goes here</a:t>
            </a:r>
            <a:endParaRPr lang="en-IN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B25D43-9D83-4380-966C-4E3C35E6E5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1503" y="6141566"/>
            <a:ext cx="418499" cy="53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98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15B25D43-9D83-4380-966C-4E3C35E6E5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1503" y="6141566"/>
            <a:ext cx="418499" cy="53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43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DCBAB82-E331-4132-90D5-EF1ED51B68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1503" y="6141566"/>
            <a:ext cx="418499" cy="537178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5319712" y="0"/>
            <a:ext cx="6862763" cy="6858000"/>
          </a:xfrm>
          <a:custGeom>
            <a:avLst/>
            <a:gdLst>
              <a:gd name="connsiteX0" fmla="*/ 0 w 6862763"/>
              <a:gd name="connsiteY0" fmla="*/ 0 h 6858000"/>
              <a:gd name="connsiteX1" fmla="*/ 1396397 w 6862763"/>
              <a:gd name="connsiteY1" fmla="*/ 0 h 6858000"/>
              <a:gd name="connsiteX2" fmla="*/ 1396397 w 6862763"/>
              <a:gd name="connsiteY2" fmla="*/ 966952 h 6858000"/>
              <a:gd name="connsiteX3" fmla="*/ 3120094 w 6862763"/>
              <a:gd name="connsiteY3" fmla="*/ 966952 h 6858000"/>
              <a:gd name="connsiteX4" fmla="*/ 3120094 w 6862763"/>
              <a:gd name="connsiteY4" fmla="*/ 0 h 6858000"/>
              <a:gd name="connsiteX5" fmla="*/ 6862763 w 6862763"/>
              <a:gd name="connsiteY5" fmla="*/ 0 h 6858000"/>
              <a:gd name="connsiteX6" fmla="*/ 6862763 w 6862763"/>
              <a:gd name="connsiteY6" fmla="*/ 6858000 h 6858000"/>
              <a:gd name="connsiteX7" fmla="*/ 4843791 w 6862763"/>
              <a:gd name="connsiteY7" fmla="*/ 6858000 h 6858000"/>
              <a:gd name="connsiteX8" fmla="*/ 4843791 w 6862763"/>
              <a:gd name="connsiteY8" fmla="*/ 5969876 h 6858000"/>
              <a:gd name="connsiteX9" fmla="*/ 5674108 w 6862763"/>
              <a:gd name="connsiteY9" fmla="*/ 5969876 h 6858000"/>
              <a:gd name="connsiteX10" fmla="*/ 5674108 w 6862763"/>
              <a:gd name="connsiteY10" fmla="*/ 5002924 h 6858000"/>
              <a:gd name="connsiteX11" fmla="*/ 4780841 w 6862763"/>
              <a:gd name="connsiteY11" fmla="*/ 5002924 h 6858000"/>
              <a:gd name="connsiteX12" fmla="*/ 4780841 w 6862763"/>
              <a:gd name="connsiteY12" fmla="*/ 5969876 h 6858000"/>
              <a:gd name="connsiteX13" fmla="*/ 3120094 w 6862763"/>
              <a:gd name="connsiteY13" fmla="*/ 5969876 h 6858000"/>
              <a:gd name="connsiteX14" fmla="*/ 3120094 w 6862763"/>
              <a:gd name="connsiteY14" fmla="*/ 5002924 h 6858000"/>
              <a:gd name="connsiteX15" fmla="*/ 1396397 w 6862763"/>
              <a:gd name="connsiteY15" fmla="*/ 5002924 h 6858000"/>
              <a:gd name="connsiteX16" fmla="*/ 1396397 w 6862763"/>
              <a:gd name="connsiteY16" fmla="*/ 5969876 h 6858000"/>
              <a:gd name="connsiteX17" fmla="*/ 3120094 w 6862763"/>
              <a:gd name="connsiteY17" fmla="*/ 5969876 h 6858000"/>
              <a:gd name="connsiteX18" fmla="*/ 3120094 w 6862763"/>
              <a:gd name="connsiteY18" fmla="*/ 6858000 h 6858000"/>
              <a:gd name="connsiteX19" fmla="*/ 0 w 6862763"/>
              <a:gd name="connsiteY19" fmla="*/ 6858000 h 6858000"/>
              <a:gd name="connsiteX20" fmla="*/ 0 w 6862763"/>
              <a:gd name="connsiteY20" fmla="*/ 5025202 h 6858000"/>
              <a:gd name="connsiteX21" fmla="*/ 1396209 w 6862763"/>
              <a:gd name="connsiteY21" fmla="*/ 5025202 h 6858000"/>
              <a:gd name="connsiteX22" fmla="*/ 1396209 w 6862763"/>
              <a:gd name="connsiteY22" fmla="*/ 4058250 h 6858000"/>
              <a:gd name="connsiteX23" fmla="*/ 0 w 6862763"/>
              <a:gd name="connsiteY23" fmla="*/ 4058250 h 6858000"/>
              <a:gd name="connsiteX24" fmla="*/ 0 w 6862763"/>
              <a:gd name="connsiteY24" fmla="*/ 1933905 h 6858000"/>
              <a:gd name="connsiteX25" fmla="*/ 1396209 w 6862763"/>
              <a:gd name="connsiteY25" fmla="*/ 1933905 h 6858000"/>
              <a:gd name="connsiteX26" fmla="*/ 1396209 w 6862763"/>
              <a:gd name="connsiteY26" fmla="*/ 966952 h 6858000"/>
              <a:gd name="connsiteX27" fmla="*/ 0 w 6862763"/>
              <a:gd name="connsiteY27" fmla="*/ 9669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62763" h="6858000">
                <a:moveTo>
                  <a:pt x="0" y="0"/>
                </a:moveTo>
                <a:lnTo>
                  <a:pt x="1396397" y="0"/>
                </a:lnTo>
                <a:lnTo>
                  <a:pt x="1396397" y="966952"/>
                </a:lnTo>
                <a:lnTo>
                  <a:pt x="3120094" y="966952"/>
                </a:lnTo>
                <a:lnTo>
                  <a:pt x="3120094" y="0"/>
                </a:lnTo>
                <a:lnTo>
                  <a:pt x="6862763" y="0"/>
                </a:lnTo>
                <a:lnTo>
                  <a:pt x="6862763" y="6858000"/>
                </a:lnTo>
                <a:lnTo>
                  <a:pt x="4843791" y="6858000"/>
                </a:lnTo>
                <a:lnTo>
                  <a:pt x="4843791" y="5969876"/>
                </a:lnTo>
                <a:lnTo>
                  <a:pt x="5674108" y="5969876"/>
                </a:lnTo>
                <a:lnTo>
                  <a:pt x="5674108" y="5002924"/>
                </a:lnTo>
                <a:lnTo>
                  <a:pt x="4780841" y="5002924"/>
                </a:lnTo>
                <a:lnTo>
                  <a:pt x="4780841" y="5969876"/>
                </a:lnTo>
                <a:lnTo>
                  <a:pt x="3120094" y="5969876"/>
                </a:lnTo>
                <a:lnTo>
                  <a:pt x="3120094" y="5002924"/>
                </a:lnTo>
                <a:lnTo>
                  <a:pt x="1396397" y="5002924"/>
                </a:lnTo>
                <a:lnTo>
                  <a:pt x="1396397" y="5969876"/>
                </a:lnTo>
                <a:lnTo>
                  <a:pt x="3120094" y="5969876"/>
                </a:lnTo>
                <a:lnTo>
                  <a:pt x="3120094" y="6858000"/>
                </a:lnTo>
                <a:lnTo>
                  <a:pt x="0" y="6858000"/>
                </a:lnTo>
                <a:lnTo>
                  <a:pt x="0" y="5025202"/>
                </a:lnTo>
                <a:lnTo>
                  <a:pt x="1396209" y="5025202"/>
                </a:lnTo>
                <a:lnTo>
                  <a:pt x="1396209" y="4058250"/>
                </a:lnTo>
                <a:lnTo>
                  <a:pt x="0" y="4058250"/>
                </a:lnTo>
                <a:lnTo>
                  <a:pt x="0" y="1933905"/>
                </a:lnTo>
                <a:lnTo>
                  <a:pt x="1396209" y="1933905"/>
                </a:lnTo>
                <a:lnTo>
                  <a:pt x="1396209" y="966952"/>
                </a:lnTo>
                <a:lnTo>
                  <a:pt x="0" y="96695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2" hasCustomPrompt="1"/>
          </p:nvPr>
        </p:nvSpPr>
        <p:spPr>
          <a:xfrm>
            <a:off x="604838" y="1785651"/>
            <a:ext cx="3468687" cy="421059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lang="en-IN" sz="11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8" name="Title 2188"/>
          <p:cNvSpPr>
            <a:spLocks noGrp="1"/>
          </p:cNvSpPr>
          <p:nvPr>
            <p:ph type="title" hasCustomPrompt="1"/>
          </p:nvPr>
        </p:nvSpPr>
        <p:spPr>
          <a:xfrm>
            <a:off x="604738" y="330140"/>
            <a:ext cx="3243067" cy="387798"/>
          </a:xfrm>
        </p:spPr>
        <p:txBody>
          <a:bodyPr wrap="none" lIns="0" tIns="0" rIns="0" bIns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z="2800" dirty="0"/>
              <a:t>Headline goes here</a:t>
            </a:r>
            <a:endParaRPr lang="en-IN" sz="2800" dirty="0"/>
          </a:p>
        </p:txBody>
      </p:sp>
      <p:sp>
        <p:nvSpPr>
          <p:cNvPr id="18" name="AutoShape 325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336"/>
          <p:cNvSpPr>
            <a:spLocks/>
          </p:cNvSpPr>
          <p:nvPr userDrawn="1"/>
        </p:nvSpPr>
        <p:spPr bwMode="auto">
          <a:xfrm>
            <a:off x="342122" y="5693347"/>
            <a:ext cx="295275" cy="333375"/>
          </a:xfrm>
          <a:custGeom>
            <a:avLst/>
            <a:gdLst>
              <a:gd name="T0" fmla="*/ 186 w 186"/>
              <a:gd name="T1" fmla="*/ 210 h 210"/>
              <a:gd name="T2" fmla="*/ 0 w 186"/>
              <a:gd name="T3" fmla="*/ 210 h 210"/>
              <a:gd name="T4" fmla="*/ 0 w 186"/>
              <a:gd name="T5" fmla="*/ 0 h 210"/>
              <a:gd name="T6" fmla="*/ 186 w 186"/>
              <a:gd name="T7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6" h="210">
                <a:moveTo>
                  <a:pt x="186" y="210"/>
                </a:moveTo>
                <a:lnTo>
                  <a:pt x="0" y="210"/>
                </a:lnTo>
                <a:lnTo>
                  <a:pt x="0" y="0"/>
                </a:lnTo>
                <a:lnTo>
                  <a:pt x="186" y="2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337"/>
          <p:cNvSpPr>
            <a:spLocks/>
          </p:cNvSpPr>
          <p:nvPr userDrawn="1"/>
        </p:nvSpPr>
        <p:spPr bwMode="auto">
          <a:xfrm>
            <a:off x="4811484" y="173038"/>
            <a:ext cx="296863" cy="334963"/>
          </a:xfrm>
          <a:custGeom>
            <a:avLst/>
            <a:gdLst>
              <a:gd name="T0" fmla="*/ 0 w 187"/>
              <a:gd name="T1" fmla="*/ 0 h 211"/>
              <a:gd name="T2" fmla="*/ 187 w 187"/>
              <a:gd name="T3" fmla="*/ 0 h 211"/>
              <a:gd name="T4" fmla="*/ 187 w 187"/>
              <a:gd name="T5" fmla="*/ 211 h 211"/>
              <a:gd name="T6" fmla="*/ 0 w 187"/>
              <a:gd name="T7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7" h="211">
                <a:moveTo>
                  <a:pt x="0" y="0"/>
                </a:moveTo>
                <a:lnTo>
                  <a:pt x="187" y="0"/>
                </a:lnTo>
                <a:lnTo>
                  <a:pt x="187" y="2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04739" y="1260917"/>
            <a:ext cx="2743200" cy="256224"/>
          </a:xfr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2920375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61D4259-8A6D-489D-B509-46629ED2E1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1503" y="6141566"/>
            <a:ext cx="418499" cy="537178"/>
          </a:xfrm>
          <a:prstGeom prst="rect">
            <a:avLst/>
          </a:prstGeom>
        </p:spPr>
      </p:pic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1193799"/>
            <a:ext cx="12192000" cy="566420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3719" y="346853"/>
            <a:ext cx="3243067" cy="387798"/>
          </a:xfrm>
        </p:spPr>
        <p:txBody>
          <a:bodyPr wrap="none" lIns="0" tIns="0" rIns="0" bIns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Headline goes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113527-9019-4AEA-89DC-74A5346CF736}"/>
              </a:ext>
            </a:extLst>
          </p:cNvPr>
          <p:cNvGrpSpPr/>
          <p:nvPr userDrawn="1"/>
        </p:nvGrpSpPr>
        <p:grpSpPr>
          <a:xfrm>
            <a:off x="348913" y="244433"/>
            <a:ext cx="11494174" cy="798915"/>
            <a:chOff x="367169" y="244433"/>
            <a:chExt cx="11494174" cy="798915"/>
          </a:xfrm>
        </p:grpSpPr>
        <p:sp>
          <p:nvSpPr>
            <p:cNvPr id="10" name="Freeform 87"/>
            <p:cNvSpPr>
              <a:spLocks/>
            </p:cNvSpPr>
            <p:nvPr userDrawn="1"/>
          </p:nvSpPr>
          <p:spPr bwMode="auto">
            <a:xfrm>
              <a:off x="11312068" y="244433"/>
              <a:ext cx="549275" cy="622300"/>
            </a:xfrm>
            <a:custGeom>
              <a:avLst/>
              <a:gdLst>
                <a:gd name="T0" fmla="*/ 0 w 346"/>
                <a:gd name="T1" fmla="*/ 0 h 392"/>
                <a:gd name="T2" fmla="*/ 346 w 346"/>
                <a:gd name="T3" fmla="*/ 0 h 392"/>
                <a:gd name="T4" fmla="*/ 346 w 346"/>
                <a:gd name="T5" fmla="*/ 392 h 392"/>
                <a:gd name="T6" fmla="*/ 0 w 346"/>
                <a:gd name="T7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392">
                  <a:moveTo>
                    <a:pt x="0" y="0"/>
                  </a:moveTo>
                  <a:lnTo>
                    <a:pt x="346" y="0"/>
                  </a:lnTo>
                  <a:lnTo>
                    <a:pt x="346" y="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" name="Freeform 88"/>
            <p:cNvSpPr>
              <a:spLocks/>
            </p:cNvSpPr>
            <p:nvPr userDrawn="1"/>
          </p:nvSpPr>
          <p:spPr bwMode="auto">
            <a:xfrm>
              <a:off x="367169" y="708385"/>
              <a:ext cx="296863" cy="334963"/>
            </a:xfrm>
            <a:custGeom>
              <a:avLst/>
              <a:gdLst>
                <a:gd name="T0" fmla="*/ 187 w 187"/>
                <a:gd name="T1" fmla="*/ 211 h 211"/>
                <a:gd name="T2" fmla="*/ 0 w 187"/>
                <a:gd name="T3" fmla="*/ 211 h 211"/>
                <a:gd name="T4" fmla="*/ 0 w 187"/>
                <a:gd name="T5" fmla="*/ 0 h 211"/>
                <a:gd name="T6" fmla="*/ 187 w 187"/>
                <a:gd name="T7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211">
                  <a:moveTo>
                    <a:pt x="187" y="211"/>
                  </a:moveTo>
                  <a:lnTo>
                    <a:pt x="0" y="211"/>
                  </a:lnTo>
                  <a:lnTo>
                    <a:pt x="0" y="0"/>
                  </a:lnTo>
                  <a:lnTo>
                    <a:pt x="187" y="2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357296" y="251715"/>
            <a:ext cx="6602649" cy="896830"/>
          </a:xfrm>
        </p:spPr>
        <p:txBody>
          <a:bodyPr wrap="square"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lang="en-IN" sz="11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83718" y="4228764"/>
            <a:ext cx="2075506" cy="571500"/>
          </a:xfrm>
        </p:spPr>
        <p:txBody>
          <a:bodyPr wrap="square" lIns="0" tIns="0" rIns="0" bIns="0">
            <a:noAutofit/>
          </a:bodyPr>
          <a:lstStyle>
            <a:lvl1pPr>
              <a:spcBef>
                <a:spcPts val="0"/>
              </a:spcBef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1266626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sty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8826500" y="640761"/>
            <a:ext cx="2628900" cy="5355481"/>
          </a:xfr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  <a:endParaRPr lang="en-IN" dirty="0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4000500" y="0"/>
            <a:ext cx="41148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6" name="Rectangle"/>
          <p:cNvSpPr/>
          <p:nvPr userDrawn="1"/>
        </p:nvSpPr>
        <p:spPr>
          <a:xfrm>
            <a:off x="1" y="1"/>
            <a:ext cx="4064000" cy="6858000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" name="AutoShape 325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336"/>
          <p:cNvSpPr>
            <a:spLocks/>
          </p:cNvSpPr>
          <p:nvPr userDrawn="1"/>
        </p:nvSpPr>
        <p:spPr bwMode="auto">
          <a:xfrm>
            <a:off x="365811" y="6392863"/>
            <a:ext cx="295275" cy="333375"/>
          </a:xfrm>
          <a:custGeom>
            <a:avLst/>
            <a:gdLst>
              <a:gd name="T0" fmla="*/ 186 w 186"/>
              <a:gd name="T1" fmla="*/ 210 h 210"/>
              <a:gd name="T2" fmla="*/ 0 w 186"/>
              <a:gd name="T3" fmla="*/ 210 h 210"/>
              <a:gd name="T4" fmla="*/ 0 w 186"/>
              <a:gd name="T5" fmla="*/ 0 h 210"/>
              <a:gd name="T6" fmla="*/ 186 w 186"/>
              <a:gd name="T7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6" h="210">
                <a:moveTo>
                  <a:pt x="186" y="210"/>
                </a:moveTo>
                <a:lnTo>
                  <a:pt x="0" y="210"/>
                </a:lnTo>
                <a:lnTo>
                  <a:pt x="0" y="0"/>
                </a:lnTo>
                <a:lnTo>
                  <a:pt x="186" y="2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337"/>
          <p:cNvSpPr>
            <a:spLocks/>
          </p:cNvSpPr>
          <p:nvPr userDrawn="1"/>
        </p:nvSpPr>
        <p:spPr bwMode="auto">
          <a:xfrm>
            <a:off x="2942618" y="219306"/>
            <a:ext cx="296863" cy="334963"/>
          </a:xfrm>
          <a:custGeom>
            <a:avLst/>
            <a:gdLst>
              <a:gd name="T0" fmla="*/ 0 w 187"/>
              <a:gd name="T1" fmla="*/ 0 h 211"/>
              <a:gd name="T2" fmla="*/ 187 w 187"/>
              <a:gd name="T3" fmla="*/ 0 h 211"/>
              <a:gd name="T4" fmla="*/ 187 w 187"/>
              <a:gd name="T5" fmla="*/ 211 h 211"/>
              <a:gd name="T6" fmla="*/ 0 w 187"/>
              <a:gd name="T7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7" h="211">
                <a:moveTo>
                  <a:pt x="0" y="0"/>
                </a:moveTo>
                <a:lnTo>
                  <a:pt x="187" y="0"/>
                </a:lnTo>
                <a:lnTo>
                  <a:pt x="187" y="2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3" hasCustomPrompt="1"/>
          </p:nvPr>
        </p:nvSpPr>
        <p:spPr>
          <a:xfrm>
            <a:off x="604838" y="284462"/>
            <a:ext cx="2533826" cy="1163395"/>
          </a:xfr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800" b="1" kern="1200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  <a:lvl2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Graphik Semibold" panose="020B0703030202060203" pitchFamily="34" charset="0"/>
                <a:ea typeface="+mj-ea"/>
                <a:cs typeface="+mj-cs"/>
              </a:defRPr>
            </a:lvl2pPr>
            <a:lvl3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Graphik Semibold" panose="020B0703030202060203" pitchFamily="34" charset="0"/>
                <a:ea typeface="+mj-ea"/>
                <a:cs typeface="+mj-cs"/>
              </a:defRPr>
            </a:lvl3pPr>
            <a:lvl4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Graphik Semibold" panose="020B0703030202060203" pitchFamily="34" charset="0"/>
                <a:ea typeface="+mj-ea"/>
                <a:cs typeface="+mj-cs"/>
              </a:defRPr>
            </a:lvl4pPr>
            <a:lvl5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800" kern="1200" dirty="0">
                <a:solidFill>
                  <a:schemeClr val="bg1"/>
                </a:solidFill>
                <a:latin typeface="Graphik Semibold" panose="020B0703030202060203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IN" dirty="0"/>
              <a:t>Headline</a:t>
            </a:r>
            <a:br>
              <a:rPr lang="en-IN" dirty="0"/>
            </a:br>
            <a:r>
              <a:rPr lang="en-IN" dirty="0"/>
              <a:t>goes</a:t>
            </a:r>
            <a:br>
              <a:rPr lang="en-IN" dirty="0"/>
            </a:br>
            <a:r>
              <a:rPr lang="en-IN" dirty="0"/>
              <a:t>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04838" y="1777301"/>
            <a:ext cx="2743200" cy="256224"/>
          </a:xfr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 goes here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855A86-AB21-4529-928D-66201D0BB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1503" y="6141566"/>
            <a:ext cx="418499" cy="53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86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4739" y="315022"/>
            <a:ext cx="10982522" cy="460502"/>
          </a:xfrm>
          <a:prstGeom prst="rect">
            <a:avLst/>
          </a:prstGeom>
        </p:spPr>
        <p:txBody>
          <a:bodyPr vert="horz" wrap="square" lIns="36000" tIns="36000" rIns="36000" bIns="36000" rtlCol="0" anchor="ctr">
            <a:sp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4739" y="1193799"/>
            <a:ext cx="10982522" cy="4802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B0D2CA-C527-4E62-9A1E-EA826BB096BB}"/>
              </a:ext>
            </a:extLst>
          </p:cNvPr>
          <p:cNvGrpSpPr/>
          <p:nvPr userDrawn="1"/>
        </p:nvGrpSpPr>
        <p:grpSpPr>
          <a:xfrm>
            <a:off x="5876243" y="7470301"/>
            <a:ext cx="5441982" cy="464024"/>
            <a:chOff x="5876243" y="7470301"/>
            <a:chExt cx="5441982" cy="4640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8E76DBB-01A9-4050-BDF9-49662FB4805D}"/>
                </a:ext>
              </a:extLst>
            </p:cNvPr>
            <p:cNvGrpSpPr/>
            <p:nvPr userDrawn="1"/>
          </p:nvGrpSpPr>
          <p:grpSpPr>
            <a:xfrm>
              <a:off x="7441183" y="7470301"/>
              <a:ext cx="3877042" cy="464024"/>
              <a:chOff x="0" y="7246962"/>
              <a:chExt cx="8731675" cy="46402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026F3FE-AD6D-41C8-BA10-E086E654CD5C}"/>
                  </a:ext>
                </a:extLst>
              </p:cNvPr>
              <p:cNvSpPr/>
              <p:nvPr userDrawn="1"/>
            </p:nvSpPr>
            <p:spPr>
              <a:xfrm>
                <a:off x="0" y="7246962"/>
                <a:ext cx="1787857" cy="46402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B5E28D8-78C0-479D-BE6E-050A20A446AE}"/>
                  </a:ext>
                </a:extLst>
              </p:cNvPr>
              <p:cNvSpPr/>
              <p:nvPr userDrawn="1"/>
            </p:nvSpPr>
            <p:spPr>
              <a:xfrm>
                <a:off x="2202936" y="7246962"/>
                <a:ext cx="1787857" cy="46402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4C16C75-959F-4286-A630-04D44D98176B}"/>
                  </a:ext>
                </a:extLst>
              </p:cNvPr>
              <p:cNvSpPr/>
              <p:nvPr userDrawn="1"/>
            </p:nvSpPr>
            <p:spPr>
              <a:xfrm>
                <a:off x="4561893" y="7246962"/>
                <a:ext cx="1787857" cy="46402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D565C7C-D87E-49D8-AAFB-423769236DEC}"/>
                  </a:ext>
                </a:extLst>
              </p:cNvPr>
              <p:cNvSpPr/>
              <p:nvPr userDrawn="1"/>
            </p:nvSpPr>
            <p:spPr>
              <a:xfrm>
                <a:off x="6943818" y="7246962"/>
                <a:ext cx="1787857" cy="46402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0260C1-AB71-4BB4-A15F-76DA0042C140}"/>
                </a:ext>
              </a:extLst>
            </p:cNvPr>
            <p:cNvSpPr txBox="1"/>
            <p:nvPr userDrawn="1"/>
          </p:nvSpPr>
          <p:spPr>
            <a:xfrm>
              <a:off x="5876243" y="7541636"/>
              <a:ext cx="1282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Color ref - </a:t>
              </a:r>
              <a:endParaRPr lang="en-IN" dirty="0"/>
            </a:p>
          </p:txBody>
        </p:sp>
      </p:grpSp>
      <p:sp>
        <p:nvSpPr>
          <p:cNvPr id="18" name="Google Shape;55;p9">
            <a:extLst>
              <a:ext uri="{FF2B5EF4-FFF2-40B4-BE49-F238E27FC236}">
                <a16:creationId xmlns:a16="http://schemas.microsoft.com/office/drawing/2014/main" id="{7E9A1EA2-D79D-4934-901E-B488F58C515D}"/>
              </a:ext>
            </a:extLst>
          </p:cNvPr>
          <p:cNvSpPr txBox="1"/>
          <p:nvPr userDrawn="1"/>
        </p:nvSpPr>
        <p:spPr>
          <a:xfrm>
            <a:off x="958150" y="6444802"/>
            <a:ext cx="2496250" cy="31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900" b="0" i="0" u="none" strike="noStrike" cap="none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Intelliswift</a:t>
            </a:r>
            <a:r>
              <a:rPr lang="en-US" sz="900" b="0" i="0" u="none" strike="noStrike" cap="none" dirty="0">
                <a:solidFill>
                  <a:schemeClr val="accent4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 Software Inc. Confidential.</a:t>
            </a:r>
            <a:endParaRPr lang="en-US" sz="1100" b="0" i="0" u="none" strike="noStrike" cap="none" dirty="0">
              <a:solidFill>
                <a:schemeClr val="accent4">
                  <a:lumMod val="75000"/>
                  <a:lumOff val="25000"/>
                </a:schemeClr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3A3A01D6-7C62-481B-AFEB-AE1CB8A80B50}"/>
              </a:ext>
            </a:extLst>
          </p:cNvPr>
          <p:cNvSpPr txBox="1">
            <a:spLocks/>
          </p:cNvSpPr>
          <p:nvPr userDrawn="1"/>
        </p:nvSpPr>
        <p:spPr>
          <a:xfrm>
            <a:off x="325722" y="6454644"/>
            <a:ext cx="340158" cy="284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300" kern="1200" smtClean="0">
                <a:solidFill>
                  <a:srgbClr val="004A77"/>
                </a:solidFill>
                <a:latin typeface="Segoe UI" panose="020B0502040204020203" pitchFamily="34" charset="0"/>
                <a:ea typeface="Roboto" pitchFamily="2" charset="0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Aft>
                <a:spcPts val="200"/>
              </a:spcAft>
            </a:pPr>
            <a:fld id="{D8605FA4-F412-44BB-9B30-812870BB5E9B}" type="slidenum">
              <a:rPr lang="en-IN" sz="1000" b="0" smtClean="0">
                <a:solidFill>
                  <a:schemeClr val="accent4">
                    <a:lumMod val="75000"/>
                    <a:lumOff val="25000"/>
                  </a:schemeClr>
                </a:solidFill>
              </a:rPr>
              <a:pPr>
                <a:lnSpc>
                  <a:spcPts val="1700"/>
                </a:lnSpc>
                <a:spcAft>
                  <a:spcPts val="200"/>
                </a:spcAft>
              </a:pPr>
              <a:t>‹#›</a:t>
            </a:fld>
            <a:endParaRPr lang="en-IN" sz="1200" b="0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746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84" r:id="rId2"/>
    <p:sldLayoutId id="2147483688" r:id="rId3"/>
    <p:sldLayoutId id="2147483687" r:id="rId4"/>
    <p:sldLayoutId id="2147483685" r:id="rId5"/>
    <p:sldLayoutId id="2147483686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80" r:id="rId15"/>
    <p:sldLayoutId id="2147483671" r:id="rId16"/>
    <p:sldLayoutId id="2147483674" r:id="rId17"/>
    <p:sldLayoutId id="2147483681" r:id="rId18"/>
    <p:sldLayoutId id="2147483675" r:id="rId19"/>
    <p:sldLayoutId id="2147483676" r:id="rId20"/>
    <p:sldLayoutId id="2147483683" r:id="rId21"/>
    <p:sldLayoutId id="2147483682" r:id="rId22"/>
    <p:sldLayoutId id="2147483677" r:id="rId23"/>
    <p:sldLayoutId id="2147483691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4">
              <a:lumMod val="75000"/>
              <a:lumOff val="25000"/>
            </a:schemeClr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50" kern="1200">
          <a:solidFill>
            <a:srgbClr val="1D1D1B"/>
          </a:solidFill>
          <a:latin typeface="Segoe UI Semibold" panose="020B0702040204020203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50" kern="1200">
          <a:solidFill>
            <a:srgbClr val="1D1D1B"/>
          </a:solidFill>
          <a:latin typeface="Segoe UI Semibold" panose="020B0702040204020203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50" kern="1200">
          <a:solidFill>
            <a:srgbClr val="1D1D1B"/>
          </a:solidFill>
          <a:latin typeface="Segoe UI Semibold" panose="020B0702040204020203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50" kern="1200">
          <a:solidFill>
            <a:srgbClr val="1D1D1B"/>
          </a:solidFill>
          <a:latin typeface="Segoe UI Semibold" panose="020B0702040204020203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50" kern="1200">
          <a:solidFill>
            <a:srgbClr val="1D1D1B"/>
          </a:solidFill>
          <a:latin typeface="Segoe UI Semibold" panose="020B07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9" Type="http://schemas.openxmlformats.org/officeDocument/2006/relationships/image" Target="../media/image60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8.png"/><Relationship Id="rId2" Type="http://schemas.openxmlformats.org/officeDocument/2006/relationships/image" Target="../media/image23.tiff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41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png"/><Relationship Id="rId40" Type="http://schemas.openxmlformats.org/officeDocument/2006/relationships/image" Target="../media/image61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781780" y="2705655"/>
            <a:ext cx="3896036" cy="521681"/>
          </a:xfrm>
        </p:spPr>
        <p:txBody>
          <a:bodyPr/>
          <a:lstStyle/>
          <a:p>
            <a:r>
              <a:rPr lang="en-IN" dirty="0"/>
              <a:t>API 360 Offerings</a:t>
            </a:r>
          </a:p>
        </p:txBody>
      </p:sp>
    </p:spTree>
    <p:extLst>
      <p:ext uri="{BB962C8B-B14F-4D97-AF65-F5344CB8AC3E}">
        <p14:creationId xmlns:p14="http://schemas.microsoft.com/office/powerpoint/2010/main" val="2024733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DA6062CC-A809-4992-AE80-203B88DB54E6}"/>
              </a:ext>
            </a:extLst>
          </p:cNvPr>
          <p:cNvSpPr/>
          <p:nvPr/>
        </p:nvSpPr>
        <p:spPr>
          <a:xfrm>
            <a:off x="6028568" y="0"/>
            <a:ext cx="616343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Microservices</a:t>
            </a:r>
            <a:r>
              <a:rPr lang="en-IN" dirty="0"/>
              <a:t> Expertise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719" y="3861866"/>
            <a:ext cx="3081832" cy="215444"/>
          </a:xfr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1" dirty="0"/>
              <a:t>Servicing Global Clients for 8+ years</a:t>
            </a:r>
          </a:p>
        </p:txBody>
      </p:sp>
      <p:sp>
        <p:nvSpPr>
          <p:cNvPr id="21" name="Text Placeholder 9"/>
          <p:cNvSpPr txBox="1">
            <a:spLocks/>
          </p:cNvSpPr>
          <p:nvPr/>
        </p:nvSpPr>
        <p:spPr>
          <a:xfrm>
            <a:off x="546925" y="1187622"/>
            <a:ext cx="308183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b="1" dirty="0" err="1"/>
              <a:t>Microservice</a:t>
            </a:r>
            <a:r>
              <a:rPr lang="en-US" sz="1400" b="1" dirty="0"/>
              <a:t> Specializations</a:t>
            </a:r>
          </a:p>
        </p:txBody>
      </p:sp>
      <p:sp>
        <p:nvSpPr>
          <p:cNvPr id="22" name="Text Placeholder 18"/>
          <p:cNvSpPr txBox="1">
            <a:spLocks/>
          </p:cNvSpPr>
          <p:nvPr/>
        </p:nvSpPr>
        <p:spPr>
          <a:xfrm>
            <a:off x="546926" y="1556449"/>
            <a:ext cx="2371172" cy="19851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600" kern="120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Domain Driven Design (DDD) best practices in analysis and design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Java Spring Boot Implementation using</a:t>
            </a:r>
          </a:p>
          <a:p>
            <a:pPr marL="36000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Spring Cloud Frameworks</a:t>
            </a:r>
          </a:p>
          <a:p>
            <a:pPr marL="36000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Spring Data</a:t>
            </a:r>
          </a:p>
          <a:p>
            <a:pPr marL="36000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Spring Cloud Stream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Pattern based </a:t>
            </a:r>
            <a:r>
              <a:rPr lang="en-US" sz="1100" dirty="0" err="1">
                <a:latin typeface="Segoe UI" panose="020B0502040204020203" pitchFamily="34" charset="0"/>
              </a:rPr>
              <a:t>microsericves</a:t>
            </a:r>
            <a:r>
              <a:rPr lang="en-US" sz="1100" dirty="0">
                <a:latin typeface="Segoe UI" panose="020B0502040204020203" pitchFamily="34" charset="0"/>
              </a:rPr>
              <a:t> </a:t>
            </a:r>
          </a:p>
          <a:p>
            <a:pPr marL="36000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REST HATEOAS</a:t>
            </a:r>
          </a:p>
        </p:txBody>
      </p:sp>
      <p:sp>
        <p:nvSpPr>
          <p:cNvPr id="23" name="Text Placeholder 18"/>
          <p:cNvSpPr txBox="1">
            <a:spLocks/>
          </p:cNvSpPr>
          <p:nvPr/>
        </p:nvSpPr>
        <p:spPr>
          <a:xfrm>
            <a:off x="3290127" y="1556449"/>
            <a:ext cx="2243861" cy="20621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600" kern="120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CQRS</a:t>
            </a:r>
          </a:p>
          <a:p>
            <a:pPr marL="36000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SAGA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PCF configuration for non-functional requirements</a:t>
            </a:r>
          </a:p>
          <a:p>
            <a:pPr marL="36000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Auto-scale</a:t>
            </a:r>
          </a:p>
          <a:p>
            <a:pPr marL="36000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Configuration Service</a:t>
            </a:r>
          </a:p>
          <a:p>
            <a:pPr marL="36000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Monitoring</a:t>
            </a:r>
          </a:p>
          <a:p>
            <a:pPr marL="36000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Resiliency</a:t>
            </a:r>
          </a:p>
          <a:p>
            <a:pPr marL="36000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Blue-green deployment</a:t>
            </a:r>
          </a:p>
        </p:txBody>
      </p:sp>
      <p:sp>
        <p:nvSpPr>
          <p:cNvPr id="24" name="Text Placeholder 9"/>
          <p:cNvSpPr txBox="1">
            <a:spLocks/>
          </p:cNvSpPr>
          <p:nvPr/>
        </p:nvSpPr>
        <p:spPr>
          <a:xfrm>
            <a:off x="6377807" y="840346"/>
            <a:ext cx="308183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100" kern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b="1" dirty="0"/>
              <a:t>Business Benefits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379163" y="1408562"/>
            <a:ext cx="2836854" cy="2585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rPr>
              <a:t>Agility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79162" y="1629984"/>
            <a:ext cx="1994285" cy="46935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171450" lvl="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API driven enterprise</a:t>
            </a:r>
          </a:p>
          <a:p>
            <a:pPr marL="171450" lvl="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Omni channel support</a:t>
            </a:r>
          </a:p>
        </p:txBody>
      </p:sp>
      <p:sp>
        <p:nvSpPr>
          <p:cNvPr id="84" name="Oval 83"/>
          <p:cNvSpPr/>
          <p:nvPr/>
        </p:nvSpPr>
        <p:spPr>
          <a:xfrm>
            <a:off x="6377807" y="1337452"/>
            <a:ext cx="818319" cy="818319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373447" y="1629984"/>
            <a:ext cx="1994285" cy="46935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171450" lvl="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Biz capability centric services</a:t>
            </a:r>
          </a:p>
          <a:p>
            <a:pPr marL="171450" lvl="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Independent service delivery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379163" y="2583008"/>
            <a:ext cx="2836854" cy="2585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rPr>
              <a:t>Availability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379162" y="2804430"/>
            <a:ext cx="1994285" cy="63863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171450" lvl="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24*7 availability</a:t>
            </a:r>
          </a:p>
          <a:p>
            <a:pPr marL="171450" lvl="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Zero downtime with Blue-Green deployment</a:t>
            </a:r>
          </a:p>
        </p:txBody>
      </p:sp>
      <p:sp>
        <p:nvSpPr>
          <p:cNvPr id="98" name="Oval 97"/>
          <p:cNvSpPr/>
          <p:nvPr/>
        </p:nvSpPr>
        <p:spPr>
          <a:xfrm>
            <a:off x="6377807" y="2511898"/>
            <a:ext cx="818319" cy="818319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9373447" y="2804430"/>
            <a:ext cx="1994285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171450" lvl="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Canary release to tackle new functionality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7379163" y="3870303"/>
            <a:ext cx="2836854" cy="2585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rPr>
              <a:t>Scalability, Fault Tolerance &amp; Resiliency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7379163" y="4091725"/>
            <a:ext cx="1811248" cy="63863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171450" lvl="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Elasticity by Container-as-a-service</a:t>
            </a:r>
          </a:p>
          <a:p>
            <a:pPr marL="171450" lvl="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Auto-scaling</a:t>
            </a:r>
          </a:p>
        </p:txBody>
      </p:sp>
      <p:sp>
        <p:nvSpPr>
          <p:cNvPr id="111" name="Oval 110"/>
          <p:cNvSpPr/>
          <p:nvPr/>
        </p:nvSpPr>
        <p:spPr>
          <a:xfrm>
            <a:off x="6377807" y="3799193"/>
            <a:ext cx="818319" cy="818319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9373447" y="4091725"/>
            <a:ext cx="2192794" cy="46935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171450" lvl="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Service redundancy</a:t>
            </a:r>
          </a:p>
          <a:p>
            <a:pPr marL="171450" lvl="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Service resiliency on  fail-over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7379163" y="5157597"/>
            <a:ext cx="2836854" cy="2585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rPr>
              <a:t>Operations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7379163" y="5379019"/>
            <a:ext cx="1773094" cy="63863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171450" lvl="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CI/CD support</a:t>
            </a:r>
          </a:p>
          <a:p>
            <a:pPr marL="171450" lvl="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Real-time service monitoring &amp; tracing</a:t>
            </a:r>
          </a:p>
        </p:txBody>
      </p:sp>
      <p:sp>
        <p:nvSpPr>
          <p:cNvPr id="124" name="Oval 123"/>
          <p:cNvSpPr/>
          <p:nvPr/>
        </p:nvSpPr>
        <p:spPr>
          <a:xfrm>
            <a:off x="6377807" y="5086487"/>
            <a:ext cx="818319" cy="818319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9373447" y="5379019"/>
            <a:ext cx="1994285" cy="46935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171450" lvl="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Real time log visualization</a:t>
            </a:r>
          </a:p>
          <a:p>
            <a:pPr marL="171450" lvl="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Real time analytics</a:t>
            </a:r>
          </a:p>
        </p:txBody>
      </p:sp>
      <p:grpSp>
        <p:nvGrpSpPr>
          <p:cNvPr id="157" name="Group 156"/>
          <p:cNvGrpSpPr/>
          <p:nvPr/>
        </p:nvGrpSpPr>
        <p:grpSpPr>
          <a:xfrm>
            <a:off x="6555612" y="1562398"/>
            <a:ext cx="462708" cy="368426"/>
            <a:chOff x="6537325" y="1554163"/>
            <a:chExt cx="506413" cy="403225"/>
          </a:xfrm>
          <a:solidFill>
            <a:srgbClr val="757575"/>
          </a:solidFill>
        </p:grpSpPr>
        <p:sp>
          <p:nvSpPr>
            <p:cNvPr id="153" name="Freeform 4"/>
            <p:cNvSpPr>
              <a:spLocks/>
            </p:cNvSpPr>
            <p:nvPr/>
          </p:nvSpPr>
          <p:spPr bwMode="auto">
            <a:xfrm>
              <a:off x="6572250" y="1554163"/>
              <a:ext cx="403225" cy="293688"/>
            </a:xfrm>
            <a:custGeom>
              <a:avLst/>
              <a:gdLst>
                <a:gd name="T0" fmla="*/ 254 w 2175"/>
                <a:gd name="T1" fmla="*/ 1202 h 1581"/>
                <a:gd name="T2" fmla="*/ 258 w 2175"/>
                <a:gd name="T3" fmla="*/ 1088 h 1581"/>
                <a:gd name="T4" fmla="*/ 254 w 2175"/>
                <a:gd name="T5" fmla="*/ 973 h 1581"/>
                <a:gd name="T6" fmla="*/ 161 w 2175"/>
                <a:gd name="T7" fmla="*/ 563 h 1581"/>
                <a:gd name="T8" fmla="*/ 441 w 2175"/>
                <a:gd name="T9" fmla="*/ 568 h 1581"/>
                <a:gd name="T10" fmla="*/ 579 w 2175"/>
                <a:gd name="T11" fmla="*/ 417 h 1581"/>
                <a:gd name="T12" fmla="*/ 804 w 2175"/>
                <a:gd name="T13" fmla="*/ 61 h 1581"/>
                <a:gd name="T14" fmla="*/ 997 w 2175"/>
                <a:gd name="T15" fmla="*/ 263 h 1581"/>
                <a:gd name="T16" fmla="*/ 1178 w 2175"/>
                <a:gd name="T17" fmla="*/ 263 h 1581"/>
                <a:gd name="T18" fmla="*/ 1372 w 2175"/>
                <a:gd name="T19" fmla="*/ 61 h 1581"/>
                <a:gd name="T20" fmla="*/ 1597 w 2175"/>
                <a:gd name="T21" fmla="*/ 417 h 1581"/>
                <a:gd name="T22" fmla="*/ 1735 w 2175"/>
                <a:gd name="T23" fmla="*/ 568 h 1581"/>
                <a:gd name="T24" fmla="*/ 2014 w 2175"/>
                <a:gd name="T25" fmla="*/ 563 h 1581"/>
                <a:gd name="T26" fmla="*/ 1922 w 2175"/>
                <a:gd name="T27" fmla="*/ 973 h 1581"/>
                <a:gd name="T28" fmla="*/ 1918 w 2175"/>
                <a:gd name="T29" fmla="*/ 1088 h 1581"/>
                <a:gd name="T30" fmla="*/ 1922 w 2175"/>
                <a:gd name="T31" fmla="*/ 1202 h 1581"/>
                <a:gd name="T32" fmla="*/ 2031 w 2175"/>
                <a:gd name="T33" fmla="*/ 1581 h 1581"/>
                <a:gd name="T34" fmla="*/ 2172 w 2175"/>
                <a:gd name="T35" fmla="*/ 1369 h 1581"/>
                <a:gd name="T36" fmla="*/ 1968 w 2175"/>
                <a:gd name="T37" fmla="*/ 1170 h 1581"/>
                <a:gd name="T38" fmla="*/ 1968 w 2175"/>
                <a:gd name="T39" fmla="*/ 1005 h 1581"/>
                <a:gd name="T40" fmla="*/ 2172 w 2175"/>
                <a:gd name="T41" fmla="*/ 806 h 1581"/>
                <a:gd name="T42" fmla="*/ 2028 w 2175"/>
                <a:gd name="T43" fmla="*/ 506 h 1581"/>
                <a:gd name="T44" fmla="*/ 1652 w 2175"/>
                <a:gd name="T45" fmla="*/ 407 h 1581"/>
                <a:gd name="T46" fmla="*/ 1655 w 2175"/>
                <a:gd name="T47" fmla="*/ 122 h 1581"/>
                <a:gd name="T48" fmla="*/ 1342 w 2175"/>
                <a:gd name="T49" fmla="*/ 11 h 1581"/>
                <a:gd name="T50" fmla="*/ 1088 w 2175"/>
                <a:gd name="T51" fmla="*/ 203 h 1581"/>
                <a:gd name="T52" fmla="*/ 833 w 2175"/>
                <a:gd name="T53" fmla="*/ 11 h 1581"/>
                <a:gd name="T54" fmla="*/ 520 w 2175"/>
                <a:gd name="T55" fmla="*/ 122 h 1581"/>
                <a:gd name="T56" fmla="*/ 523 w 2175"/>
                <a:gd name="T57" fmla="*/ 407 h 1581"/>
                <a:gd name="T58" fmla="*/ 147 w 2175"/>
                <a:gd name="T59" fmla="*/ 506 h 1581"/>
                <a:gd name="T60" fmla="*/ 3 w 2175"/>
                <a:gd name="T61" fmla="*/ 806 h 1581"/>
                <a:gd name="T62" fmla="*/ 207 w 2175"/>
                <a:gd name="T63" fmla="*/ 1005 h 1581"/>
                <a:gd name="T64" fmla="*/ 207 w 2175"/>
                <a:gd name="T65" fmla="*/ 1170 h 1581"/>
                <a:gd name="T66" fmla="*/ 3 w 2175"/>
                <a:gd name="T67" fmla="*/ 1369 h 1581"/>
                <a:gd name="T68" fmla="*/ 144 w 2175"/>
                <a:gd name="T69" fmla="*/ 1581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75" h="1581">
                  <a:moveTo>
                    <a:pt x="61" y="1372"/>
                  </a:moveTo>
                  <a:cubicBezTo>
                    <a:pt x="254" y="1202"/>
                    <a:pt x="254" y="1202"/>
                    <a:pt x="254" y="1202"/>
                  </a:cubicBezTo>
                  <a:cubicBezTo>
                    <a:pt x="261" y="1196"/>
                    <a:pt x="264" y="1187"/>
                    <a:pt x="263" y="1178"/>
                  </a:cubicBezTo>
                  <a:cubicBezTo>
                    <a:pt x="260" y="1148"/>
                    <a:pt x="258" y="1118"/>
                    <a:pt x="258" y="1088"/>
                  </a:cubicBezTo>
                  <a:cubicBezTo>
                    <a:pt x="258" y="1057"/>
                    <a:pt x="260" y="1027"/>
                    <a:pt x="263" y="997"/>
                  </a:cubicBezTo>
                  <a:cubicBezTo>
                    <a:pt x="264" y="988"/>
                    <a:pt x="261" y="979"/>
                    <a:pt x="254" y="973"/>
                  </a:cubicBezTo>
                  <a:cubicBezTo>
                    <a:pt x="61" y="803"/>
                    <a:pt x="61" y="803"/>
                    <a:pt x="61" y="803"/>
                  </a:cubicBezTo>
                  <a:cubicBezTo>
                    <a:pt x="85" y="718"/>
                    <a:pt x="118" y="638"/>
                    <a:pt x="161" y="563"/>
                  </a:cubicBezTo>
                  <a:cubicBezTo>
                    <a:pt x="417" y="579"/>
                    <a:pt x="417" y="579"/>
                    <a:pt x="417" y="579"/>
                  </a:cubicBezTo>
                  <a:cubicBezTo>
                    <a:pt x="426" y="579"/>
                    <a:pt x="435" y="575"/>
                    <a:pt x="441" y="568"/>
                  </a:cubicBezTo>
                  <a:cubicBezTo>
                    <a:pt x="479" y="521"/>
                    <a:pt x="521" y="478"/>
                    <a:pt x="569" y="441"/>
                  </a:cubicBezTo>
                  <a:cubicBezTo>
                    <a:pt x="576" y="435"/>
                    <a:pt x="579" y="426"/>
                    <a:pt x="579" y="417"/>
                  </a:cubicBezTo>
                  <a:cubicBezTo>
                    <a:pt x="563" y="161"/>
                    <a:pt x="563" y="161"/>
                    <a:pt x="563" y="161"/>
                  </a:cubicBezTo>
                  <a:cubicBezTo>
                    <a:pt x="638" y="118"/>
                    <a:pt x="719" y="84"/>
                    <a:pt x="804" y="61"/>
                  </a:cubicBezTo>
                  <a:cubicBezTo>
                    <a:pt x="973" y="254"/>
                    <a:pt x="973" y="254"/>
                    <a:pt x="973" y="254"/>
                  </a:cubicBezTo>
                  <a:cubicBezTo>
                    <a:pt x="979" y="260"/>
                    <a:pt x="988" y="264"/>
                    <a:pt x="997" y="263"/>
                  </a:cubicBezTo>
                  <a:cubicBezTo>
                    <a:pt x="1027" y="260"/>
                    <a:pt x="1057" y="258"/>
                    <a:pt x="1088" y="258"/>
                  </a:cubicBezTo>
                  <a:cubicBezTo>
                    <a:pt x="1118" y="258"/>
                    <a:pt x="1148" y="260"/>
                    <a:pt x="1178" y="263"/>
                  </a:cubicBezTo>
                  <a:cubicBezTo>
                    <a:pt x="1187" y="264"/>
                    <a:pt x="1196" y="260"/>
                    <a:pt x="1202" y="254"/>
                  </a:cubicBezTo>
                  <a:cubicBezTo>
                    <a:pt x="1372" y="61"/>
                    <a:pt x="1372" y="61"/>
                    <a:pt x="1372" y="61"/>
                  </a:cubicBezTo>
                  <a:cubicBezTo>
                    <a:pt x="1457" y="84"/>
                    <a:pt x="1537" y="118"/>
                    <a:pt x="1613" y="161"/>
                  </a:cubicBezTo>
                  <a:cubicBezTo>
                    <a:pt x="1597" y="417"/>
                    <a:pt x="1597" y="417"/>
                    <a:pt x="1597" y="417"/>
                  </a:cubicBezTo>
                  <a:cubicBezTo>
                    <a:pt x="1596" y="426"/>
                    <a:pt x="1600" y="435"/>
                    <a:pt x="1607" y="441"/>
                  </a:cubicBezTo>
                  <a:cubicBezTo>
                    <a:pt x="1654" y="478"/>
                    <a:pt x="1697" y="521"/>
                    <a:pt x="1735" y="568"/>
                  </a:cubicBezTo>
                  <a:cubicBezTo>
                    <a:pt x="1740" y="575"/>
                    <a:pt x="1749" y="579"/>
                    <a:pt x="1758" y="579"/>
                  </a:cubicBezTo>
                  <a:cubicBezTo>
                    <a:pt x="2014" y="563"/>
                    <a:pt x="2014" y="563"/>
                    <a:pt x="2014" y="563"/>
                  </a:cubicBezTo>
                  <a:cubicBezTo>
                    <a:pt x="2057" y="638"/>
                    <a:pt x="2091" y="718"/>
                    <a:pt x="2114" y="803"/>
                  </a:cubicBezTo>
                  <a:cubicBezTo>
                    <a:pt x="1922" y="973"/>
                    <a:pt x="1922" y="973"/>
                    <a:pt x="1922" y="973"/>
                  </a:cubicBezTo>
                  <a:cubicBezTo>
                    <a:pt x="1915" y="979"/>
                    <a:pt x="1911" y="988"/>
                    <a:pt x="1912" y="997"/>
                  </a:cubicBezTo>
                  <a:cubicBezTo>
                    <a:pt x="1916" y="1027"/>
                    <a:pt x="1918" y="1057"/>
                    <a:pt x="1918" y="1088"/>
                  </a:cubicBezTo>
                  <a:cubicBezTo>
                    <a:pt x="1918" y="1118"/>
                    <a:pt x="1916" y="1148"/>
                    <a:pt x="1912" y="1178"/>
                  </a:cubicBezTo>
                  <a:cubicBezTo>
                    <a:pt x="1911" y="1187"/>
                    <a:pt x="1915" y="1196"/>
                    <a:pt x="1922" y="1202"/>
                  </a:cubicBezTo>
                  <a:cubicBezTo>
                    <a:pt x="2114" y="1372"/>
                    <a:pt x="2114" y="1372"/>
                    <a:pt x="2114" y="1372"/>
                  </a:cubicBezTo>
                  <a:cubicBezTo>
                    <a:pt x="2094" y="1445"/>
                    <a:pt x="2066" y="1515"/>
                    <a:pt x="2031" y="1581"/>
                  </a:cubicBezTo>
                  <a:cubicBezTo>
                    <a:pt x="2094" y="1581"/>
                    <a:pt x="2094" y="1581"/>
                    <a:pt x="2094" y="1581"/>
                  </a:cubicBezTo>
                  <a:cubicBezTo>
                    <a:pt x="2127" y="1514"/>
                    <a:pt x="2153" y="1443"/>
                    <a:pt x="2172" y="1369"/>
                  </a:cubicBezTo>
                  <a:cubicBezTo>
                    <a:pt x="2175" y="1359"/>
                    <a:pt x="2172" y="1349"/>
                    <a:pt x="2164" y="1342"/>
                  </a:cubicBezTo>
                  <a:cubicBezTo>
                    <a:pt x="1968" y="1170"/>
                    <a:pt x="1968" y="1170"/>
                    <a:pt x="1968" y="1170"/>
                  </a:cubicBezTo>
                  <a:cubicBezTo>
                    <a:pt x="1971" y="1143"/>
                    <a:pt x="1973" y="1115"/>
                    <a:pt x="1973" y="1088"/>
                  </a:cubicBezTo>
                  <a:cubicBezTo>
                    <a:pt x="1973" y="1060"/>
                    <a:pt x="1971" y="1032"/>
                    <a:pt x="1968" y="1005"/>
                  </a:cubicBezTo>
                  <a:cubicBezTo>
                    <a:pt x="2164" y="833"/>
                    <a:pt x="2164" y="833"/>
                    <a:pt x="2164" y="833"/>
                  </a:cubicBezTo>
                  <a:cubicBezTo>
                    <a:pt x="2172" y="826"/>
                    <a:pt x="2175" y="816"/>
                    <a:pt x="2172" y="806"/>
                  </a:cubicBezTo>
                  <a:cubicBezTo>
                    <a:pt x="2146" y="704"/>
                    <a:pt x="2106" y="608"/>
                    <a:pt x="2054" y="520"/>
                  </a:cubicBezTo>
                  <a:cubicBezTo>
                    <a:pt x="2048" y="511"/>
                    <a:pt x="2039" y="506"/>
                    <a:pt x="2028" y="506"/>
                  </a:cubicBezTo>
                  <a:cubicBezTo>
                    <a:pt x="1768" y="523"/>
                    <a:pt x="1768" y="523"/>
                    <a:pt x="1768" y="523"/>
                  </a:cubicBezTo>
                  <a:cubicBezTo>
                    <a:pt x="1733" y="481"/>
                    <a:pt x="1694" y="442"/>
                    <a:pt x="1652" y="407"/>
                  </a:cubicBezTo>
                  <a:cubicBezTo>
                    <a:pt x="1669" y="147"/>
                    <a:pt x="1669" y="147"/>
                    <a:pt x="1669" y="147"/>
                  </a:cubicBezTo>
                  <a:cubicBezTo>
                    <a:pt x="1669" y="137"/>
                    <a:pt x="1664" y="127"/>
                    <a:pt x="1655" y="122"/>
                  </a:cubicBezTo>
                  <a:cubicBezTo>
                    <a:pt x="1567" y="69"/>
                    <a:pt x="1471" y="29"/>
                    <a:pt x="1370" y="3"/>
                  </a:cubicBezTo>
                  <a:cubicBezTo>
                    <a:pt x="1360" y="0"/>
                    <a:pt x="1349" y="3"/>
                    <a:pt x="1342" y="11"/>
                  </a:cubicBezTo>
                  <a:cubicBezTo>
                    <a:pt x="1170" y="207"/>
                    <a:pt x="1170" y="207"/>
                    <a:pt x="1170" y="207"/>
                  </a:cubicBezTo>
                  <a:cubicBezTo>
                    <a:pt x="1143" y="204"/>
                    <a:pt x="1115" y="203"/>
                    <a:pt x="1088" y="203"/>
                  </a:cubicBezTo>
                  <a:cubicBezTo>
                    <a:pt x="1060" y="203"/>
                    <a:pt x="1033" y="204"/>
                    <a:pt x="1006" y="207"/>
                  </a:cubicBezTo>
                  <a:cubicBezTo>
                    <a:pt x="833" y="11"/>
                    <a:pt x="833" y="11"/>
                    <a:pt x="833" y="11"/>
                  </a:cubicBezTo>
                  <a:cubicBezTo>
                    <a:pt x="827" y="3"/>
                    <a:pt x="816" y="0"/>
                    <a:pt x="806" y="3"/>
                  </a:cubicBezTo>
                  <a:cubicBezTo>
                    <a:pt x="704" y="29"/>
                    <a:pt x="608" y="69"/>
                    <a:pt x="520" y="122"/>
                  </a:cubicBezTo>
                  <a:cubicBezTo>
                    <a:pt x="511" y="127"/>
                    <a:pt x="506" y="137"/>
                    <a:pt x="507" y="147"/>
                  </a:cubicBezTo>
                  <a:cubicBezTo>
                    <a:pt x="523" y="407"/>
                    <a:pt x="523" y="407"/>
                    <a:pt x="523" y="407"/>
                  </a:cubicBezTo>
                  <a:cubicBezTo>
                    <a:pt x="481" y="442"/>
                    <a:pt x="442" y="481"/>
                    <a:pt x="407" y="523"/>
                  </a:cubicBezTo>
                  <a:cubicBezTo>
                    <a:pt x="147" y="506"/>
                    <a:pt x="147" y="506"/>
                    <a:pt x="147" y="506"/>
                  </a:cubicBezTo>
                  <a:cubicBezTo>
                    <a:pt x="137" y="506"/>
                    <a:pt x="127" y="511"/>
                    <a:pt x="122" y="520"/>
                  </a:cubicBezTo>
                  <a:cubicBezTo>
                    <a:pt x="70" y="608"/>
                    <a:pt x="29" y="704"/>
                    <a:pt x="3" y="806"/>
                  </a:cubicBezTo>
                  <a:cubicBezTo>
                    <a:pt x="0" y="816"/>
                    <a:pt x="4" y="826"/>
                    <a:pt x="11" y="833"/>
                  </a:cubicBezTo>
                  <a:cubicBezTo>
                    <a:pt x="207" y="1005"/>
                    <a:pt x="207" y="1005"/>
                    <a:pt x="207" y="1005"/>
                  </a:cubicBezTo>
                  <a:cubicBezTo>
                    <a:pt x="204" y="1032"/>
                    <a:pt x="203" y="1060"/>
                    <a:pt x="203" y="1088"/>
                  </a:cubicBezTo>
                  <a:cubicBezTo>
                    <a:pt x="203" y="1115"/>
                    <a:pt x="204" y="1143"/>
                    <a:pt x="207" y="1170"/>
                  </a:cubicBezTo>
                  <a:cubicBezTo>
                    <a:pt x="11" y="1342"/>
                    <a:pt x="11" y="1342"/>
                    <a:pt x="11" y="1342"/>
                  </a:cubicBezTo>
                  <a:cubicBezTo>
                    <a:pt x="4" y="1349"/>
                    <a:pt x="0" y="1359"/>
                    <a:pt x="3" y="1369"/>
                  </a:cubicBezTo>
                  <a:cubicBezTo>
                    <a:pt x="22" y="1443"/>
                    <a:pt x="49" y="1514"/>
                    <a:pt x="82" y="1581"/>
                  </a:cubicBezTo>
                  <a:cubicBezTo>
                    <a:pt x="144" y="1581"/>
                    <a:pt x="144" y="1581"/>
                    <a:pt x="144" y="1581"/>
                  </a:cubicBezTo>
                  <a:cubicBezTo>
                    <a:pt x="109" y="1515"/>
                    <a:pt x="81" y="1445"/>
                    <a:pt x="61" y="1372"/>
                  </a:cubicBezTo>
                  <a:close/>
                </a:path>
              </a:pathLst>
            </a:custGeom>
            <a:grpFill/>
            <a:ln w="3175">
              <a:solidFill>
                <a:srgbClr val="75757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4" name="Freeform 5"/>
            <p:cNvSpPr>
              <a:spLocks noEditPoints="1"/>
            </p:cNvSpPr>
            <p:nvPr/>
          </p:nvSpPr>
          <p:spPr bwMode="auto">
            <a:xfrm>
              <a:off x="6537325" y="1639888"/>
              <a:ext cx="506413" cy="317500"/>
            </a:xfrm>
            <a:custGeom>
              <a:avLst/>
              <a:gdLst>
                <a:gd name="T0" fmla="*/ 2638 w 2733"/>
                <a:gd name="T1" fmla="*/ 1253 h 1715"/>
                <a:gd name="T2" fmla="*/ 2541 w 2733"/>
                <a:gd name="T3" fmla="*/ 1389 h 1715"/>
                <a:gd name="T4" fmla="*/ 2724 w 2733"/>
                <a:gd name="T5" fmla="*/ 1245 h 1715"/>
                <a:gd name="T6" fmla="*/ 2725 w 2733"/>
                <a:gd name="T7" fmla="*/ 1207 h 1715"/>
                <a:gd name="T8" fmla="*/ 2638 w 2733"/>
                <a:gd name="T9" fmla="*/ 1120 h 1715"/>
                <a:gd name="T10" fmla="*/ 2546 w 2733"/>
                <a:gd name="T11" fmla="*/ 1067 h 1715"/>
                <a:gd name="T12" fmla="*/ 2546 w 2733"/>
                <a:gd name="T13" fmla="*/ 1106 h 1715"/>
                <a:gd name="T14" fmla="*/ 2638 w 2733"/>
                <a:gd name="T15" fmla="*/ 1198 h 1715"/>
                <a:gd name="T16" fmla="*/ 1663 w 2733"/>
                <a:gd name="T17" fmla="*/ 1120 h 1715"/>
                <a:gd name="T18" fmla="*/ 1277 w 2733"/>
                <a:gd name="T19" fmla="*/ 0 h 1715"/>
                <a:gd name="T20" fmla="*/ 699 w 2733"/>
                <a:gd name="T21" fmla="*/ 227 h 1715"/>
                <a:gd name="T22" fmla="*/ 645 w 2733"/>
                <a:gd name="T23" fmla="*/ 236 h 1715"/>
                <a:gd name="T24" fmla="*/ 686 w 2733"/>
                <a:gd name="T25" fmla="*/ 429 h 1715"/>
                <a:gd name="T26" fmla="*/ 890 w 2733"/>
                <a:gd name="T27" fmla="*/ 403 h 1715"/>
                <a:gd name="T28" fmla="*/ 881 w 2733"/>
                <a:gd name="T29" fmla="*/ 348 h 1715"/>
                <a:gd name="T30" fmla="*/ 768 w 2733"/>
                <a:gd name="T31" fmla="*/ 368 h 1715"/>
                <a:gd name="T32" fmla="*/ 1681 w 2733"/>
                <a:gd name="T33" fmla="*/ 223 h 1715"/>
                <a:gd name="T34" fmla="*/ 1681 w 2733"/>
                <a:gd name="T35" fmla="*/ 1031 h 1715"/>
                <a:gd name="T36" fmla="*/ 1277 w 2733"/>
                <a:gd name="T37" fmla="*/ 1198 h 1715"/>
                <a:gd name="T38" fmla="*/ 28 w 2733"/>
                <a:gd name="T39" fmla="*/ 1198 h 1715"/>
                <a:gd name="T40" fmla="*/ 0 w 2733"/>
                <a:gd name="T41" fmla="*/ 1226 h 1715"/>
                <a:gd name="T42" fmla="*/ 653 w 2733"/>
                <a:gd name="T43" fmla="*/ 1253 h 1715"/>
                <a:gd name="T44" fmla="*/ 697 w 2733"/>
                <a:gd name="T45" fmla="*/ 1567 h 1715"/>
                <a:gd name="T46" fmla="*/ 978 w 2733"/>
                <a:gd name="T47" fmla="*/ 1712 h 1715"/>
                <a:gd name="T48" fmla="*/ 1169 w 2733"/>
                <a:gd name="T49" fmla="*/ 1506 h 1715"/>
                <a:gd name="T50" fmla="*/ 1278 w 2733"/>
                <a:gd name="T51" fmla="*/ 1512 h 1715"/>
                <a:gd name="T52" fmla="*/ 1366 w 2733"/>
                <a:gd name="T53" fmla="*/ 1506 h 1715"/>
                <a:gd name="T54" fmla="*/ 1556 w 2733"/>
                <a:gd name="T55" fmla="*/ 1712 h 1715"/>
                <a:gd name="T56" fmla="*/ 1859 w 2733"/>
                <a:gd name="T57" fmla="*/ 1567 h 1715"/>
                <a:gd name="T58" fmla="*/ 1902 w 2733"/>
                <a:gd name="T59" fmla="*/ 1253 h 1715"/>
                <a:gd name="T60" fmla="*/ 1376 w 2733"/>
                <a:gd name="T61" fmla="*/ 1450 h 1715"/>
                <a:gd name="T62" fmla="*/ 1244 w 2733"/>
                <a:gd name="T63" fmla="*/ 1456 h 1715"/>
                <a:gd name="T64" fmla="*/ 1137 w 2733"/>
                <a:gd name="T65" fmla="*/ 1458 h 1715"/>
                <a:gd name="T66" fmla="*/ 753 w 2733"/>
                <a:gd name="T67" fmla="*/ 1553 h 1715"/>
                <a:gd name="T68" fmla="*/ 759 w 2733"/>
                <a:gd name="T69" fmla="*/ 1273 h 1715"/>
                <a:gd name="T70" fmla="*/ 1277 w 2733"/>
                <a:gd name="T71" fmla="*/ 1253 h 1715"/>
                <a:gd name="T72" fmla="*/ 1278 w 2733"/>
                <a:gd name="T73" fmla="*/ 1253 h 1715"/>
                <a:gd name="T74" fmla="*/ 1797 w 2733"/>
                <a:gd name="T75" fmla="*/ 1273 h 1715"/>
                <a:gd name="T76" fmla="*/ 1803 w 2733"/>
                <a:gd name="T77" fmla="*/ 1554 h 1715"/>
                <a:gd name="T78" fmla="*/ 1399 w 2733"/>
                <a:gd name="T79" fmla="*/ 1460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33" h="1715">
                  <a:moveTo>
                    <a:pt x="1902" y="1253"/>
                  </a:moveTo>
                  <a:cubicBezTo>
                    <a:pt x="2638" y="1253"/>
                    <a:pt x="2638" y="1253"/>
                    <a:pt x="2638" y="1253"/>
                  </a:cubicBezTo>
                  <a:cubicBezTo>
                    <a:pt x="2541" y="1350"/>
                    <a:pt x="2541" y="1350"/>
                    <a:pt x="2541" y="1350"/>
                  </a:cubicBezTo>
                  <a:cubicBezTo>
                    <a:pt x="2531" y="1361"/>
                    <a:pt x="2531" y="1378"/>
                    <a:pt x="2541" y="1389"/>
                  </a:cubicBezTo>
                  <a:cubicBezTo>
                    <a:pt x="2552" y="1400"/>
                    <a:pt x="2570" y="1400"/>
                    <a:pt x="2580" y="1389"/>
                  </a:cubicBezTo>
                  <a:cubicBezTo>
                    <a:pt x="2724" y="1245"/>
                    <a:pt x="2724" y="1245"/>
                    <a:pt x="2724" y="1245"/>
                  </a:cubicBezTo>
                  <a:cubicBezTo>
                    <a:pt x="2730" y="1240"/>
                    <a:pt x="2733" y="1233"/>
                    <a:pt x="2733" y="1226"/>
                  </a:cubicBezTo>
                  <a:cubicBezTo>
                    <a:pt x="2733" y="1219"/>
                    <a:pt x="2730" y="1212"/>
                    <a:pt x="2725" y="1207"/>
                  </a:cubicBezTo>
                  <a:cubicBezTo>
                    <a:pt x="2725" y="1207"/>
                    <a:pt x="2725" y="1206"/>
                    <a:pt x="2724" y="1206"/>
                  </a:cubicBezTo>
                  <a:cubicBezTo>
                    <a:pt x="2638" y="1120"/>
                    <a:pt x="2638" y="1120"/>
                    <a:pt x="2638" y="1120"/>
                  </a:cubicBezTo>
                  <a:cubicBezTo>
                    <a:pt x="2585" y="1067"/>
                    <a:pt x="2585" y="1067"/>
                    <a:pt x="2585" y="1067"/>
                  </a:cubicBezTo>
                  <a:cubicBezTo>
                    <a:pt x="2574" y="1056"/>
                    <a:pt x="2557" y="1056"/>
                    <a:pt x="2546" y="1067"/>
                  </a:cubicBezTo>
                  <a:cubicBezTo>
                    <a:pt x="2535" y="1077"/>
                    <a:pt x="2535" y="1095"/>
                    <a:pt x="2546" y="1106"/>
                  </a:cubicBezTo>
                  <a:cubicBezTo>
                    <a:pt x="2546" y="1106"/>
                    <a:pt x="2546" y="1106"/>
                    <a:pt x="2546" y="1106"/>
                  </a:cubicBezTo>
                  <a:cubicBezTo>
                    <a:pt x="2560" y="1120"/>
                    <a:pt x="2560" y="1120"/>
                    <a:pt x="2560" y="1120"/>
                  </a:cubicBezTo>
                  <a:cubicBezTo>
                    <a:pt x="2638" y="1198"/>
                    <a:pt x="2638" y="1198"/>
                    <a:pt x="2638" y="1198"/>
                  </a:cubicBezTo>
                  <a:cubicBezTo>
                    <a:pt x="1534" y="1198"/>
                    <a:pt x="1534" y="1198"/>
                    <a:pt x="1534" y="1198"/>
                  </a:cubicBezTo>
                  <a:cubicBezTo>
                    <a:pt x="1580" y="1177"/>
                    <a:pt x="1624" y="1151"/>
                    <a:pt x="1663" y="1120"/>
                  </a:cubicBezTo>
                  <a:cubicBezTo>
                    <a:pt x="1809" y="1005"/>
                    <a:pt x="1903" y="827"/>
                    <a:pt x="1903" y="627"/>
                  </a:cubicBezTo>
                  <a:cubicBezTo>
                    <a:pt x="1903" y="281"/>
                    <a:pt x="1623" y="0"/>
                    <a:pt x="1277" y="0"/>
                  </a:cubicBezTo>
                  <a:cubicBezTo>
                    <a:pt x="1034" y="0"/>
                    <a:pt x="823" y="139"/>
                    <a:pt x="719" y="342"/>
                  </a:cubicBezTo>
                  <a:cubicBezTo>
                    <a:pt x="699" y="227"/>
                    <a:pt x="699" y="227"/>
                    <a:pt x="699" y="227"/>
                  </a:cubicBezTo>
                  <a:cubicBezTo>
                    <a:pt x="697" y="212"/>
                    <a:pt x="682" y="202"/>
                    <a:pt x="667" y="204"/>
                  </a:cubicBezTo>
                  <a:cubicBezTo>
                    <a:pt x="652" y="207"/>
                    <a:pt x="642" y="221"/>
                    <a:pt x="645" y="236"/>
                  </a:cubicBezTo>
                  <a:cubicBezTo>
                    <a:pt x="675" y="412"/>
                    <a:pt x="675" y="412"/>
                    <a:pt x="675" y="412"/>
                  </a:cubicBezTo>
                  <a:cubicBezTo>
                    <a:pt x="676" y="419"/>
                    <a:pt x="680" y="425"/>
                    <a:pt x="686" y="429"/>
                  </a:cubicBezTo>
                  <a:cubicBezTo>
                    <a:pt x="692" y="434"/>
                    <a:pt x="700" y="435"/>
                    <a:pt x="707" y="434"/>
                  </a:cubicBezTo>
                  <a:cubicBezTo>
                    <a:pt x="890" y="403"/>
                    <a:pt x="890" y="403"/>
                    <a:pt x="890" y="403"/>
                  </a:cubicBezTo>
                  <a:cubicBezTo>
                    <a:pt x="905" y="400"/>
                    <a:pt x="915" y="386"/>
                    <a:pt x="912" y="371"/>
                  </a:cubicBezTo>
                  <a:cubicBezTo>
                    <a:pt x="910" y="356"/>
                    <a:pt x="896" y="346"/>
                    <a:pt x="881" y="348"/>
                  </a:cubicBezTo>
                  <a:cubicBezTo>
                    <a:pt x="881" y="348"/>
                    <a:pt x="881" y="348"/>
                    <a:pt x="881" y="348"/>
                  </a:cubicBezTo>
                  <a:cubicBezTo>
                    <a:pt x="768" y="368"/>
                    <a:pt x="768" y="368"/>
                    <a:pt x="768" y="368"/>
                  </a:cubicBezTo>
                  <a:cubicBezTo>
                    <a:pt x="863" y="182"/>
                    <a:pt x="1055" y="56"/>
                    <a:pt x="1277" y="56"/>
                  </a:cubicBezTo>
                  <a:cubicBezTo>
                    <a:pt x="1435" y="56"/>
                    <a:pt x="1577" y="119"/>
                    <a:pt x="1681" y="223"/>
                  </a:cubicBezTo>
                  <a:cubicBezTo>
                    <a:pt x="1784" y="326"/>
                    <a:pt x="1848" y="469"/>
                    <a:pt x="1848" y="627"/>
                  </a:cubicBezTo>
                  <a:cubicBezTo>
                    <a:pt x="1848" y="785"/>
                    <a:pt x="1784" y="927"/>
                    <a:pt x="1681" y="1031"/>
                  </a:cubicBezTo>
                  <a:cubicBezTo>
                    <a:pt x="1646" y="1065"/>
                    <a:pt x="1607" y="1095"/>
                    <a:pt x="1564" y="1120"/>
                  </a:cubicBezTo>
                  <a:cubicBezTo>
                    <a:pt x="1480" y="1169"/>
                    <a:pt x="1382" y="1198"/>
                    <a:pt x="1277" y="1198"/>
                  </a:cubicBezTo>
                  <a:cubicBezTo>
                    <a:pt x="1277" y="1198"/>
                    <a:pt x="1277" y="1198"/>
                    <a:pt x="1277" y="1198"/>
                  </a:cubicBezTo>
                  <a:cubicBezTo>
                    <a:pt x="28" y="1198"/>
                    <a:pt x="28" y="1198"/>
                    <a:pt x="28" y="1198"/>
                  </a:cubicBezTo>
                  <a:cubicBezTo>
                    <a:pt x="14" y="1198"/>
                    <a:pt x="2" y="1209"/>
                    <a:pt x="1" y="1223"/>
                  </a:cubicBezTo>
                  <a:cubicBezTo>
                    <a:pt x="1" y="1224"/>
                    <a:pt x="0" y="1225"/>
                    <a:pt x="0" y="1226"/>
                  </a:cubicBezTo>
                  <a:cubicBezTo>
                    <a:pt x="0" y="1241"/>
                    <a:pt x="13" y="1253"/>
                    <a:pt x="28" y="1253"/>
                  </a:cubicBezTo>
                  <a:cubicBezTo>
                    <a:pt x="653" y="1253"/>
                    <a:pt x="653" y="1253"/>
                    <a:pt x="653" y="1253"/>
                  </a:cubicBezTo>
                  <a:cubicBezTo>
                    <a:pt x="672" y="1272"/>
                    <a:pt x="692" y="1290"/>
                    <a:pt x="713" y="1307"/>
                  </a:cubicBezTo>
                  <a:cubicBezTo>
                    <a:pt x="697" y="1567"/>
                    <a:pt x="697" y="1567"/>
                    <a:pt x="697" y="1567"/>
                  </a:cubicBezTo>
                  <a:cubicBezTo>
                    <a:pt x="696" y="1577"/>
                    <a:pt x="701" y="1587"/>
                    <a:pt x="710" y="1593"/>
                  </a:cubicBezTo>
                  <a:cubicBezTo>
                    <a:pt x="787" y="1638"/>
                    <a:pt x="891" y="1685"/>
                    <a:pt x="978" y="1712"/>
                  </a:cubicBezTo>
                  <a:cubicBezTo>
                    <a:pt x="989" y="1715"/>
                    <a:pt x="1000" y="1711"/>
                    <a:pt x="1007" y="1703"/>
                  </a:cubicBezTo>
                  <a:cubicBezTo>
                    <a:pt x="1169" y="1506"/>
                    <a:pt x="1169" y="1506"/>
                    <a:pt x="1169" y="1506"/>
                  </a:cubicBezTo>
                  <a:cubicBezTo>
                    <a:pt x="1200" y="1511"/>
                    <a:pt x="1218" y="1512"/>
                    <a:pt x="1244" y="1512"/>
                  </a:cubicBezTo>
                  <a:cubicBezTo>
                    <a:pt x="1254" y="1512"/>
                    <a:pt x="1265" y="1512"/>
                    <a:pt x="1278" y="1512"/>
                  </a:cubicBezTo>
                  <a:cubicBezTo>
                    <a:pt x="1279" y="1511"/>
                    <a:pt x="1279" y="1511"/>
                    <a:pt x="1279" y="1511"/>
                  </a:cubicBezTo>
                  <a:cubicBezTo>
                    <a:pt x="1366" y="1506"/>
                    <a:pt x="1366" y="1506"/>
                    <a:pt x="1366" y="1506"/>
                  </a:cubicBezTo>
                  <a:cubicBezTo>
                    <a:pt x="1529" y="1703"/>
                    <a:pt x="1529" y="1703"/>
                    <a:pt x="1529" y="1703"/>
                  </a:cubicBezTo>
                  <a:cubicBezTo>
                    <a:pt x="1535" y="1711"/>
                    <a:pt x="1546" y="1714"/>
                    <a:pt x="1556" y="1712"/>
                  </a:cubicBezTo>
                  <a:cubicBezTo>
                    <a:pt x="1676" y="1687"/>
                    <a:pt x="1745" y="1652"/>
                    <a:pt x="1845" y="1593"/>
                  </a:cubicBezTo>
                  <a:cubicBezTo>
                    <a:pt x="1854" y="1587"/>
                    <a:pt x="1859" y="1577"/>
                    <a:pt x="1859" y="1567"/>
                  </a:cubicBezTo>
                  <a:cubicBezTo>
                    <a:pt x="1842" y="1307"/>
                    <a:pt x="1842" y="1307"/>
                    <a:pt x="1842" y="1307"/>
                  </a:cubicBezTo>
                  <a:cubicBezTo>
                    <a:pt x="1863" y="1290"/>
                    <a:pt x="1883" y="1272"/>
                    <a:pt x="1902" y="1253"/>
                  </a:cubicBezTo>
                  <a:close/>
                  <a:moveTo>
                    <a:pt x="1399" y="1460"/>
                  </a:moveTo>
                  <a:cubicBezTo>
                    <a:pt x="1394" y="1453"/>
                    <a:pt x="1385" y="1450"/>
                    <a:pt x="1376" y="1450"/>
                  </a:cubicBezTo>
                  <a:cubicBezTo>
                    <a:pt x="1277" y="1456"/>
                    <a:pt x="1277" y="1456"/>
                    <a:pt x="1277" y="1456"/>
                  </a:cubicBezTo>
                  <a:cubicBezTo>
                    <a:pt x="1264" y="1456"/>
                    <a:pt x="1253" y="1456"/>
                    <a:pt x="1244" y="1456"/>
                  </a:cubicBezTo>
                  <a:cubicBezTo>
                    <a:pt x="1215" y="1456"/>
                    <a:pt x="1203" y="1456"/>
                    <a:pt x="1164" y="1448"/>
                  </a:cubicBezTo>
                  <a:cubicBezTo>
                    <a:pt x="1154" y="1447"/>
                    <a:pt x="1144" y="1450"/>
                    <a:pt x="1137" y="1458"/>
                  </a:cubicBezTo>
                  <a:cubicBezTo>
                    <a:pt x="977" y="1653"/>
                    <a:pt x="977" y="1653"/>
                    <a:pt x="977" y="1653"/>
                  </a:cubicBezTo>
                  <a:cubicBezTo>
                    <a:pt x="904" y="1629"/>
                    <a:pt x="819" y="1591"/>
                    <a:pt x="753" y="1553"/>
                  </a:cubicBezTo>
                  <a:cubicBezTo>
                    <a:pt x="769" y="1297"/>
                    <a:pt x="769" y="1297"/>
                    <a:pt x="769" y="1297"/>
                  </a:cubicBezTo>
                  <a:cubicBezTo>
                    <a:pt x="769" y="1288"/>
                    <a:pt x="766" y="1279"/>
                    <a:pt x="759" y="1273"/>
                  </a:cubicBezTo>
                  <a:cubicBezTo>
                    <a:pt x="750" y="1267"/>
                    <a:pt x="743" y="1260"/>
                    <a:pt x="735" y="1253"/>
                  </a:cubicBezTo>
                  <a:cubicBezTo>
                    <a:pt x="1277" y="1253"/>
                    <a:pt x="1277" y="1253"/>
                    <a:pt x="1277" y="1253"/>
                  </a:cubicBezTo>
                  <a:cubicBezTo>
                    <a:pt x="1277" y="1253"/>
                    <a:pt x="1277" y="1253"/>
                    <a:pt x="1277" y="1253"/>
                  </a:cubicBezTo>
                  <a:cubicBezTo>
                    <a:pt x="1277" y="1253"/>
                    <a:pt x="1277" y="1253"/>
                    <a:pt x="1278" y="1253"/>
                  </a:cubicBezTo>
                  <a:cubicBezTo>
                    <a:pt x="1821" y="1253"/>
                    <a:pt x="1821" y="1253"/>
                    <a:pt x="1821" y="1253"/>
                  </a:cubicBezTo>
                  <a:cubicBezTo>
                    <a:pt x="1813" y="1260"/>
                    <a:pt x="1805" y="1267"/>
                    <a:pt x="1797" y="1273"/>
                  </a:cubicBezTo>
                  <a:cubicBezTo>
                    <a:pt x="1790" y="1279"/>
                    <a:pt x="1786" y="1288"/>
                    <a:pt x="1787" y="1297"/>
                  </a:cubicBezTo>
                  <a:cubicBezTo>
                    <a:pt x="1803" y="1554"/>
                    <a:pt x="1803" y="1554"/>
                    <a:pt x="1803" y="1554"/>
                  </a:cubicBezTo>
                  <a:cubicBezTo>
                    <a:pt x="1716" y="1604"/>
                    <a:pt x="1659" y="1632"/>
                    <a:pt x="1560" y="1654"/>
                  </a:cubicBezTo>
                  <a:lnTo>
                    <a:pt x="1399" y="1460"/>
                  </a:lnTo>
                  <a:close/>
                </a:path>
              </a:pathLst>
            </a:custGeom>
            <a:grpFill/>
            <a:ln w="3175">
              <a:solidFill>
                <a:srgbClr val="75757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5" name="Freeform 6"/>
            <p:cNvSpPr>
              <a:spLocks noEditPoints="1"/>
            </p:cNvSpPr>
            <p:nvPr/>
          </p:nvSpPr>
          <p:spPr bwMode="auto">
            <a:xfrm>
              <a:off x="6704013" y="1685926"/>
              <a:ext cx="139700" cy="139700"/>
            </a:xfrm>
            <a:custGeom>
              <a:avLst/>
              <a:gdLst>
                <a:gd name="T0" fmla="*/ 376 w 752"/>
                <a:gd name="T1" fmla="*/ 752 h 752"/>
                <a:gd name="T2" fmla="*/ 752 w 752"/>
                <a:gd name="T3" fmla="*/ 376 h 752"/>
                <a:gd name="T4" fmla="*/ 376 w 752"/>
                <a:gd name="T5" fmla="*/ 0 h 752"/>
                <a:gd name="T6" fmla="*/ 0 w 752"/>
                <a:gd name="T7" fmla="*/ 376 h 752"/>
                <a:gd name="T8" fmla="*/ 376 w 752"/>
                <a:gd name="T9" fmla="*/ 752 h 752"/>
                <a:gd name="T10" fmla="*/ 149 w 752"/>
                <a:gd name="T11" fmla="*/ 149 h 752"/>
                <a:gd name="T12" fmla="*/ 376 w 752"/>
                <a:gd name="T13" fmla="*/ 55 h 752"/>
                <a:gd name="T14" fmla="*/ 603 w 752"/>
                <a:gd name="T15" fmla="*/ 149 h 752"/>
                <a:gd name="T16" fmla="*/ 696 w 752"/>
                <a:gd name="T17" fmla="*/ 376 h 752"/>
                <a:gd name="T18" fmla="*/ 603 w 752"/>
                <a:gd name="T19" fmla="*/ 603 h 752"/>
                <a:gd name="T20" fmla="*/ 376 w 752"/>
                <a:gd name="T21" fmla="*/ 697 h 752"/>
                <a:gd name="T22" fmla="*/ 149 w 752"/>
                <a:gd name="T23" fmla="*/ 603 h 752"/>
                <a:gd name="T24" fmla="*/ 55 w 752"/>
                <a:gd name="T25" fmla="*/ 376 h 752"/>
                <a:gd name="T26" fmla="*/ 149 w 752"/>
                <a:gd name="T27" fmla="*/ 149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2" h="752">
                  <a:moveTo>
                    <a:pt x="376" y="752"/>
                  </a:moveTo>
                  <a:cubicBezTo>
                    <a:pt x="583" y="752"/>
                    <a:pt x="752" y="583"/>
                    <a:pt x="752" y="376"/>
                  </a:cubicBezTo>
                  <a:cubicBezTo>
                    <a:pt x="752" y="168"/>
                    <a:pt x="583" y="0"/>
                    <a:pt x="376" y="0"/>
                  </a:cubicBezTo>
                  <a:cubicBezTo>
                    <a:pt x="168" y="0"/>
                    <a:pt x="0" y="168"/>
                    <a:pt x="0" y="376"/>
                  </a:cubicBezTo>
                  <a:cubicBezTo>
                    <a:pt x="0" y="583"/>
                    <a:pt x="168" y="752"/>
                    <a:pt x="376" y="752"/>
                  </a:cubicBezTo>
                  <a:close/>
                  <a:moveTo>
                    <a:pt x="149" y="149"/>
                  </a:moveTo>
                  <a:cubicBezTo>
                    <a:pt x="207" y="91"/>
                    <a:pt x="287" y="55"/>
                    <a:pt x="376" y="55"/>
                  </a:cubicBezTo>
                  <a:cubicBezTo>
                    <a:pt x="464" y="55"/>
                    <a:pt x="544" y="91"/>
                    <a:pt x="603" y="149"/>
                  </a:cubicBezTo>
                  <a:cubicBezTo>
                    <a:pt x="661" y="207"/>
                    <a:pt x="696" y="287"/>
                    <a:pt x="696" y="376"/>
                  </a:cubicBezTo>
                  <a:cubicBezTo>
                    <a:pt x="696" y="464"/>
                    <a:pt x="661" y="544"/>
                    <a:pt x="603" y="603"/>
                  </a:cubicBezTo>
                  <a:cubicBezTo>
                    <a:pt x="544" y="661"/>
                    <a:pt x="464" y="697"/>
                    <a:pt x="376" y="697"/>
                  </a:cubicBezTo>
                  <a:cubicBezTo>
                    <a:pt x="287" y="697"/>
                    <a:pt x="207" y="661"/>
                    <a:pt x="149" y="603"/>
                  </a:cubicBezTo>
                  <a:cubicBezTo>
                    <a:pt x="91" y="544"/>
                    <a:pt x="55" y="464"/>
                    <a:pt x="55" y="376"/>
                  </a:cubicBezTo>
                  <a:cubicBezTo>
                    <a:pt x="55" y="287"/>
                    <a:pt x="91" y="207"/>
                    <a:pt x="149" y="149"/>
                  </a:cubicBezTo>
                  <a:close/>
                </a:path>
              </a:pathLst>
            </a:custGeom>
            <a:grpFill/>
            <a:ln w="3175">
              <a:solidFill>
                <a:srgbClr val="75757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Freeform 7"/>
            <p:cNvSpPr>
              <a:spLocks/>
            </p:cNvSpPr>
            <p:nvPr/>
          </p:nvSpPr>
          <p:spPr bwMode="auto">
            <a:xfrm>
              <a:off x="6765925" y="1711326"/>
              <a:ext cx="36513" cy="52388"/>
            </a:xfrm>
            <a:custGeom>
              <a:avLst/>
              <a:gdLst>
                <a:gd name="T0" fmla="*/ 41 w 196"/>
                <a:gd name="T1" fmla="*/ 277 h 277"/>
                <a:gd name="T2" fmla="*/ 71 w 196"/>
                <a:gd name="T3" fmla="*/ 263 h 277"/>
                <a:gd name="T4" fmla="*/ 196 w 196"/>
                <a:gd name="T5" fmla="*/ 263 h 277"/>
                <a:gd name="T6" fmla="*/ 196 w 196"/>
                <a:gd name="T7" fmla="*/ 208 h 277"/>
                <a:gd name="T8" fmla="*/ 71 w 196"/>
                <a:gd name="T9" fmla="*/ 208 h 277"/>
                <a:gd name="T10" fmla="*/ 68 w 196"/>
                <a:gd name="T11" fmla="*/ 206 h 277"/>
                <a:gd name="T12" fmla="*/ 68 w 196"/>
                <a:gd name="T13" fmla="*/ 0 h 277"/>
                <a:gd name="T14" fmla="*/ 13 w 196"/>
                <a:gd name="T15" fmla="*/ 0 h 277"/>
                <a:gd name="T16" fmla="*/ 13 w 196"/>
                <a:gd name="T17" fmla="*/ 206 h 277"/>
                <a:gd name="T18" fmla="*/ 0 w 196"/>
                <a:gd name="T19" fmla="*/ 236 h 277"/>
                <a:gd name="T20" fmla="*/ 41 w 196"/>
                <a:gd name="T2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277">
                  <a:moveTo>
                    <a:pt x="41" y="277"/>
                  </a:moveTo>
                  <a:cubicBezTo>
                    <a:pt x="53" y="277"/>
                    <a:pt x="63" y="272"/>
                    <a:pt x="71" y="263"/>
                  </a:cubicBezTo>
                  <a:cubicBezTo>
                    <a:pt x="196" y="263"/>
                    <a:pt x="196" y="263"/>
                    <a:pt x="196" y="263"/>
                  </a:cubicBezTo>
                  <a:cubicBezTo>
                    <a:pt x="196" y="208"/>
                    <a:pt x="196" y="208"/>
                    <a:pt x="196" y="208"/>
                  </a:cubicBezTo>
                  <a:cubicBezTo>
                    <a:pt x="71" y="208"/>
                    <a:pt x="71" y="208"/>
                    <a:pt x="71" y="208"/>
                  </a:cubicBezTo>
                  <a:cubicBezTo>
                    <a:pt x="70" y="207"/>
                    <a:pt x="69" y="206"/>
                    <a:pt x="68" y="206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206"/>
                    <a:pt x="13" y="206"/>
                    <a:pt x="13" y="206"/>
                  </a:cubicBezTo>
                  <a:cubicBezTo>
                    <a:pt x="5" y="213"/>
                    <a:pt x="0" y="224"/>
                    <a:pt x="0" y="236"/>
                  </a:cubicBezTo>
                  <a:cubicBezTo>
                    <a:pt x="0" y="259"/>
                    <a:pt x="18" y="277"/>
                    <a:pt x="41" y="277"/>
                  </a:cubicBezTo>
                  <a:close/>
                </a:path>
              </a:pathLst>
            </a:custGeom>
            <a:grpFill/>
            <a:ln w="3175">
              <a:solidFill>
                <a:srgbClr val="75757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87" name="Group 186"/>
          <p:cNvGrpSpPr/>
          <p:nvPr/>
        </p:nvGrpSpPr>
        <p:grpSpPr>
          <a:xfrm>
            <a:off x="6548502" y="2682593"/>
            <a:ext cx="476929" cy="476929"/>
            <a:chOff x="6561093" y="2701419"/>
            <a:chExt cx="423863" cy="423863"/>
          </a:xfrm>
        </p:grpSpPr>
        <p:sp>
          <p:nvSpPr>
            <p:cNvPr id="161" name="Freeform 11"/>
            <p:cNvSpPr>
              <a:spLocks/>
            </p:cNvSpPr>
            <p:nvPr/>
          </p:nvSpPr>
          <p:spPr bwMode="auto">
            <a:xfrm>
              <a:off x="6765881" y="2763332"/>
              <a:ext cx="12700" cy="80963"/>
            </a:xfrm>
            <a:custGeom>
              <a:avLst/>
              <a:gdLst>
                <a:gd name="T0" fmla="*/ 80 w 160"/>
                <a:gd name="T1" fmla="*/ 1030 h 1030"/>
                <a:gd name="T2" fmla="*/ 0 w 160"/>
                <a:gd name="T3" fmla="*/ 950 h 1030"/>
                <a:gd name="T4" fmla="*/ 0 w 160"/>
                <a:gd name="T5" fmla="*/ 81 h 1030"/>
                <a:gd name="T6" fmla="*/ 80 w 160"/>
                <a:gd name="T7" fmla="*/ 0 h 1030"/>
                <a:gd name="T8" fmla="*/ 160 w 160"/>
                <a:gd name="T9" fmla="*/ 81 h 1030"/>
                <a:gd name="T10" fmla="*/ 160 w 160"/>
                <a:gd name="T11" fmla="*/ 950 h 1030"/>
                <a:gd name="T12" fmla="*/ 80 w 160"/>
                <a:gd name="T13" fmla="*/ 103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1030">
                  <a:moveTo>
                    <a:pt x="80" y="1030"/>
                  </a:moveTo>
                  <a:cubicBezTo>
                    <a:pt x="36" y="1030"/>
                    <a:pt x="0" y="994"/>
                    <a:pt x="0" y="95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5" y="0"/>
                    <a:pt x="160" y="36"/>
                    <a:pt x="160" y="81"/>
                  </a:cubicBezTo>
                  <a:cubicBezTo>
                    <a:pt x="160" y="950"/>
                    <a:pt x="160" y="950"/>
                    <a:pt x="160" y="950"/>
                  </a:cubicBezTo>
                  <a:cubicBezTo>
                    <a:pt x="160" y="994"/>
                    <a:pt x="125" y="1030"/>
                    <a:pt x="80" y="1030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12"/>
            <p:cNvSpPr>
              <a:spLocks/>
            </p:cNvSpPr>
            <p:nvPr/>
          </p:nvSpPr>
          <p:spPr bwMode="auto">
            <a:xfrm>
              <a:off x="6765881" y="2983994"/>
              <a:ext cx="12700" cy="77788"/>
            </a:xfrm>
            <a:custGeom>
              <a:avLst/>
              <a:gdLst>
                <a:gd name="T0" fmla="*/ 80 w 160"/>
                <a:gd name="T1" fmla="*/ 1004 h 1004"/>
                <a:gd name="T2" fmla="*/ 0 w 160"/>
                <a:gd name="T3" fmla="*/ 924 h 1004"/>
                <a:gd name="T4" fmla="*/ 0 w 160"/>
                <a:gd name="T5" fmla="*/ 80 h 1004"/>
                <a:gd name="T6" fmla="*/ 80 w 160"/>
                <a:gd name="T7" fmla="*/ 0 h 1004"/>
                <a:gd name="T8" fmla="*/ 160 w 160"/>
                <a:gd name="T9" fmla="*/ 80 h 1004"/>
                <a:gd name="T10" fmla="*/ 160 w 160"/>
                <a:gd name="T11" fmla="*/ 924 h 1004"/>
                <a:gd name="T12" fmla="*/ 80 w 160"/>
                <a:gd name="T13" fmla="*/ 10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1004">
                  <a:moveTo>
                    <a:pt x="80" y="1004"/>
                  </a:moveTo>
                  <a:cubicBezTo>
                    <a:pt x="36" y="1004"/>
                    <a:pt x="0" y="968"/>
                    <a:pt x="0" y="92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5" y="0"/>
                    <a:pt x="160" y="36"/>
                    <a:pt x="160" y="80"/>
                  </a:cubicBezTo>
                  <a:cubicBezTo>
                    <a:pt x="160" y="924"/>
                    <a:pt x="160" y="924"/>
                    <a:pt x="160" y="924"/>
                  </a:cubicBezTo>
                  <a:cubicBezTo>
                    <a:pt x="160" y="968"/>
                    <a:pt x="125" y="1004"/>
                    <a:pt x="80" y="1004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13"/>
            <p:cNvSpPr>
              <a:spLocks noEditPoints="1"/>
            </p:cNvSpPr>
            <p:nvPr/>
          </p:nvSpPr>
          <p:spPr bwMode="auto">
            <a:xfrm>
              <a:off x="6735718" y="2701419"/>
              <a:ext cx="73025" cy="74613"/>
            </a:xfrm>
            <a:custGeom>
              <a:avLst/>
              <a:gdLst>
                <a:gd name="T0" fmla="*/ 480 w 960"/>
                <a:gd name="T1" fmla="*/ 960 h 960"/>
                <a:gd name="T2" fmla="*/ 0 w 960"/>
                <a:gd name="T3" fmla="*/ 480 h 960"/>
                <a:gd name="T4" fmla="*/ 480 w 960"/>
                <a:gd name="T5" fmla="*/ 0 h 960"/>
                <a:gd name="T6" fmla="*/ 960 w 960"/>
                <a:gd name="T7" fmla="*/ 480 h 960"/>
                <a:gd name="T8" fmla="*/ 480 w 960"/>
                <a:gd name="T9" fmla="*/ 960 h 960"/>
                <a:gd name="T10" fmla="*/ 480 w 960"/>
                <a:gd name="T11" fmla="*/ 160 h 960"/>
                <a:gd name="T12" fmla="*/ 161 w 960"/>
                <a:gd name="T13" fmla="*/ 480 h 960"/>
                <a:gd name="T14" fmla="*/ 480 w 960"/>
                <a:gd name="T15" fmla="*/ 799 h 960"/>
                <a:gd name="T16" fmla="*/ 799 w 960"/>
                <a:gd name="T17" fmla="*/ 480 h 960"/>
                <a:gd name="T18" fmla="*/ 480 w 960"/>
                <a:gd name="T19" fmla="*/ 16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0" h="960">
                  <a:moveTo>
                    <a:pt x="480" y="960"/>
                  </a:moveTo>
                  <a:cubicBezTo>
                    <a:pt x="216" y="960"/>
                    <a:pt x="0" y="744"/>
                    <a:pt x="0" y="480"/>
                  </a:cubicBezTo>
                  <a:cubicBezTo>
                    <a:pt x="0" y="215"/>
                    <a:pt x="216" y="0"/>
                    <a:pt x="480" y="0"/>
                  </a:cubicBezTo>
                  <a:cubicBezTo>
                    <a:pt x="745" y="0"/>
                    <a:pt x="960" y="215"/>
                    <a:pt x="960" y="480"/>
                  </a:cubicBezTo>
                  <a:cubicBezTo>
                    <a:pt x="960" y="744"/>
                    <a:pt x="745" y="960"/>
                    <a:pt x="480" y="960"/>
                  </a:cubicBezTo>
                  <a:close/>
                  <a:moveTo>
                    <a:pt x="480" y="160"/>
                  </a:moveTo>
                  <a:cubicBezTo>
                    <a:pt x="304" y="160"/>
                    <a:pt x="161" y="304"/>
                    <a:pt x="161" y="480"/>
                  </a:cubicBezTo>
                  <a:cubicBezTo>
                    <a:pt x="161" y="656"/>
                    <a:pt x="304" y="799"/>
                    <a:pt x="480" y="799"/>
                  </a:cubicBezTo>
                  <a:cubicBezTo>
                    <a:pt x="656" y="799"/>
                    <a:pt x="799" y="656"/>
                    <a:pt x="799" y="480"/>
                  </a:cubicBezTo>
                  <a:cubicBezTo>
                    <a:pt x="799" y="304"/>
                    <a:pt x="656" y="160"/>
                    <a:pt x="480" y="160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Freeform 14"/>
            <p:cNvSpPr>
              <a:spLocks/>
            </p:cNvSpPr>
            <p:nvPr/>
          </p:nvSpPr>
          <p:spPr bwMode="auto">
            <a:xfrm>
              <a:off x="6638881" y="2791907"/>
              <a:ext cx="33338" cy="33338"/>
            </a:xfrm>
            <a:custGeom>
              <a:avLst/>
              <a:gdLst>
                <a:gd name="T0" fmla="*/ 354 w 442"/>
                <a:gd name="T1" fmla="*/ 442 h 442"/>
                <a:gd name="T2" fmla="*/ 297 w 442"/>
                <a:gd name="T3" fmla="*/ 419 h 442"/>
                <a:gd name="T4" fmla="*/ 297 w 442"/>
                <a:gd name="T5" fmla="*/ 419 h 442"/>
                <a:gd name="T6" fmla="*/ 23 w 442"/>
                <a:gd name="T7" fmla="*/ 145 h 442"/>
                <a:gd name="T8" fmla="*/ 0 w 442"/>
                <a:gd name="T9" fmla="*/ 88 h 442"/>
                <a:gd name="T10" fmla="*/ 23 w 442"/>
                <a:gd name="T11" fmla="*/ 31 h 442"/>
                <a:gd name="T12" fmla="*/ 137 w 442"/>
                <a:gd name="T13" fmla="*/ 31 h 442"/>
                <a:gd name="T14" fmla="*/ 411 w 442"/>
                <a:gd name="T15" fmla="*/ 305 h 442"/>
                <a:gd name="T16" fmla="*/ 411 w 442"/>
                <a:gd name="T17" fmla="*/ 419 h 442"/>
                <a:gd name="T18" fmla="*/ 354 w 442"/>
                <a:gd name="T19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2" h="442">
                  <a:moveTo>
                    <a:pt x="354" y="442"/>
                  </a:moveTo>
                  <a:cubicBezTo>
                    <a:pt x="333" y="442"/>
                    <a:pt x="313" y="434"/>
                    <a:pt x="297" y="419"/>
                  </a:cubicBezTo>
                  <a:cubicBezTo>
                    <a:pt x="297" y="419"/>
                    <a:pt x="297" y="419"/>
                    <a:pt x="297" y="419"/>
                  </a:cubicBezTo>
                  <a:cubicBezTo>
                    <a:pt x="23" y="145"/>
                    <a:pt x="23" y="145"/>
                    <a:pt x="23" y="145"/>
                  </a:cubicBezTo>
                  <a:cubicBezTo>
                    <a:pt x="7" y="129"/>
                    <a:pt x="0" y="108"/>
                    <a:pt x="0" y="88"/>
                  </a:cubicBezTo>
                  <a:cubicBezTo>
                    <a:pt x="0" y="67"/>
                    <a:pt x="7" y="47"/>
                    <a:pt x="23" y="31"/>
                  </a:cubicBezTo>
                  <a:cubicBezTo>
                    <a:pt x="55" y="0"/>
                    <a:pt x="105" y="0"/>
                    <a:pt x="137" y="31"/>
                  </a:cubicBezTo>
                  <a:cubicBezTo>
                    <a:pt x="411" y="305"/>
                    <a:pt x="411" y="305"/>
                    <a:pt x="411" y="305"/>
                  </a:cubicBezTo>
                  <a:cubicBezTo>
                    <a:pt x="442" y="337"/>
                    <a:pt x="442" y="387"/>
                    <a:pt x="411" y="419"/>
                  </a:cubicBezTo>
                  <a:cubicBezTo>
                    <a:pt x="395" y="434"/>
                    <a:pt x="375" y="442"/>
                    <a:pt x="354" y="442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Freeform 15"/>
            <p:cNvSpPr>
              <a:spLocks/>
            </p:cNvSpPr>
            <p:nvPr/>
          </p:nvSpPr>
          <p:spPr bwMode="auto">
            <a:xfrm>
              <a:off x="6602368" y="2756982"/>
              <a:ext cx="53975" cy="53975"/>
            </a:xfrm>
            <a:custGeom>
              <a:avLst/>
              <a:gdLst>
                <a:gd name="T0" fmla="*/ 574 w 698"/>
                <a:gd name="T1" fmla="*/ 124 h 698"/>
                <a:gd name="T2" fmla="*/ 574 w 698"/>
                <a:gd name="T3" fmla="*/ 574 h 698"/>
                <a:gd name="T4" fmla="*/ 124 w 698"/>
                <a:gd name="T5" fmla="*/ 574 h 698"/>
                <a:gd name="T6" fmla="*/ 124 w 698"/>
                <a:gd name="T7" fmla="*/ 124 h 698"/>
                <a:gd name="T8" fmla="*/ 574 w 698"/>
                <a:gd name="T9" fmla="*/ 124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698">
                  <a:moveTo>
                    <a:pt x="574" y="124"/>
                  </a:moveTo>
                  <a:cubicBezTo>
                    <a:pt x="698" y="248"/>
                    <a:pt x="698" y="449"/>
                    <a:pt x="574" y="574"/>
                  </a:cubicBezTo>
                  <a:cubicBezTo>
                    <a:pt x="450" y="698"/>
                    <a:pt x="248" y="698"/>
                    <a:pt x="124" y="574"/>
                  </a:cubicBezTo>
                  <a:cubicBezTo>
                    <a:pt x="0" y="449"/>
                    <a:pt x="0" y="248"/>
                    <a:pt x="124" y="124"/>
                  </a:cubicBezTo>
                  <a:cubicBezTo>
                    <a:pt x="248" y="0"/>
                    <a:pt x="450" y="0"/>
                    <a:pt x="574" y="124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Freeform 16"/>
            <p:cNvSpPr>
              <a:spLocks noEditPoints="1"/>
            </p:cNvSpPr>
            <p:nvPr/>
          </p:nvSpPr>
          <p:spPr bwMode="auto">
            <a:xfrm>
              <a:off x="6596018" y="2750632"/>
              <a:ext cx="66675" cy="65088"/>
            </a:xfrm>
            <a:custGeom>
              <a:avLst/>
              <a:gdLst>
                <a:gd name="T0" fmla="*/ 437 w 874"/>
                <a:gd name="T1" fmla="*/ 835 h 835"/>
                <a:gd name="T2" fmla="*/ 155 w 874"/>
                <a:gd name="T3" fmla="*/ 719 h 835"/>
                <a:gd name="T4" fmla="*/ 155 w 874"/>
                <a:gd name="T5" fmla="*/ 155 h 835"/>
                <a:gd name="T6" fmla="*/ 719 w 874"/>
                <a:gd name="T7" fmla="*/ 155 h 835"/>
                <a:gd name="T8" fmla="*/ 719 w 874"/>
                <a:gd name="T9" fmla="*/ 155 h 835"/>
                <a:gd name="T10" fmla="*/ 719 w 874"/>
                <a:gd name="T11" fmla="*/ 719 h 835"/>
                <a:gd name="T12" fmla="*/ 437 w 874"/>
                <a:gd name="T13" fmla="*/ 835 h 835"/>
                <a:gd name="T14" fmla="*/ 437 w 874"/>
                <a:gd name="T15" fmla="*/ 199 h 835"/>
                <a:gd name="T16" fmla="*/ 269 w 874"/>
                <a:gd name="T17" fmla="*/ 269 h 835"/>
                <a:gd name="T18" fmla="*/ 269 w 874"/>
                <a:gd name="T19" fmla="*/ 605 h 835"/>
                <a:gd name="T20" fmla="*/ 605 w 874"/>
                <a:gd name="T21" fmla="*/ 605 h 835"/>
                <a:gd name="T22" fmla="*/ 605 w 874"/>
                <a:gd name="T23" fmla="*/ 269 h 835"/>
                <a:gd name="T24" fmla="*/ 437 w 874"/>
                <a:gd name="T25" fmla="*/ 199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4" h="835">
                  <a:moveTo>
                    <a:pt x="437" y="835"/>
                  </a:moveTo>
                  <a:cubicBezTo>
                    <a:pt x="335" y="835"/>
                    <a:pt x="233" y="796"/>
                    <a:pt x="155" y="719"/>
                  </a:cubicBezTo>
                  <a:cubicBezTo>
                    <a:pt x="0" y="563"/>
                    <a:pt x="0" y="310"/>
                    <a:pt x="155" y="155"/>
                  </a:cubicBezTo>
                  <a:cubicBezTo>
                    <a:pt x="311" y="0"/>
                    <a:pt x="563" y="0"/>
                    <a:pt x="719" y="155"/>
                  </a:cubicBezTo>
                  <a:cubicBezTo>
                    <a:pt x="719" y="155"/>
                    <a:pt x="719" y="155"/>
                    <a:pt x="719" y="155"/>
                  </a:cubicBezTo>
                  <a:cubicBezTo>
                    <a:pt x="874" y="310"/>
                    <a:pt x="874" y="563"/>
                    <a:pt x="719" y="719"/>
                  </a:cubicBezTo>
                  <a:cubicBezTo>
                    <a:pt x="641" y="796"/>
                    <a:pt x="539" y="835"/>
                    <a:pt x="437" y="835"/>
                  </a:cubicBezTo>
                  <a:close/>
                  <a:moveTo>
                    <a:pt x="437" y="199"/>
                  </a:moveTo>
                  <a:cubicBezTo>
                    <a:pt x="376" y="199"/>
                    <a:pt x="315" y="222"/>
                    <a:pt x="269" y="269"/>
                  </a:cubicBezTo>
                  <a:cubicBezTo>
                    <a:pt x="176" y="361"/>
                    <a:pt x="176" y="512"/>
                    <a:pt x="269" y="605"/>
                  </a:cubicBezTo>
                  <a:cubicBezTo>
                    <a:pt x="362" y="698"/>
                    <a:pt x="512" y="698"/>
                    <a:pt x="605" y="605"/>
                  </a:cubicBezTo>
                  <a:cubicBezTo>
                    <a:pt x="698" y="512"/>
                    <a:pt x="698" y="361"/>
                    <a:pt x="605" y="269"/>
                  </a:cubicBezTo>
                  <a:cubicBezTo>
                    <a:pt x="559" y="222"/>
                    <a:pt x="498" y="199"/>
                    <a:pt x="437" y="199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Freeform 17"/>
            <p:cNvSpPr>
              <a:spLocks/>
            </p:cNvSpPr>
            <p:nvPr/>
          </p:nvSpPr>
          <p:spPr bwMode="auto">
            <a:xfrm>
              <a:off x="6867481" y="2791907"/>
              <a:ext cx="33338" cy="33338"/>
            </a:xfrm>
            <a:custGeom>
              <a:avLst/>
              <a:gdLst>
                <a:gd name="T0" fmla="*/ 80 w 434"/>
                <a:gd name="T1" fmla="*/ 442 h 442"/>
                <a:gd name="T2" fmla="*/ 23 w 434"/>
                <a:gd name="T3" fmla="*/ 419 h 442"/>
                <a:gd name="T4" fmla="*/ 0 w 434"/>
                <a:gd name="T5" fmla="*/ 362 h 442"/>
                <a:gd name="T6" fmla="*/ 23 w 434"/>
                <a:gd name="T7" fmla="*/ 305 h 442"/>
                <a:gd name="T8" fmla="*/ 297 w 434"/>
                <a:gd name="T9" fmla="*/ 31 h 442"/>
                <a:gd name="T10" fmla="*/ 411 w 434"/>
                <a:gd name="T11" fmla="*/ 31 h 442"/>
                <a:gd name="T12" fmla="*/ 434 w 434"/>
                <a:gd name="T13" fmla="*/ 88 h 442"/>
                <a:gd name="T14" fmla="*/ 411 w 434"/>
                <a:gd name="T15" fmla="*/ 145 h 442"/>
                <a:gd name="T16" fmla="*/ 137 w 434"/>
                <a:gd name="T17" fmla="*/ 419 h 442"/>
                <a:gd name="T18" fmla="*/ 80 w 434"/>
                <a:gd name="T19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4" h="442">
                  <a:moveTo>
                    <a:pt x="80" y="442"/>
                  </a:moveTo>
                  <a:cubicBezTo>
                    <a:pt x="59" y="442"/>
                    <a:pt x="39" y="434"/>
                    <a:pt x="23" y="419"/>
                  </a:cubicBezTo>
                  <a:cubicBezTo>
                    <a:pt x="8" y="403"/>
                    <a:pt x="0" y="383"/>
                    <a:pt x="0" y="362"/>
                  </a:cubicBezTo>
                  <a:cubicBezTo>
                    <a:pt x="0" y="341"/>
                    <a:pt x="8" y="321"/>
                    <a:pt x="23" y="305"/>
                  </a:cubicBezTo>
                  <a:cubicBezTo>
                    <a:pt x="297" y="31"/>
                    <a:pt x="297" y="31"/>
                    <a:pt x="297" y="31"/>
                  </a:cubicBezTo>
                  <a:cubicBezTo>
                    <a:pt x="329" y="0"/>
                    <a:pt x="380" y="0"/>
                    <a:pt x="411" y="31"/>
                  </a:cubicBezTo>
                  <a:cubicBezTo>
                    <a:pt x="427" y="47"/>
                    <a:pt x="434" y="67"/>
                    <a:pt x="434" y="88"/>
                  </a:cubicBezTo>
                  <a:cubicBezTo>
                    <a:pt x="434" y="108"/>
                    <a:pt x="427" y="129"/>
                    <a:pt x="411" y="145"/>
                  </a:cubicBezTo>
                  <a:cubicBezTo>
                    <a:pt x="137" y="419"/>
                    <a:pt x="137" y="419"/>
                    <a:pt x="137" y="419"/>
                  </a:cubicBezTo>
                  <a:cubicBezTo>
                    <a:pt x="121" y="434"/>
                    <a:pt x="101" y="442"/>
                    <a:pt x="80" y="442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Freeform 18"/>
            <p:cNvSpPr>
              <a:spLocks/>
            </p:cNvSpPr>
            <p:nvPr/>
          </p:nvSpPr>
          <p:spPr bwMode="auto">
            <a:xfrm>
              <a:off x="6881768" y="2756982"/>
              <a:ext cx="53975" cy="53975"/>
            </a:xfrm>
            <a:custGeom>
              <a:avLst/>
              <a:gdLst>
                <a:gd name="T0" fmla="*/ 124 w 698"/>
                <a:gd name="T1" fmla="*/ 124 h 698"/>
                <a:gd name="T2" fmla="*/ 124 w 698"/>
                <a:gd name="T3" fmla="*/ 574 h 698"/>
                <a:gd name="T4" fmla="*/ 574 w 698"/>
                <a:gd name="T5" fmla="*/ 574 h 698"/>
                <a:gd name="T6" fmla="*/ 574 w 698"/>
                <a:gd name="T7" fmla="*/ 124 h 698"/>
                <a:gd name="T8" fmla="*/ 124 w 698"/>
                <a:gd name="T9" fmla="*/ 124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698">
                  <a:moveTo>
                    <a:pt x="124" y="124"/>
                  </a:moveTo>
                  <a:cubicBezTo>
                    <a:pt x="0" y="248"/>
                    <a:pt x="0" y="449"/>
                    <a:pt x="124" y="574"/>
                  </a:cubicBezTo>
                  <a:cubicBezTo>
                    <a:pt x="249" y="698"/>
                    <a:pt x="450" y="698"/>
                    <a:pt x="574" y="574"/>
                  </a:cubicBezTo>
                  <a:cubicBezTo>
                    <a:pt x="698" y="449"/>
                    <a:pt x="698" y="248"/>
                    <a:pt x="574" y="124"/>
                  </a:cubicBezTo>
                  <a:cubicBezTo>
                    <a:pt x="450" y="0"/>
                    <a:pt x="249" y="0"/>
                    <a:pt x="124" y="124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Freeform 19"/>
            <p:cNvSpPr>
              <a:spLocks noEditPoints="1"/>
            </p:cNvSpPr>
            <p:nvPr/>
          </p:nvSpPr>
          <p:spPr bwMode="auto">
            <a:xfrm>
              <a:off x="6875418" y="2750632"/>
              <a:ext cx="68263" cy="65088"/>
            </a:xfrm>
            <a:custGeom>
              <a:avLst/>
              <a:gdLst>
                <a:gd name="T0" fmla="*/ 437 w 874"/>
                <a:gd name="T1" fmla="*/ 835 h 835"/>
                <a:gd name="T2" fmla="*/ 155 w 874"/>
                <a:gd name="T3" fmla="*/ 719 h 835"/>
                <a:gd name="T4" fmla="*/ 155 w 874"/>
                <a:gd name="T5" fmla="*/ 155 h 835"/>
                <a:gd name="T6" fmla="*/ 155 w 874"/>
                <a:gd name="T7" fmla="*/ 155 h 835"/>
                <a:gd name="T8" fmla="*/ 719 w 874"/>
                <a:gd name="T9" fmla="*/ 155 h 835"/>
                <a:gd name="T10" fmla="*/ 719 w 874"/>
                <a:gd name="T11" fmla="*/ 719 h 835"/>
                <a:gd name="T12" fmla="*/ 437 w 874"/>
                <a:gd name="T13" fmla="*/ 835 h 835"/>
                <a:gd name="T14" fmla="*/ 269 w 874"/>
                <a:gd name="T15" fmla="*/ 269 h 835"/>
                <a:gd name="T16" fmla="*/ 269 w 874"/>
                <a:gd name="T17" fmla="*/ 605 h 835"/>
                <a:gd name="T18" fmla="*/ 605 w 874"/>
                <a:gd name="T19" fmla="*/ 605 h 835"/>
                <a:gd name="T20" fmla="*/ 605 w 874"/>
                <a:gd name="T21" fmla="*/ 269 h 835"/>
                <a:gd name="T22" fmla="*/ 269 w 874"/>
                <a:gd name="T23" fmla="*/ 269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4" h="835">
                  <a:moveTo>
                    <a:pt x="437" y="835"/>
                  </a:moveTo>
                  <a:cubicBezTo>
                    <a:pt x="335" y="835"/>
                    <a:pt x="233" y="796"/>
                    <a:pt x="155" y="719"/>
                  </a:cubicBezTo>
                  <a:cubicBezTo>
                    <a:pt x="0" y="563"/>
                    <a:pt x="0" y="310"/>
                    <a:pt x="155" y="155"/>
                  </a:cubicBezTo>
                  <a:cubicBezTo>
                    <a:pt x="155" y="155"/>
                    <a:pt x="155" y="155"/>
                    <a:pt x="155" y="155"/>
                  </a:cubicBezTo>
                  <a:cubicBezTo>
                    <a:pt x="311" y="0"/>
                    <a:pt x="564" y="0"/>
                    <a:pt x="719" y="155"/>
                  </a:cubicBezTo>
                  <a:cubicBezTo>
                    <a:pt x="874" y="310"/>
                    <a:pt x="874" y="563"/>
                    <a:pt x="719" y="719"/>
                  </a:cubicBezTo>
                  <a:cubicBezTo>
                    <a:pt x="641" y="796"/>
                    <a:pt x="539" y="835"/>
                    <a:pt x="437" y="835"/>
                  </a:cubicBezTo>
                  <a:close/>
                  <a:moveTo>
                    <a:pt x="269" y="269"/>
                  </a:moveTo>
                  <a:cubicBezTo>
                    <a:pt x="176" y="361"/>
                    <a:pt x="176" y="512"/>
                    <a:pt x="269" y="605"/>
                  </a:cubicBezTo>
                  <a:cubicBezTo>
                    <a:pt x="362" y="698"/>
                    <a:pt x="513" y="698"/>
                    <a:pt x="605" y="605"/>
                  </a:cubicBezTo>
                  <a:cubicBezTo>
                    <a:pt x="698" y="512"/>
                    <a:pt x="698" y="361"/>
                    <a:pt x="605" y="269"/>
                  </a:cubicBezTo>
                  <a:cubicBezTo>
                    <a:pt x="513" y="176"/>
                    <a:pt x="362" y="176"/>
                    <a:pt x="269" y="269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Freeform 20"/>
            <p:cNvSpPr>
              <a:spLocks/>
            </p:cNvSpPr>
            <p:nvPr/>
          </p:nvSpPr>
          <p:spPr bwMode="auto">
            <a:xfrm>
              <a:off x="6634118" y="2995107"/>
              <a:ext cx="33338" cy="33338"/>
            </a:xfrm>
            <a:custGeom>
              <a:avLst/>
              <a:gdLst>
                <a:gd name="T0" fmla="*/ 80 w 435"/>
                <a:gd name="T1" fmla="*/ 443 h 443"/>
                <a:gd name="T2" fmla="*/ 24 w 435"/>
                <a:gd name="T3" fmla="*/ 419 h 443"/>
                <a:gd name="T4" fmla="*/ 0 w 435"/>
                <a:gd name="T5" fmla="*/ 362 h 443"/>
                <a:gd name="T6" fmla="*/ 24 w 435"/>
                <a:gd name="T7" fmla="*/ 306 h 443"/>
                <a:gd name="T8" fmla="*/ 298 w 435"/>
                <a:gd name="T9" fmla="*/ 31 h 443"/>
                <a:gd name="T10" fmla="*/ 411 w 435"/>
                <a:gd name="T11" fmla="*/ 31 h 443"/>
                <a:gd name="T12" fmla="*/ 435 w 435"/>
                <a:gd name="T13" fmla="*/ 88 h 443"/>
                <a:gd name="T14" fmla="*/ 411 w 435"/>
                <a:gd name="T15" fmla="*/ 145 h 443"/>
                <a:gd name="T16" fmla="*/ 137 w 435"/>
                <a:gd name="T17" fmla="*/ 419 h 443"/>
                <a:gd name="T18" fmla="*/ 80 w 435"/>
                <a:gd name="T19" fmla="*/ 44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443">
                  <a:moveTo>
                    <a:pt x="80" y="443"/>
                  </a:moveTo>
                  <a:cubicBezTo>
                    <a:pt x="60" y="443"/>
                    <a:pt x="39" y="435"/>
                    <a:pt x="24" y="419"/>
                  </a:cubicBezTo>
                  <a:cubicBezTo>
                    <a:pt x="8" y="403"/>
                    <a:pt x="0" y="383"/>
                    <a:pt x="0" y="362"/>
                  </a:cubicBezTo>
                  <a:cubicBezTo>
                    <a:pt x="0" y="342"/>
                    <a:pt x="8" y="321"/>
                    <a:pt x="24" y="306"/>
                  </a:cubicBezTo>
                  <a:cubicBezTo>
                    <a:pt x="298" y="31"/>
                    <a:pt x="298" y="31"/>
                    <a:pt x="298" y="31"/>
                  </a:cubicBezTo>
                  <a:cubicBezTo>
                    <a:pt x="329" y="0"/>
                    <a:pt x="380" y="0"/>
                    <a:pt x="411" y="31"/>
                  </a:cubicBezTo>
                  <a:cubicBezTo>
                    <a:pt x="427" y="47"/>
                    <a:pt x="435" y="68"/>
                    <a:pt x="435" y="88"/>
                  </a:cubicBezTo>
                  <a:cubicBezTo>
                    <a:pt x="435" y="109"/>
                    <a:pt x="427" y="129"/>
                    <a:pt x="411" y="145"/>
                  </a:cubicBezTo>
                  <a:cubicBezTo>
                    <a:pt x="137" y="419"/>
                    <a:pt x="137" y="419"/>
                    <a:pt x="137" y="419"/>
                  </a:cubicBezTo>
                  <a:cubicBezTo>
                    <a:pt x="121" y="435"/>
                    <a:pt x="101" y="443"/>
                    <a:pt x="80" y="443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1" name="Freeform 21"/>
            <p:cNvSpPr>
              <a:spLocks/>
            </p:cNvSpPr>
            <p:nvPr/>
          </p:nvSpPr>
          <p:spPr bwMode="auto">
            <a:xfrm>
              <a:off x="6596018" y="3012569"/>
              <a:ext cx="53975" cy="53975"/>
            </a:xfrm>
            <a:custGeom>
              <a:avLst/>
              <a:gdLst>
                <a:gd name="T0" fmla="*/ 124 w 698"/>
                <a:gd name="T1" fmla="*/ 124 h 698"/>
                <a:gd name="T2" fmla="*/ 574 w 698"/>
                <a:gd name="T3" fmla="*/ 124 h 698"/>
                <a:gd name="T4" fmla="*/ 574 w 698"/>
                <a:gd name="T5" fmla="*/ 574 h 698"/>
                <a:gd name="T6" fmla="*/ 124 w 698"/>
                <a:gd name="T7" fmla="*/ 574 h 698"/>
                <a:gd name="T8" fmla="*/ 124 w 698"/>
                <a:gd name="T9" fmla="*/ 124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698">
                  <a:moveTo>
                    <a:pt x="124" y="124"/>
                  </a:moveTo>
                  <a:cubicBezTo>
                    <a:pt x="249" y="0"/>
                    <a:pt x="450" y="0"/>
                    <a:pt x="574" y="124"/>
                  </a:cubicBezTo>
                  <a:cubicBezTo>
                    <a:pt x="698" y="248"/>
                    <a:pt x="698" y="450"/>
                    <a:pt x="574" y="574"/>
                  </a:cubicBezTo>
                  <a:cubicBezTo>
                    <a:pt x="450" y="698"/>
                    <a:pt x="249" y="698"/>
                    <a:pt x="124" y="574"/>
                  </a:cubicBezTo>
                  <a:cubicBezTo>
                    <a:pt x="0" y="450"/>
                    <a:pt x="0" y="248"/>
                    <a:pt x="124" y="124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2" name="Freeform 22"/>
            <p:cNvSpPr>
              <a:spLocks noEditPoints="1"/>
            </p:cNvSpPr>
            <p:nvPr/>
          </p:nvSpPr>
          <p:spPr bwMode="auto">
            <a:xfrm>
              <a:off x="6589668" y="3006219"/>
              <a:ext cx="66675" cy="65088"/>
            </a:xfrm>
            <a:custGeom>
              <a:avLst/>
              <a:gdLst>
                <a:gd name="T0" fmla="*/ 437 w 874"/>
                <a:gd name="T1" fmla="*/ 835 h 835"/>
                <a:gd name="T2" fmla="*/ 155 w 874"/>
                <a:gd name="T3" fmla="*/ 719 h 835"/>
                <a:gd name="T4" fmla="*/ 155 w 874"/>
                <a:gd name="T5" fmla="*/ 155 h 835"/>
                <a:gd name="T6" fmla="*/ 719 w 874"/>
                <a:gd name="T7" fmla="*/ 155 h 835"/>
                <a:gd name="T8" fmla="*/ 719 w 874"/>
                <a:gd name="T9" fmla="*/ 719 h 835"/>
                <a:gd name="T10" fmla="*/ 437 w 874"/>
                <a:gd name="T11" fmla="*/ 835 h 835"/>
                <a:gd name="T12" fmla="*/ 437 w 874"/>
                <a:gd name="T13" fmla="*/ 199 h 835"/>
                <a:gd name="T14" fmla="*/ 269 w 874"/>
                <a:gd name="T15" fmla="*/ 269 h 835"/>
                <a:gd name="T16" fmla="*/ 269 w 874"/>
                <a:gd name="T17" fmla="*/ 605 h 835"/>
                <a:gd name="T18" fmla="*/ 605 w 874"/>
                <a:gd name="T19" fmla="*/ 605 h 835"/>
                <a:gd name="T20" fmla="*/ 605 w 874"/>
                <a:gd name="T21" fmla="*/ 269 h 835"/>
                <a:gd name="T22" fmla="*/ 437 w 874"/>
                <a:gd name="T23" fmla="*/ 199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4" h="835">
                  <a:moveTo>
                    <a:pt x="437" y="835"/>
                  </a:moveTo>
                  <a:cubicBezTo>
                    <a:pt x="335" y="835"/>
                    <a:pt x="233" y="796"/>
                    <a:pt x="155" y="719"/>
                  </a:cubicBezTo>
                  <a:cubicBezTo>
                    <a:pt x="0" y="563"/>
                    <a:pt x="0" y="310"/>
                    <a:pt x="155" y="155"/>
                  </a:cubicBezTo>
                  <a:cubicBezTo>
                    <a:pt x="311" y="0"/>
                    <a:pt x="564" y="0"/>
                    <a:pt x="719" y="155"/>
                  </a:cubicBezTo>
                  <a:cubicBezTo>
                    <a:pt x="874" y="310"/>
                    <a:pt x="874" y="563"/>
                    <a:pt x="719" y="719"/>
                  </a:cubicBezTo>
                  <a:cubicBezTo>
                    <a:pt x="641" y="796"/>
                    <a:pt x="539" y="835"/>
                    <a:pt x="437" y="835"/>
                  </a:cubicBezTo>
                  <a:close/>
                  <a:moveTo>
                    <a:pt x="437" y="199"/>
                  </a:moveTo>
                  <a:cubicBezTo>
                    <a:pt x="376" y="199"/>
                    <a:pt x="315" y="222"/>
                    <a:pt x="269" y="269"/>
                  </a:cubicBezTo>
                  <a:cubicBezTo>
                    <a:pt x="176" y="361"/>
                    <a:pt x="176" y="512"/>
                    <a:pt x="269" y="605"/>
                  </a:cubicBezTo>
                  <a:cubicBezTo>
                    <a:pt x="362" y="698"/>
                    <a:pt x="513" y="698"/>
                    <a:pt x="605" y="605"/>
                  </a:cubicBezTo>
                  <a:cubicBezTo>
                    <a:pt x="698" y="512"/>
                    <a:pt x="698" y="361"/>
                    <a:pt x="605" y="269"/>
                  </a:cubicBezTo>
                  <a:cubicBezTo>
                    <a:pt x="559" y="222"/>
                    <a:pt x="498" y="199"/>
                    <a:pt x="437" y="199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3" name="Freeform 23"/>
            <p:cNvSpPr>
              <a:spLocks/>
            </p:cNvSpPr>
            <p:nvPr/>
          </p:nvSpPr>
          <p:spPr bwMode="auto">
            <a:xfrm>
              <a:off x="6872243" y="2995107"/>
              <a:ext cx="36513" cy="33338"/>
            </a:xfrm>
            <a:custGeom>
              <a:avLst/>
              <a:gdLst>
                <a:gd name="T0" fmla="*/ 368 w 472"/>
                <a:gd name="T1" fmla="*/ 445 h 445"/>
                <a:gd name="T2" fmla="*/ 307 w 472"/>
                <a:gd name="T3" fmla="*/ 417 h 445"/>
                <a:gd name="T4" fmla="*/ 306 w 472"/>
                <a:gd name="T5" fmla="*/ 419 h 445"/>
                <a:gd name="T6" fmla="*/ 269 w 472"/>
                <a:gd name="T7" fmla="*/ 382 h 445"/>
                <a:gd name="T8" fmla="*/ 256 w 472"/>
                <a:gd name="T9" fmla="*/ 369 h 445"/>
                <a:gd name="T10" fmla="*/ 256 w 472"/>
                <a:gd name="T11" fmla="*/ 369 h 445"/>
                <a:gd name="T12" fmla="*/ 32 w 472"/>
                <a:gd name="T13" fmla="*/ 145 h 445"/>
                <a:gd name="T14" fmla="*/ 32 w 472"/>
                <a:gd name="T15" fmla="*/ 31 h 445"/>
                <a:gd name="T16" fmla="*/ 145 w 472"/>
                <a:gd name="T17" fmla="*/ 31 h 445"/>
                <a:gd name="T18" fmla="*/ 414 w 472"/>
                <a:gd name="T19" fmla="*/ 300 h 445"/>
                <a:gd name="T20" fmla="*/ 415 w 472"/>
                <a:gd name="T21" fmla="*/ 301 h 445"/>
                <a:gd name="T22" fmla="*/ 419 w 472"/>
                <a:gd name="T23" fmla="*/ 305 h 445"/>
                <a:gd name="T24" fmla="*/ 419 w 472"/>
                <a:gd name="T25" fmla="*/ 305 h 445"/>
                <a:gd name="T26" fmla="*/ 420 w 472"/>
                <a:gd name="T27" fmla="*/ 419 h 445"/>
                <a:gd name="T28" fmla="*/ 368 w 472"/>
                <a:gd name="T29" fmla="*/ 445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2" h="445">
                  <a:moveTo>
                    <a:pt x="368" y="445"/>
                  </a:moveTo>
                  <a:cubicBezTo>
                    <a:pt x="348" y="445"/>
                    <a:pt x="328" y="434"/>
                    <a:pt x="307" y="417"/>
                  </a:cubicBezTo>
                  <a:cubicBezTo>
                    <a:pt x="306" y="419"/>
                    <a:pt x="306" y="419"/>
                    <a:pt x="306" y="419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5" y="378"/>
                    <a:pt x="260" y="373"/>
                    <a:pt x="256" y="369"/>
                  </a:cubicBezTo>
                  <a:cubicBezTo>
                    <a:pt x="256" y="369"/>
                    <a:pt x="256" y="369"/>
                    <a:pt x="256" y="369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0" y="114"/>
                    <a:pt x="0" y="63"/>
                    <a:pt x="32" y="31"/>
                  </a:cubicBezTo>
                  <a:cubicBezTo>
                    <a:pt x="63" y="0"/>
                    <a:pt x="114" y="0"/>
                    <a:pt x="145" y="31"/>
                  </a:cubicBezTo>
                  <a:cubicBezTo>
                    <a:pt x="414" y="300"/>
                    <a:pt x="414" y="300"/>
                    <a:pt x="414" y="300"/>
                  </a:cubicBezTo>
                  <a:cubicBezTo>
                    <a:pt x="414" y="300"/>
                    <a:pt x="414" y="300"/>
                    <a:pt x="415" y="301"/>
                  </a:cubicBezTo>
                  <a:cubicBezTo>
                    <a:pt x="419" y="305"/>
                    <a:pt x="419" y="305"/>
                    <a:pt x="419" y="305"/>
                  </a:cubicBezTo>
                  <a:cubicBezTo>
                    <a:pt x="419" y="305"/>
                    <a:pt x="419" y="305"/>
                    <a:pt x="419" y="305"/>
                  </a:cubicBezTo>
                  <a:cubicBezTo>
                    <a:pt x="472" y="365"/>
                    <a:pt x="420" y="419"/>
                    <a:pt x="420" y="419"/>
                  </a:cubicBezTo>
                  <a:cubicBezTo>
                    <a:pt x="402" y="437"/>
                    <a:pt x="384" y="445"/>
                    <a:pt x="368" y="445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Freeform 24"/>
            <p:cNvSpPr>
              <a:spLocks/>
            </p:cNvSpPr>
            <p:nvPr/>
          </p:nvSpPr>
          <p:spPr bwMode="auto">
            <a:xfrm>
              <a:off x="6886531" y="3009394"/>
              <a:ext cx="53975" cy="53975"/>
            </a:xfrm>
            <a:custGeom>
              <a:avLst/>
              <a:gdLst>
                <a:gd name="T0" fmla="*/ 574 w 698"/>
                <a:gd name="T1" fmla="*/ 124 h 699"/>
                <a:gd name="T2" fmla="*/ 124 w 698"/>
                <a:gd name="T3" fmla="*/ 124 h 699"/>
                <a:gd name="T4" fmla="*/ 124 w 698"/>
                <a:gd name="T5" fmla="*/ 574 h 699"/>
                <a:gd name="T6" fmla="*/ 574 w 698"/>
                <a:gd name="T7" fmla="*/ 574 h 699"/>
                <a:gd name="T8" fmla="*/ 574 w 698"/>
                <a:gd name="T9" fmla="*/ 124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699">
                  <a:moveTo>
                    <a:pt x="574" y="124"/>
                  </a:moveTo>
                  <a:cubicBezTo>
                    <a:pt x="450" y="0"/>
                    <a:pt x="248" y="0"/>
                    <a:pt x="124" y="124"/>
                  </a:cubicBezTo>
                  <a:cubicBezTo>
                    <a:pt x="0" y="249"/>
                    <a:pt x="0" y="450"/>
                    <a:pt x="124" y="574"/>
                  </a:cubicBezTo>
                  <a:cubicBezTo>
                    <a:pt x="248" y="699"/>
                    <a:pt x="450" y="699"/>
                    <a:pt x="574" y="574"/>
                  </a:cubicBezTo>
                  <a:cubicBezTo>
                    <a:pt x="698" y="450"/>
                    <a:pt x="698" y="249"/>
                    <a:pt x="574" y="124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Freeform 25"/>
            <p:cNvSpPr>
              <a:spLocks noEditPoints="1"/>
            </p:cNvSpPr>
            <p:nvPr/>
          </p:nvSpPr>
          <p:spPr bwMode="auto">
            <a:xfrm>
              <a:off x="6880181" y="3006219"/>
              <a:ext cx="68263" cy="61913"/>
            </a:xfrm>
            <a:custGeom>
              <a:avLst/>
              <a:gdLst>
                <a:gd name="T0" fmla="*/ 437 w 874"/>
                <a:gd name="T1" fmla="*/ 797 h 797"/>
                <a:gd name="T2" fmla="*/ 155 w 874"/>
                <a:gd name="T3" fmla="*/ 680 h 797"/>
                <a:gd name="T4" fmla="*/ 155 w 874"/>
                <a:gd name="T5" fmla="*/ 117 h 797"/>
                <a:gd name="T6" fmla="*/ 437 w 874"/>
                <a:gd name="T7" fmla="*/ 0 h 797"/>
                <a:gd name="T8" fmla="*/ 719 w 874"/>
                <a:gd name="T9" fmla="*/ 117 h 797"/>
                <a:gd name="T10" fmla="*/ 719 w 874"/>
                <a:gd name="T11" fmla="*/ 117 h 797"/>
                <a:gd name="T12" fmla="*/ 719 w 874"/>
                <a:gd name="T13" fmla="*/ 680 h 797"/>
                <a:gd name="T14" fmla="*/ 437 w 874"/>
                <a:gd name="T15" fmla="*/ 797 h 797"/>
                <a:gd name="T16" fmla="*/ 437 w 874"/>
                <a:gd name="T17" fmla="*/ 161 h 797"/>
                <a:gd name="T18" fmla="*/ 269 w 874"/>
                <a:gd name="T19" fmla="*/ 230 h 797"/>
                <a:gd name="T20" fmla="*/ 269 w 874"/>
                <a:gd name="T21" fmla="*/ 567 h 797"/>
                <a:gd name="T22" fmla="*/ 605 w 874"/>
                <a:gd name="T23" fmla="*/ 567 h 797"/>
                <a:gd name="T24" fmla="*/ 605 w 874"/>
                <a:gd name="T25" fmla="*/ 230 h 797"/>
                <a:gd name="T26" fmla="*/ 605 w 874"/>
                <a:gd name="T27" fmla="*/ 230 h 797"/>
                <a:gd name="T28" fmla="*/ 437 w 874"/>
                <a:gd name="T29" fmla="*/ 161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4" h="797">
                  <a:moveTo>
                    <a:pt x="437" y="797"/>
                  </a:moveTo>
                  <a:cubicBezTo>
                    <a:pt x="335" y="797"/>
                    <a:pt x="233" y="758"/>
                    <a:pt x="155" y="680"/>
                  </a:cubicBezTo>
                  <a:cubicBezTo>
                    <a:pt x="0" y="525"/>
                    <a:pt x="0" y="272"/>
                    <a:pt x="155" y="117"/>
                  </a:cubicBezTo>
                  <a:cubicBezTo>
                    <a:pt x="230" y="41"/>
                    <a:pt x="330" y="0"/>
                    <a:pt x="437" y="0"/>
                  </a:cubicBezTo>
                  <a:cubicBezTo>
                    <a:pt x="543" y="0"/>
                    <a:pt x="643" y="41"/>
                    <a:pt x="719" y="117"/>
                  </a:cubicBezTo>
                  <a:cubicBezTo>
                    <a:pt x="719" y="117"/>
                    <a:pt x="719" y="117"/>
                    <a:pt x="719" y="117"/>
                  </a:cubicBezTo>
                  <a:cubicBezTo>
                    <a:pt x="874" y="272"/>
                    <a:pt x="874" y="525"/>
                    <a:pt x="719" y="680"/>
                  </a:cubicBezTo>
                  <a:cubicBezTo>
                    <a:pt x="641" y="758"/>
                    <a:pt x="539" y="797"/>
                    <a:pt x="437" y="797"/>
                  </a:cubicBezTo>
                  <a:close/>
                  <a:moveTo>
                    <a:pt x="437" y="161"/>
                  </a:moveTo>
                  <a:cubicBezTo>
                    <a:pt x="373" y="161"/>
                    <a:pt x="314" y="185"/>
                    <a:pt x="269" y="230"/>
                  </a:cubicBezTo>
                  <a:cubicBezTo>
                    <a:pt x="176" y="323"/>
                    <a:pt x="176" y="474"/>
                    <a:pt x="269" y="567"/>
                  </a:cubicBezTo>
                  <a:cubicBezTo>
                    <a:pt x="361" y="659"/>
                    <a:pt x="512" y="659"/>
                    <a:pt x="605" y="567"/>
                  </a:cubicBezTo>
                  <a:cubicBezTo>
                    <a:pt x="698" y="474"/>
                    <a:pt x="698" y="323"/>
                    <a:pt x="605" y="230"/>
                  </a:cubicBezTo>
                  <a:cubicBezTo>
                    <a:pt x="605" y="230"/>
                    <a:pt x="605" y="230"/>
                    <a:pt x="605" y="230"/>
                  </a:cubicBezTo>
                  <a:cubicBezTo>
                    <a:pt x="560" y="185"/>
                    <a:pt x="500" y="161"/>
                    <a:pt x="437" y="161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6" name="Freeform 26"/>
            <p:cNvSpPr>
              <a:spLocks/>
            </p:cNvSpPr>
            <p:nvPr/>
          </p:nvSpPr>
          <p:spPr bwMode="auto">
            <a:xfrm>
              <a:off x="6623006" y="2907794"/>
              <a:ext cx="76200" cy="12700"/>
            </a:xfrm>
            <a:custGeom>
              <a:avLst/>
              <a:gdLst>
                <a:gd name="T0" fmla="*/ 899 w 979"/>
                <a:gd name="T1" fmla="*/ 160 h 160"/>
                <a:gd name="T2" fmla="*/ 80 w 979"/>
                <a:gd name="T3" fmla="*/ 160 h 160"/>
                <a:gd name="T4" fmla="*/ 0 w 979"/>
                <a:gd name="T5" fmla="*/ 80 h 160"/>
                <a:gd name="T6" fmla="*/ 80 w 979"/>
                <a:gd name="T7" fmla="*/ 0 h 160"/>
                <a:gd name="T8" fmla="*/ 899 w 979"/>
                <a:gd name="T9" fmla="*/ 0 h 160"/>
                <a:gd name="T10" fmla="*/ 979 w 979"/>
                <a:gd name="T11" fmla="*/ 80 h 160"/>
                <a:gd name="T12" fmla="*/ 899 w 979"/>
                <a:gd name="T13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9" h="160">
                  <a:moveTo>
                    <a:pt x="899" y="160"/>
                  </a:moveTo>
                  <a:cubicBezTo>
                    <a:pt x="80" y="160"/>
                    <a:pt x="80" y="160"/>
                    <a:pt x="80" y="160"/>
                  </a:cubicBez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899" y="0"/>
                    <a:pt x="899" y="0"/>
                    <a:pt x="899" y="0"/>
                  </a:cubicBezTo>
                  <a:cubicBezTo>
                    <a:pt x="943" y="0"/>
                    <a:pt x="979" y="36"/>
                    <a:pt x="979" y="80"/>
                  </a:cubicBezTo>
                  <a:cubicBezTo>
                    <a:pt x="979" y="124"/>
                    <a:pt x="943" y="160"/>
                    <a:pt x="899" y="160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7" name="Freeform 27"/>
            <p:cNvSpPr>
              <a:spLocks noEditPoints="1"/>
            </p:cNvSpPr>
            <p:nvPr/>
          </p:nvSpPr>
          <p:spPr bwMode="auto">
            <a:xfrm>
              <a:off x="6561093" y="2877632"/>
              <a:ext cx="74613" cy="74613"/>
            </a:xfrm>
            <a:custGeom>
              <a:avLst/>
              <a:gdLst>
                <a:gd name="T0" fmla="*/ 480 w 960"/>
                <a:gd name="T1" fmla="*/ 960 h 960"/>
                <a:gd name="T2" fmla="*/ 0 w 960"/>
                <a:gd name="T3" fmla="*/ 480 h 960"/>
                <a:gd name="T4" fmla="*/ 480 w 960"/>
                <a:gd name="T5" fmla="*/ 0 h 960"/>
                <a:gd name="T6" fmla="*/ 960 w 960"/>
                <a:gd name="T7" fmla="*/ 480 h 960"/>
                <a:gd name="T8" fmla="*/ 480 w 960"/>
                <a:gd name="T9" fmla="*/ 960 h 960"/>
                <a:gd name="T10" fmla="*/ 480 w 960"/>
                <a:gd name="T11" fmla="*/ 161 h 960"/>
                <a:gd name="T12" fmla="*/ 161 w 960"/>
                <a:gd name="T13" fmla="*/ 480 h 960"/>
                <a:gd name="T14" fmla="*/ 480 w 960"/>
                <a:gd name="T15" fmla="*/ 799 h 960"/>
                <a:gd name="T16" fmla="*/ 799 w 960"/>
                <a:gd name="T17" fmla="*/ 480 h 960"/>
                <a:gd name="T18" fmla="*/ 480 w 960"/>
                <a:gd name="T19" fmla="*/ 161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0" h="960">
                  <a:moveTo>
                    <a:pt x="480" y="960"/>
                  </a:moveTo>
                  <a:cubicBezTo>
                    <a:pt x="215" y="960"/>
                    <a:pt x="0" y="745"/>
                    <a:pt x="0" y="480"/>
                  </a:cubicBezTo>
                  <a:cubicBezTo>
                    <a:pt x="0" y="215"/>
                    <a:pt x="215" y="0"/>
                    <a:pt x="480" y="0"/>
                  </a:cubicBezTo>
                  <a:cubicBezTo>
                    <a:pt x="745" y="0"/>
                    <a:pt x="960" y="215"/>
                    <a:pt x="960" y="480"/>
                  </a:cubicBezTo>
                  <a:cubicBezTo>
                    <a:pt x="960" y="745"/>
                    <a:pt x="745" y="960"/>
                    <a:pt x="480" y="960"/>
                  </a:cubicBezTo>
                  <a:close/>
                  <a:moveTo>
                    <a:pt x="480" y="161"/>
                  </a:moveTo>
                  <a:cubicBezTo>
                    <a:pt x="304" y="161"/>
                    <a:pt x="161" y="304"/>
                    <a:pt x="161" y="480"/>
                  </a:cubicBezTo>
                  <a:cubicBezTo>
                    <a:pt x="161" y="656"/>
                    <a:pt x="304" y="799"/>
                    <a:pt x="480" y="799"/>
                  </a:cubicBezTo>
                  <a:cubicBezTo>
                    <a:pt x="656" y="799"/>
                    <a:pt x="799" y="656"/>
                    <a:pt x="799" y="480"/>
                  </a:cubicBezTo>
                  <a:cubicBezTo>
                    <a:pt x="799" y="304"/>
                    <a:pt x="656" y="161"/>
                    <a:pt x="480" y="161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8" name="Freeform 28"/>
            <p:cNvSpPr>
              <a:spLocks/>
            </p:cNvSpPr>
            <p:nvPr/>
          </p:nvSpPr>
          <p:spPr bwMode="auto">
            <a:xfrm>
              <a:off x="6848431" y="2907794"/>
              <a:ext cx="74613" cy="12700"/>
            </a:xfrm>
            <a:custGeom>
              <a:avLst/>
              <a:gdLst>
                <a:gd name="T0" fmla="*/ 873 w 953"/>
                <a:gd name="T1" fmla="*/ 160 h 160"/>
                <a:gd name="T2" fmla="*/ 80 w 953"/>
                <a:gd name="T3" fmla="*/ 160 h 160"/>
                <a:gd name="T4" fmla="*/ 0 w 953"/>
                <a:gd name="T5" fmla="*/ 80 h 160"/>
                <a:gd name="T6" fmla="*/ 80 w 953"/>
                <a:gd name="T7" fmla="*/ 0 h 160"/>
                <a:gd name="T8" fmla="*/ 873 w 953"/>
                <a:gd name="T9" fmla="*/ 0 h 160"/>
                <a:gd name="T10" fmla="*/ 953 w 953"/>
                <a:gd name="T11" fmla="*/ 80 h 160"/>
                <a:gd name="T12" fmla="*/ 873 w 953"/>
                <a:gd name="T13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3" h="160">
                  <a:moveTo>
                    <a:pt x="873" y="160"/>
                  </a:moveTo>
                  <a:cubicBezTo>
                    <a:pt x="80" y="160"/>
                    <a:pt x="80" y="160"/>
                    <a:pt x="80" y="160"/>
                  </a:cubicBez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873" y="0"/>
                    <a:pt x="873" y="0"/>
                    <a:pt x="873" y="0"/>
                  </a:cubicBezTo>
                  <a:cubicBezTo>
                    <a:pt x="917" y="0"/>
                    <a:pt x="953" y="36"/>
                    <a:pt x="953" y="80"/>
                  </a:cubicBezTo>
                  <a:cubicBezTo>
                    <a:pt x="953" y="124"/>
                    <a:pt x="917" y="160"/>
                    <a:pt x="873" y="160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9" name="Oval 29"/>
            <p:cNvSpPr>
              <a:spLocks noChangeArrowheads="1"/>
            </p:cNvSpPr>
            <p:nvPr/>
          </p:nvSpPr>
          <p:spPr bwMode="auto">
            <a:xfrm>
              <a:off x="6662693" y="2804607"/>
              <a:ext cx="219075" cy="2206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0" name="Freeform 30"/>
            <p:cNvSpPr>
              <a:spLocks noEditPoints="1"/>
            </p:cNvSpPr>
            <p:nvPr/>
          </p:nvSpPr>
          <p:spPr bwMode="auto">
            <a:xfrm>
              <a:off x="6656343" y="2798257"/>
              <a:ext cx="231775" cy="233363"/>
            </a:xfrm>
            <a:custGeom>
              <a:avLst/>
              <a:gdLst>
                <a:gd name="T0" fmla="*/ 1504 w 3008"/>
                <a:gd name="T1" fmla="*/ 3008 h 3008"/>
                <a:gd name="T2" fmla="*/ 0 w 3008"/>
                <a:gd name="T3" fmla="*/ 1504 h 3008"/>
                <a:gd name="T4" fmla="*/ 1504 w 3008"/>
                <a:gd name="T5" fmla="*/ 0 h 3008"/>
                <a:gd name="T6" fmla="*/ 3008 w 3008"/>
                <a:gd name="T7" fmla="*/ 1504 h 3008"/>
                <a:gd name="T8" fmla="*/ 1504 w 3008"/>
                <a:gd name="T9" fmla="*/ 3008 h 3008"/>
                <a:gd name="T10" fmla="*/ 1504 w 3008"/>
                <a:gd name="T11" fmla="*/ 161 h 3008"/>
                <a:gd name="T12" fmla="*/ 161 w 3008"/>
                <a:gd name="T13" fmla="*/ 1504 h 3008"/>
                <a:gd name="T14" fmla="*/ 1504 w 3008"/>
                <a:gd name="T15" fmla="*/ 2847 h 3008"/>
                <a:gd name="T16" fmla="*/ 2847 w 3008"/>
                <a:gd name="T17" fmla="*/ 1504 h 3008"/>
                <a:gd name="T18" fmla="*/ 1504 w 3008"/>
                <a:gd name="T19" fmla="*/ 161 h 3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08" h="3008">
                  <a:moveTo>
                    <a:pt x="1504" y="3008"/>
                  </a:moveTo>
                  <a:cubicBezTo>
                    <a:pt x="675" y="3008"/>
                    <a:pt x="0" y="2333"/>
                    <a:pt x="0" y="1504"/>
                  </a:cubicBezTo>
                  <a:cubicBezTo>
                    <a:pt x="0" y="675"/>
                    <a:pt x="675" y="0"/>
                    <a:pt x="1504" y="0"/>
                  </a:cubicBezTo>
                  <a:cubicBezTo>
                    <a:pt x="2333" y="0"/>
                    <a:pt x="3008" y="675"/>
                    <a:pt x="3008" y="1504"/>
                  </a:cubicBezTo>
                  <a:cubicBezTo>
                    <a:pt x="3008" y="2333"/>
                    <a:pt x="2333" y="3008"/>
                    <a:pt x="1504" y="3008"/>
                  </a:cubicBezTo>
                  <a:close/>
                  <a:moveTo>
                    <a:pt x="1504" y="161"/>
                  </a:moveTo>
                  <a:cubicBezTo>
                    <a:pt x="763" y="161"/>
                    <a:pt x="161" y="763"/>
                    <a:pt x="161" y="1504"/>
                  </a:cubicBezTo>
                  <a:cubicBezTo>
                    <a:pt x="161" y="2245"/>
                    <a:pt x="763" y="2847"/>
                    <a:pt x="1504" y="2847"/>
                  </a:cubicBezTo>
                  <a:cubicBezTo>
                    <a:pt x="2245" y="2847"/>
                    <a:pt x="2847" y="2245"/>
                    <a:pt x="2847" y="1504"/>
                  </a:cubicBezTo>
                  <a:cubicBezTo>
                    <a:pt x="2847" y="763"/>
                    <a:pt x="2245" y="161"/>
                    <a:pt x="1504" y="161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1" name="Freeform 31"/>
            <p:cNvSpPr>
              <a:spLocks noEditPoints="1"/>
            </p:cNvSpPr>
            <p:nvPr/>
          </p:nvSpPr>
          <p:spPr bwMode="auto">
            <a:xfrm>
              <a:off x="6910343" y="2877632"/>
              <a:ext cx="74613" cy="74613"/>
            </a:xfrm>
            <a:custGeom>
              <a:avLst/>
              <a:gdLst>
                <a:gd name="T0" fmla="*/ 480 w 960"/>
                <a:gd name="T1" fmla="*/ 960 h 960"/>
                <a:gd name="T2" fmla="*/ 0 w 960"/>
                <a:gd name="T3" fmla="*/ 480 h 960"/>
                <a:gd name="T4" fmla="*/ 480 w 960"/>
                <a:gd name="T5" fmla="*/ 0 h 960"/>
                <a:gd name="T6" fmla="*/ 960 w 960"/>
                <a:gd name="T7" fmla="*/ 480 h 960"/>
                <a:gd name="T8" fmla="*/ 480 w 960"/>
                <a:gd name="T9" fmla="*/ 960 h 960"/>
                <a:gd name="T10" fmla="*/ 480 w 960"/>
                <a:gd name="T11" fmla="*/ 161 h 960"/>
                <a:gd name="T12" fmla="*/ 161 w 960"/>
                <a:gd name="T13" fmla="*/ 480 h 960"/>
                <a:gd name="T14" fmla="*/ 480 w 960"/>
                <a:gd name="T15" fmla="*/ 799 h 960"/>
                <a:gd name="T16" fmla="*/ 799 w 960"/>
                <a:gd name="T17" fmla="*/ 480 h 960"/>
                <a:gd name="T18" fmla="*/ 480 w 960"/>
                <a:gd name="T19" fmla="*/ 161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0" h="960">
                  <a:moveTo>
                    <a:pt x="480" y="960"/>
                  </a:moveTo>
                  <a:cubicBezTo>
                    <a:pt x="215" y="960"/>
                    <a:pt x="0" y="745"/>
                    <a:pt x="0" y="480"/>
                  </a:cubicBezTo>
                  <a:cubicBezTo>
                    <a:pt x="0" y="215"/>
                    <a:pt x="215" y="0"/>
                    <a:pt x="480" y="0"/>
                  </a:cubicBezTo>
                  <a:cubicBezTo>
                    <a:pt x="745" y="0"/>
                    <a:pt x="960" y="215"/>
                    <a:pt x="960" y="480"/>
                  </a:cubicBezTo>
                  <a:cubicBezTo>
                    <a:pt x="960" y="745"/>
                    <a:pt x="745" y="960"/>
                    <a:pt x="480" y="960"/>
                  </a:cubicBezTo>
                  <a:close/>
                  <a:moveTo>
                    <a:pt x="480" y="161"/>
                  </a:moveTo>
                  <a:cubicBezTo>
                    <a:pt x="304" y="161"/>
                    <a:pt x="161" y="304"/>
                    <a:pt x="161" y="480"/>
                  </a:cubicBezTo>
                  <a:cubicBezTo>
                    <a:pt x="161" y="656"/>
                    <a:pt x="304" y="799"/>
                    <a:pt x="480" y="799"/>
                  </a:cubicBezTo>
                  <a:cubicBezTo>
                    <a:pt x="656" y="799"/>
                    <a:pt x="799" y="656"/>
                    <a:pt x="799" y="480"/>
                  </a:cubicBezTo>
                  <a:cubicBezTo>
                    <a:pt x="799" y="304"/>
                    <a:pt x="656" y="161"/>
                    <a:pt x="480" y="161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2" name="Freeform 32"/>
            <p:cNvSpPr>
              <a:spLocks noEditPoints="1"/>
            </p:cNvSpPr>
            <p:nvPr/>
          </p:nvSpPr>
          <p:spPr bwMode="auto">
            <a:xfrm>
              <a:off x="6735718" y="3050669"/>
              <a:ext cx="73025" cy="74613"/>
            </a:xfrm>
            <a:custGeom>
              <a:avLst/>
              <a:gdLst>
                <a:gd name="T0" fmla="*/ 480 w 960"/>
                <a:gd name="T1" fmla="*/ 960 h 960"/>
                <a:gd name="T2" fmla="*/ 0 w 960"/>
                <a:gd name="T3" fmla="*/ 480 h 960"/>
                <a:gd name="T4" fmla="*/ 480 w 960"/>
                <a:gd name="T5" fmla="*/ 0 h 960"/>
                <a:gd name="T6" fmla="*/ 960 w 960"/>
                <a:gd name="T7" fmla="*/ 480 h 960"/>
                <a:gd name="T8" fmla="*/ 480 w 960"/>
                <a:gd name="T9" fmla="*/ 960 h 960"/>
                <a:gd name="T10" fmla="*/ 480 w 960"/>
                <a:gd name="T11" fmla="*/ 161 h 960"/>
                <a:gd name="T12" fmla="*/ 161 w 960"/>
                <a:gd name="T13" fmla="*/ 480 h 960"/>
                <a:gd name="T14" fmla="*/ 480 w 960"/>
                <a:gd name="T15" fmla="*/ 799 h 960"/>
                <a:gd name="T16" fmla="*/ 799 w 960"/>
                <a:gd name="T17" fmla="*/ 480 h 960"/>
                <a:gd name="T18" fmla="*/ 480 w 960"/>
                <a:gd name="T19" fmla="*/ 161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0" h="960">
                  <a:moveTo>
                    <a:pt x="480" y="960"/>
                  </a:moveTo>
                  <a:cubicBezTo>
                    <a:pt x="216" y="960"/>
                    <a:pt x="0" y="745"/>
                    <a:pt x="0" y="480"/>
                  </a:cubicBezTo>
                  <a:cubicBezTo>
                    <a:pt x="0" y="216"/>
                    <a:pt x="216" y="0"/>
                    <a:pt x="480" y="0"/>
                  </a:cubicBezTo>
                  <a:cubicBezTo>
                    <a:pt x="745" y="0"/>
                    <a:pt x="960" y="216"/>
                    <a:pt x="960" y="480"/>
                  </a:cubicBezTo>
                  <a:cubicBezTo>
                    <a:pt x="960" y="745"/>
                    <a:pt x="745" y="960"/>
                    <a:pt x="480" y="960"/>
                  </a:cubicBezTo>
                  <a:close/>
                  <a:moveTo>
                    <a:pt x="480" y="161"/>
                  </a:moveTo>
                  <a:cubicBezTo>
                    <a:pt x="304" y="161"/>
                    <a:pt x="161" y="304"/>
                    <a:pt x="161" y="480"/>
                  </a:cubicBezTo>
                  <a:cubicBezTo>
                    <a:pt x="161" y="656"/>
                    <a:pt x="304" y="799"/>
                    <a:pt x="480" y="799"/>
                  </a:cubicBezTo>
                  <a:cubicBezTo>
                    <a:pt x="656" y="799"/>
                    <a:pt x="799" y="656"/>
                    <a:pt x="799" y="480"/>
                  </a:cubicBezTo>
                  <a:cubicBezTo>
                    <a:pt x="799" y="304"/>
                    <a:pt x="656" y="161"/>
                    <a:pt x="480" y="161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3" name="Freeform 33"/>
            <p:cNvSpPr>
              <a:spLocks/>
            </p:cNvSpPr>
            <p:nvPr/>
          </p:nvSpPr>
          <p:spPr bwMode="auto">
            <a:xfrm>
              <a:off x="6737306" y="2888744"/>
              <a:ext cx="68263" cy="50800"/>
            </a:xfrm>
            <a:custGeom>
              <a:avLst/>
              <a:gdLst>
                <a:gd name="T0" fmla="*/ 783 w 895"/>
                <a:gd name="T1" fmla="*/ 28 h 659"/>
                <a:gd name="T2" fmla="*/ 369 w 895"/>
                <a:gd name="T3" fmla="*/ 516 h 659"/>
                <a:gd name="T4" fmla="*/ 104 w 895"/>
                <a:gd name="T5" fmla="*/ 305 h 659"/>
                <a:gd name="T6" fmla="*/ 20 w 895"/>
                <a:gd name="T7" fmla="*/ 315 h 659"/>
                <a:gd name="T8" fmla="*/ 30 w 895"/>
                <a:gd name="T9" fmla="*/ 399 h 659"/>
                <a:gd name="T10" fmla="*/ 340 w 895"/>
                <a:gd name="T11" fmla="*/ 646 h 659"/>
                <a:gd name="T12" fmla="*/ 377 w 895"/>
                <a:gd name="T13" fmla="*/ 659 h 659"/>
                <a:gd name="T14" fmla="*/ 423 w 895"/>
                <a:gd name="T15" fmla="*/ 637 h 659"/>
                <a:gd name="T16" fmla="*/ 874 w 895"/>
                <a:gd name="T17" fmla="*/ 105 h 659"/>
                <a:gd name="T18" fmla="*/ 867 w 895"/>
                <a:gd name="T19" fmla="*/ 21 h 659"/>
                <a:gd name="T20" fmla="*/ 783 w 895"/>
                <a:gd name="T21" fmla="*/ 28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5" h="659">
                  <a:moveTo>
                    <a:pt x="783" y="28"/>
                  </a:moveTo>
                  <a:cubicBezTo>
                    <a:pt x="369" y="516"/>
                    <a:pt x="369" y="516"/>
                    <a:pt x="369" y="516"/>
                  </a:cubicBezTo>
                  <a:cubicBezTo>
                    <a:pt x="104" y="305"/>
                    <a:pt x="104" y="305"/>
                    <a:pt x="104" y="305"/>
                  </a:cubicBezTo>
                  <a:cubicBezTo>
                    <a:pt x="79" y="285"/>
                    <a:pt x="41" y="289"/>
                    <a:pt x="20" y="315"/>
                  </a:cubicBezTo>
                  <a:cubicBezTo>
                    <a:pt x="0" y="341"/>
                    <a:pt x="4" y="379"/>
                    <a:pt x="30" y="399"/>
                  </a:cubicBezTo>
                  <a:cubicBezTo>
                    <a:pt x="340" y="646"/>
                    <a:pt x="340" y="646"/>
                    <a:pt x="340" y="646"/>
                  </a:cubicBezTo>
                  <a:cubicBezTo>
                    <a:pt x="351" y="654"/>
                    <a:pt x="364" y="659"/>
                    <a:pt x="377" y="659"/>
                  </a:cubicBezTo>
                  <a:cubicBezTo>
                    <a:pt x="394" y="659"/>
                    <a:pt x="411" y="651"/>
                    <a:pt x="423" y="637"/>
                  </a:cubicBezTo>
                  <a:cubicBezTo>
                    <a:pt x="874" y="105"/>
                    <a:pt x="874" y="105"/>
                    <a:pt x="874" y="105"/>
                  </a:cubicBezTo>
                  <a:cubicBezTo>
                    <a:pt x="895" y="80"/>
                    <a:pt x="892" y="43"/>
                    <a:pt x="867" y="21"/>
                  </a:cubicBezTo>
                  <a:cubicBezTo>
                    <a:pt x="842" y="0"/>
                    <a:pt x="804" y="3"/>
                    <a:pt x="783" y="28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4" name="Freeform 34"/>
            <p:cNvSpPr>
              <a:spLocks noEditPoints="1"/>
            </p:cNvSpPr>
            <p:nvPr/>
          </p:nvSpPr>
          <p:spPr bwMode="auto">
            <a:xfrm>
              <a:off x="6735718" y="2887157"/>
              <a:ext cx="71438" cy="53975"/>
            </a:xfrm>
            <a:custGeom>
              <a:avLst/>
              <a:gdLst>
                <a:gd name="T0" fmla="*/ 398 w 938"/>
                <a:gd name="T1" fmla="*/ 706 h 706"/>
                <a:gd name="T2" fmla="*/ 344 w 938"/>
                <a:gd name="T3" fmla="*/ 687 h 706"/>
                <a:gd name="T4" fmla="*/ 34 w 938"/>
                <a:gd name="T5" fmla="*/ 441 h 706"/>
                <a:gd name="T6" fmla="*/ 2 w 938"/>
                <a:gd name="T7" fmla="*/ 383 h 706"/>
                <a:gd name="T8" fmla="*/ 21 w 938"/>
                <a:gd name="T9" fmla="*/ 319 h 706"/>
                <a:gd name="T10" fmla="*/ 78 w 938"/>
                <a:gd name="T11" fmla="*/ 287 h 706"/>
                <a:gd name="T12" fmla="*/ 142 w 938"/>
                <a:gd name="T13" fmla="*/ 306 h 706"/>
                <a:gd name="T14" fmla="*/ 386 w 938"/>
                <a:gd name="T15" fmla="*/ 500 h 706"/>
                <a:gd name="T16" fmla="*/ 783 w 938"/>
                <a:gd name="T17" fmla="*/ 32 h 706"/>
                <a:gd name="T18" fmla="*/ 842 w 938"/>
                <a:gd name="T19" fmla="*/ 2 h 706"/>
                <a:gd name="T20" fmla="*/ 905 w 938"/>
                <a:gd name="T21" fmla="*/ 22 h 706"/>
                <a:gd name="T22" fmla="*/ 936 w 938"/>
                <a:gd name="T23" fmla="*/ 81 h 706"/>
                <a:gd name="T24" fmla="*/ 915 w 938"/>
                <a:gd name="T25" fmla="*/ 144 h 706"/>
                <a:gd name="T26" fmla="*/ 464 w 938"/>
                <a:gd name="T27" fmla="*/ 676 h 706"/>
                <a:gd name="T28" fmla="*/ 398 w 938"/>
                <a:gd name="T29" fmla="*/ 706 h 706"/>
                <a:gd name="T30" fmla="*/ 88 w 938"/>
                <a:gd name="T31" fmla="*/ 340 h 706"/>
                <a:gd name="T32" fmla="*/ 85 w 938"/>
                <a:gd name="T33" fmla="*/ 340 h 706"/>
                <a:gd name="T34" fmla="*/ 62 w 938"/>
                <a:gd name="T35" fmla="*/ 353 h 706"/>
                <a:gd name="T36" fmla="*/ 55 w 938"/>
                <a:gd name="T37" fmla="*/ 377 h 706"/>
                <a:gd name="T38" fmla="*/ 68 w 938"/>
                <a:gd name="T39" fmla="*/ 399 h 706"/>
                <a:gd name="T40" fmla="*/ 377 w 938"/>
                <a:gd name="T41" fmla="*/ 646 h 706"/>
                <a:gd name="T42" fmla="*/ 398 w 938"/>
                <a:gd name="T43" fmla="*/ 653 h 706"/>
                <a:gd name="T44" fmla="*/ 423 w 938"/>
                <a:gd name="T45" fmla="*/ 641 h 706"/>
                <a:gd name="T46" fmla="*/ 875 w 938"/>
                <a:gd name="T47" fmla="*/ 109 h 706"/>
                <a:gd name="T48" fmla="*/ 882 w 938"/>
                <a:gd name="T49" fmla="*/ 85 h 706"/>
                <a:gd name="T50" fmla="*/ 871 w 938"/>
                <a:gd name="T51" fmla="*/ 63 h 706"/>
                <a:gd name="T52" fmla="*/ 847 w 938"/>
                <a:gd name="T53" fmla="*/ 55 h 706"/>
                <a:gd name="T54" fmla="*/ 824 w 938"/>
                <a:gd name="T55" fmla="*/ 66 h 706"/>
                <a:gd name="T56" fmla="*/ 394 w 938"/>
                <a:gd name="T57" fmla="*/ 574 h 706"/>
                <a:gd name="T58" fmla="*/ 109 w 938"/>
                <a:gd name="T59" fmla="*/ 347 h 706"/>
                <a:gd name="T60" fmla="*/ 88 w 938"/>
                <a:gd name="T61" fmla="*/ 34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38" h="706">
                  <a:moveTo>
                    <a:pt x="398" y="706"/>
                  </a:moveTo>
                  <a:cubicBezTo>
                    <a:pt x="378" y="706"/>
                    <a:pt x="359" y="700"/>
                    <a:pt x="344" y="687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16" y="427"/>
                    <a:pt x="5" y="406"/>
                    <a:pt x="2" y="383"/>
                  </a:cubicBezTo>
                  <a:cubicBezTo>
                    <a:pt x="0" y="360"/>
                    <a:pt x="6" y="338"/>
                    <a:pt x="21" y="319"/>
                  </a:cubicBezTo>
                  <a:cubicBezTo>
                    <a:pt x="35" y="301"/>
                    <a:pt x="55" y="290"/>
                    <a:pt x="78" y="287"/>
                  </a:cubicBezTo>
                  <a:cubicBezTo>
                    <a:pt x="102" y="285"/>
                    <a:pt x="124" y="291"/>
                    <a:pt x="142" y="306"/>
                  </a:cubicBezTo>
                  <a:cubicBezTo>
                    <a:pt x="386" y="500"/>
                    <a:pt x="386" y="500"/>
                    <a:pt x="386" y="500"/>
                  </a:cubicBezTo>
                  <a:cubicBezTo>
                    <a:pt x="783" y="32"/>
                    <a:pt x="783" y="32"/>
                    <a:pt x="783" y="32"/>
                  </a:cubicBezTo>
                  <a:cubicBezTo>
                    <a:pt x="798" y="14"/>
                    <a:pt x="819" y="3"/>
                    <a:pt x="842" y="2"/>
                  </a:cubicBezTo>
                  <a:cubicBezTo>
                    <a:pt x="866" y="0"/>
                    <a:pt x="888" y="7"/>
                    <a:pt x="905" y="22"/>
                  </a:cubicBezTo>
                  <a:cubicBezTo>
                    <a:pt x="923" y="37"/>
                    <a:pt x="934" y="58"/>
                    <a:pt x="936" y="81"/>
                  </a:cubicBezTo>
                  <a:cubicBezTo>
                    <a:pt x="938" y="104"/>
                    <a:pt x="930" y="126"/>
                    <a:pt x="915" y="144"/>
                  </a:cubicBezTo>
                  <a:cubicBezTo>
                    <a:pt x="464" y="676"/>
                    <a:pt x="464" y="676"/>
                    <a:pt x="464" y="676"/>
                  </a:cubicBezTo>
                  <a:cubicBezTo>
                    <a:pt x="447" y="695"/>
                    <a:pt x="423" y="706"/>
                    <a:pt x="398" y="706"/>
                  </a:cubicBezTo>
                  <a:close/>
                  <a:moveTo>
                    <a:pt x="88" y="340"/>
                  </a:moveTo>
                  <a:cubicBezTo>
                    <a:pt x="87" y="340"/>
                    <a:pt x="86" y="340"/>
                    <a:pt x="85" y="340"/>
                  </a:cubicBezTo>
                  <a:cubicBezTo>
                    <a:pt x="76" y="341"/>
                    <a:pt x="68" y="346"/>
                    <a:pt x="62" y="353"/>
                  </a:cubicBezTo>
                  <a:cubicBezTo>
                    <a:pt x="57" y="360"/>
                    <a:pt x="54" y="368"/>
                    <a:pt x="55" y="377"/>
                  </a:cubicBezTo>
                  <a:cubicBezTo>
                    <a:pt x="56" y="386"/>
                    <a:pt x="61" y="394"/>
                    <a:pt x="68" y="399"/>
                  </a:cubicBezTo>
                  <a:cubicBezTo>
                    <a:pt x="377" y="646"/>
                    <a:pt x="377" y="646"/>
                    <a:pt x="377" y="646"/>
                  </a:cubicBezTo>
                  <a:cubicBezTo>
                    <a:pt x="385" y="652"/>
                    <a:pt x="393" y="653"/>
                    <a:pt x="398" y="653"/>
                  </a:cubicBezTo>
                  <a:cubicBezTo>
                    <a:pt x="408" y="653"/>
                    <a:pt x="417" y="649"/>
                    <a:pt x="423" y="641"/>
                  </a:cubicBezTo>
                  <a:cubicBezTo>
                    <a:pt x="875" y="109"/>
                    <a:pt x="875" y="109"/>
                    <a:pt x="875" y="109"/>
                  </a:cubicBezTo>
                  <a:cubicBezTo>
                    <a:pt x="880" y="102"/>
                    <a:pt x="883" y="94"/>
                    <a:pt x="882" y="85"/>
                  </a:cubicBezTo>
                  <a:cubicBezTo>
                    <a:pt x="882" y="76"/>
                    <a:pt x="877" y="68"/>
                    <a:pt x="871" y="63"/>
                  </a:cubicBezTo>
                  <a:cubicBezTo>
                    <a:pt x="864" y="57"/>
                    <a:pt x="856" y="54"/>
                    <a:pt x="847" y="55"/>
                  </a:cubicBezTo>
                  <a:cubicBezTo>
                    <a:pt x="838" y="56"/>
                    <a:pt x="830" y="60"/>
                    <a:pt x="824" y="66"/>
                  </a:cubicBezTo>
                  <a:cubicBezTo>
                    <a:pt x="394" y="574"/>
                    <a:pt x="394" y="574"/>
                    <a:pt x="394" y="574"/>
                  </a:cubicBezTo>
                  <a:cubicBezTo>
                    <a:pt x="109" y="347"/>
                    <a:pt x="109" y="347"/>
                    <a:pt x="109" y="347"/>
                  </a:cubicBezTo>
                  <a:cubicBezTo>
                    <a:pt x="103" y="343"/>
                    <a:pt x="96" y="340"/>
                    <a:pt x="88" y="340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5" name="Freeform 35"/>
            <p:cNvSpPr>
              <a:spLocks/>
            </p:cNvSpPr>
            <p:nvPr/>
          </p:nvSpPr>
          <p:spPr bwMode="auto">
            <a:xfrm>
              <a:off x="6697618" y="2845882"/>
              <a:ext cx="150813" cy="139700"/>
            </a:xfrm>
            <a:custGeom>
              <a:avLst/>
              <a:gdLst>
                <a:gd name="T0" fmla="*/ 902 w 1958"/>
                <a:gd name="T1" fmla="*/ 1767 h 1790"/>
                <a:gd name="T2" fmla="*/ 348 w 1958"/>
                <a:gd name="T3" fmla="*/ 1509 h 1790"/>
                <a:gd name="T4" fmla="*/ 348 w 1958"/>
                <a:gd name="T5" fmla="*/ 247 h 1790"/>
                <a:gd name="T6" fmla="*/ 234 w 1958"/>
                <a:gd name="T7" fmla="*/ 133 h 1790"/>
                <a:gd name="T8" fmla="*/ 635 w 1958"/>
                <a:gd name="T9" fmla="*/ 75 h 1790"/>
                <a:gd name="T10" fmla="*/ 578 w 1958"/>
                <a:gd name="T11" fmla="*/ 477 h 1790"/>
                <a:gd name="T12" fmla="*/ 463 w 1958"/>
                <a:gd name="T13" fmla="*/ 362 h 1790"/>
                <a:gd name="T14" fmla="*/ 463 w 1958"/>
                <a:gd name="T15" fmla="*/ 1395 h 1790"/>
                <a:gd name="T16" fmla="*/ 916 w 1958"/>
                <a:gd name="T17" fmla="*/ 1606 h 1790"/>
                <a:gd name="T18" fmla="*/ 1496 w 1958"/>
                <a:gd name="T19" fmla="*/ 1395 h 1790"/>
                <a:gd name="T20" fmla="*/ 1496 w 1958"/>
                <a:gd name="T21" fmla="*/ 362 h 1790"/>
                <a:gd name="T22" fmla="*/ 1148 w 1958"/>
                <a:gd name="T23" fmla="*/ 168 h 1790"/>
                <a:gd name="T24" fmla="*/ 1087 w 1958"/>
                <a:gd name="T25" fmla="*/ 70 h 1790"/>
                <a:gd name="T26" fmla="*/ 1185 w 1958"/>
                <a:gd name="T27" fmla="*/ 10 h 1790"/>
                <a:gd name="T28" fmla="*/ 1610 w 1958"/>
                <a:gd name="T29" fmla="*/ 247 h 1790"/>
                <a:gd name="T30" fmla="*/ 1610 w 1958"/>
                <a:gd name="T31" fmla="*/ 1509 h 1790"/>
                <a:gd name="T32" fmla="*/ 902 w 1958"/>
                <a:gd name="T33" fmla="*/ 1767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8" h="1790">
                  <a:moveTo>
                    <a:pt x="902" y="1767"/>
                  </a:moveTo>
                  <a:cubicBezTo>
                    <a:pt x="693" y="1749"/>
                    <a:pt x="497" y="1658"/>
                    <a:pt x="348" y="1509"/>
                  </a:cubicBezTo>
                  <a:cubicBezTo>
                    <a:pt x="0" y="1161"/>
                    <a:pt x="0" y="595"/>
                    <a:pt x="348" y="247"/>
                  </a:cubicBezTo>
                  <a:cubicBezTo>
                    <a:pt x="234" y="133"/>
                    <a:pt x="234" y="133"/>
                    <a:pt x="234" y="133"/>
                  </a:cubicBezTo>
                  <a:cubicBezTo>
                    <a:pt x="635" y="75"/>
                    <a:pt x="635" y="75"/>
                    <a:pt x="635" y="75"/>
                  </a:cubicBezTo>
                  <a:cubicBezTo>
                    <a:pt x="578" y="477"/>
                    <a:pt x="578" y="477"/>
                    <a:pt x="578" y="477"/>
                  </a:cubicBezTo>
                  <a:cubicBezTo>
                    <a:pt x="463" y="362"/>
                    <a:pt x="463" y="362"/>
                    <a:pt x="463" y="362"/>
                  </a:cubicBezTo>
                  <a:cubicBezTo>
                    <a:pt x="178" y="647"/>
                    <a:pt x="178" y="1110"/>
                    <a:pt x="463" y="1395"/>
                  </a:cubicBezTo>
                  <a:cubicBezTo>
                    <a:pt x="584" y="1516"/>
                    <a:pt x="745" y="1591"/>
                    <a:pt x="916" y="1606"/>
                  </a:cubicBezTo>
                  <a:cubicBezTo>
                    <a:pt x="1131" y="1625"/>
                    <a:pt x="1343" y="1548"/>
                    <a:pt x="1496" y="1395"/>
                  </a:cubicBezTo>
                  <a:cubicBezTo>
                    <a:pt x="1780" y="1110"/>
                    <a:pt x="1780" y="647"/>
                    <a:pt x="1496" y="362"/>
                  </a:cubicBezTo>
                  <a:cubicBezTo>
                    <a:pt x="1399" y="266"/>
                    <a:pt x="1279" y="199"/>
                    <a:pt x="1148" y="168"/>
                  </a:cubicBezTo>
                  <a:cubicBezTo>
                    <a:pt x="1104" y="158"/>
                    <a:pt x="1077" y="114"/>
                    <a:pt x="1087" y="70"/>
                  </a:cubicBezTo>
                  <a:cubicBezTo>
                    <a:pt x="1097" y="27"/>
                    <a:pt x="1141" y="0"/>
                    <a:pt x="1185" y="10"/>
                  </a:cubicBezTo>
                  <a:cubicBezTo>
                    <a:pt x="1346" y="48"/>
                    <a:pt x="1493" y="130"/>
                    <a:pt x="1610" y="247"/>
                  </a:cubicBezTo>
                  <a:cubicBezTo>
                    <a:pt x="1958" y="595"/>
                    <a:pt x="1958" y="1161"/>
                    <a:pt x="1610" y="1509"/>
                  </a:cubicBezTo>
                  <a:cubicBezTo>
                    <a:pt x="1423" y="1696"/>
                    <a:pt x="1165" y="1790"/>
                    <a:pt x="902" y="1767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6592498" y="4013090"/>
            <a:ext cx="388937" cy="390525"/>
            <a:chOff x="6573838" y="3998913"/>
            <a:chExt cx="388937" cy="390525"/>
          </a:xfrm>
        </p:grpSpPr>
        <p:sp>
          <p:nvSpPr>
            <p:cNvPr id="191" name="Freeform 39"/>
            <p:cNvSpPr>
              <a:spLocks/>
            </p:cNvSpPr>
            <p:nvPr/>
          </p:nvSpPr>
          <p:spPr bwMode="auto">
            <a:xfrm>
              <a:off x="6677025" y="3998913"/>
              <a:ext cx="285750" cy="287338"/>
            </a:xfrm>
            <a:custGeom>
              <a:avLst/>
              <a:gdLst>
                <a:gd name="T0" fmla="*/ 5843 w 6462"/>
                <a:gd name="T1" fmla="*/ 0 h 6463"/>
                <a:gd name="T2" fmla="*/ 618 w 6462"/>
                <a:gd name="T3" fmla="*/ 0 h 6463"/>
                <a:gd name="T4" fmla="*/ 0 w 6462"/>
                <a:gd name="T5" fmla="*/ 619 h 6463"/>
                <a:gd name="T6" fmla="*/ 0 w 6462"/>
                <a:gd name="T7" fmla="*/ 4675 h 6463"/>
                <a:gd name="T8" fmla="*/ 206 w 6462"/>
                <a:gd name="T9" fmla="*/ 4881 h 6463"/>
                <a:gd name="T10" fmla="*/ 412 w 6462"/>
                <a:gd name="T11" fmla="*/ 4675 h 6463"/>
                <a:gd name="T12" fmla="*/ 412 w 6462"/>
                <a:gd name="T13" fmla="*/ 619 h 6463"/>
                <a:gd name="T14" fmla="*/ 618 w 6462"/>
                <a:gd name="T15" fmla="*/ 412 h 6463"/>
                <a:gd name="T16" fmla="*/ 5843 w 6462"/>
                <a:gd name="T17" fmla="*/ 412 h 6463"/>
                <a:gd name="T18" fmla="*/ 6050 w 6462"/>
                <a:gd name="T19" fmla="*/ 619 h 6463"/>
                <a:gd name="T20" fmla="*/ 6050 w 6462"/>
                <a:gd name="T21" fmla="*/ 5844 h 6463"/>
                <a:gd name="T22" fmla="*/ 5843 w 6462"/>
                <a:gd name="T23" fmla="*/ 6050 h 6463"/>
                <a:gd name="T24" fmla="*/ 1787 w 6462"/>
                <a:gd name="T25" fmla="*/ 6050 h 6463"/>
                <a:gd name="T26" fmla="*/ 1581 w 6462"/>
                <a:gd name="T27" fmla="*/ 6256 h 6463"/>
                <a:gd name="T28" fmla="*/ 1787 w 6462"/>
                <a:gd name="T29" fmla="*/ 6463 h 6463"/>
                <a:gd name="T30" fmla="*/ 5843 w 6462"/>
                <a:gd name="T31" fmla="*/ 6463 h 6463"/>
                <a:gd name="T32" fmla="*/ 6462 w 6462"/>
                <a:gd name="T33" fmla="*/ 5844 h 6463"/>
                <a:gd name="T34" fmla="*/ 6462 w 6462"/>
                <a:gd name="T35" fmla="*/ 619 h 6463"/>
                <a:gd name="T36" fmla="*/ 5843 w 6462"/>
                <a:gd name="T37" fmla="*/ 0 h 6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62" h="6463">
                  <a:moveTo>
                    <a:pt x="5843" y="0"/>
                  </a:moveTo>
                  <a:cubicBezTo>
                    <a:pt x="618" y="0"/>
                    <a:pt x="618" y="0"/>
                    <a:pt x="618" y="0"/>
                  </a:cubicBezTo>
                  <a:cubicBezTo>
                    <a:pt x="277" y="0"/>
                    <a:pt x="0" y="278"/>
                    <a:pt x="0" y="619"/>
                  </a:cubicBezTo>
                  <a:cubicBezTo>
                    <a:pt x="0" y="4675"/>
                    <a:pt x="0" y="4675"/>
                    <a:pt x="0" y="4675"/>
                  </a:cubicBezTo>
                  <a:cubicBezTo>
                    <a:pt x="0" y="4789"/>
                    <a:pt x="92" y="4881"/>
                    <a:pt x="206" y="4881"/>
                  </a:cubicBezTo>
                  <a:cubicBezTo>
                    <a:pt x="320" y="4881"/>
                    <a:pt x="412" y="4789"/>
                    <a:pt x="412" y="4675"/>
                  </a:cubicBezTo>
                  <a:cubicBezTo>
                    <a:pt x="412" y="619"/>
                    <a:pt x="412" y="619"/>
                    <a:pt x="412" y="619"/>
                  </a:cubicBezTo>
                  <a:cubicBezTo>
                    <a:pt x="412" y="505"/>
                    <a:pt x="505" y="412"/>
                    <a:pt x="618" y="412"/>
                  </a:cubicBezTo>
                  <a:cubicBezTo>
                    <a:pt x="5843" y="412"/>
                    <a:pt x="5843" y="412"/>
                    <a:pt x="5843" y="412"/>
                  </a:cubicBezTo>
                  <a:cubicBezTo>
                    <a:pt x="5957" y="412"/>
                    <a:pt x="6050" y="505"/>
                    <a:pt x="6050" y="619"/>
                  </a:cubicBezTo>
                  <a:cubicBezTo>
                    <a:pt x="6050" y="5844"/>
                    <a:pt x="6050" y="5844"/>
                    <a:pt x="6050" y="5844"/>
                  </a:cubicBezTo>
                  <a:cubicBezTo>
                    <a:pt x="6050" y="5957"/>
                    <a:pt x="5957" y="6050"/>
                    <a:pt x="5843" y="6050"/>
                  </a:cubicBezTo>
                  <a:cubicBezTo>
                    <a:pt x="1787" y="6050"/>
                    <a:pt x="1787" y="6050"/>
                    <a:pt x="1787" y="6050"/>
                  </a:cubicBezTo>
                  <a:cubicBezTo>
                    <a:pt x="1673" y="6050"/>
                    <a:pt x="1581" y="6142"/>
                    <a:pt x="1581" y="6256"/>
                  </a:cubicBezTo>
                  <a:cubicBezTo>
                    <a:pt x="1581" y="6370"/>
                    <a:pt x="1673" y="6463"/>
                    <a:pt x="1787" y="6463"/>
                  </a:cubicBezTo>
                  <a:cubicBezTo>
                    <a:pt x="5843" y="6463"/>
                    <a:pt x="5843" y="6463"/>
                    <a:pt x="5843" y="6463"/>
                  </a:cubicBezTo>
                  <a:cubicBezTo>
                    <a:pt x="6184" y="6463"/>
                    <a:pt x="6462" y="6185"/>
                    <a:pt x="6462" y="5844"/>
                  </a:cubicBezTo>
                  <a:cubicBezTo>
                    <a:pt x="6462" y="619"/>
                    <a:pt x="6462" y="619"/>
                    <a:pt x="6462" y="619"/>
                  </a:cubicBezTo>
                  <a:cubicBezTo>
                    <a:pt x="6462" y="278"/>
                    <a:pt x="6184" y="0"/>
                    <a:pt x="5843" y="0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2" name="Freeform 40"/>
            <p:cNvSpPr>
              <a:spLocks/>
            </p:cNvSpPr>
            <p:nvPr/>
          </p:nvSpPr>
          <p:spPr bwMode="auto">
            <a:xfrm>
              <a:off x="6573838" y="4224338"/>
              <a:ext cx="163512" cy="165100"/>
            </a:xfrm>
            <a:custGeom>
              <a:avLst/>
              <a:gdLst>
                <a:gd name="T0" fmla="*/ 3506 w 3713"/>
                <a:gd name="T1" fmla="*/ 1613 h 3712"/>
                <a:gd name="T2" fmla="*/ 3300 w 3713"/>
                <a:gd name="T3" fmla="*/ 1819 h 3712"/>
                <a:gd name="T4" fmla="*/ 3300 w 3713"/>
                <a:gd name="T5" fmla="*/ 3125 h 3712"/>
                <a:gd name="T6" fmla="*/ 3125 w 3713"/>
                <a:gd name="T7" fmla="*/ 3300 h 3712"/>
                <a:gd name="T8" fmla="*/ 587 w 3713"/>
                <a:gd name="T9" fmla="*/ 3300 h 3712"/>
                <a:gd name="T10" fmla="*/ 413 w 3713"/>
                <a:gd name="T11" fmla="*/ 3125 h 3712"/>
                <a:gd name="T12" fmla="*/ 413 w 3713"/>
                <a:gd name="T13" fmla="*/ 586 h 3712"/>
                <a:gd name="T14" fmla="*/ 587 w 3713"/>
                <a:gd name="T15" fmla="*/ 412 h 3712"/>
                <a:gd name="T16" fmla="*/ 1893 w 3713"/>
                <a:gd name="T17" fmla="*/ 412 h 3712"/>
                <a:gd name="T18" fmla="*/ 2100 w 3713"/>
                <a:gd name="T19" fmla="*/ 206 h 3712"/>
                <a:gd name="T20" fmla="*/ 1893 w 3713"/>
                <a:gd name="T21" fmla="*/ 0 h 3712"/>
                <a:gd name="T22" fmla="*/ 587 w 3713"/>
                <a:gd name="T23" fmla="*/ 0 h 3712"/>
                <a:gd name="T24" fmla="*/ 0 w 3713"/>
                <a:gd name="T25" fmla="*/ 586 h 3712"/>
                <a:gd name="T26" fmla="*/ 0 w 3713"/>
                <a:gd name="T27" fmla="*/ 3125 h 3712"/>
                <a:gd name="T28" fmla="*/ 587 w 3713"/>
                <a:gd name="T29" fmla="*/ 3712 h 3712"/>
                <a:gd name="T30" fmla="*/ 3126 w 3713"/>
                <a:gd name="T31" fmla="*/ 3712 h 3712"/>
                <a:gd name="T32" fmla="*/ 3713 w 3713"/>
                <a:gd name="T33" fmla="*/ 3125 h 3712"/>
                <a:gd name="T34" fmla="*/ 3713 w 3713"/>
                <a:gd name="T35" fmla="*/ 1819 h 3712"/>
                <a:gd name="T36" fmla="*/ 3506 w 3713"/>
                <a:gd name="T37" fmla="*/ 1613 h 3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13" h="3712">
                  <a:moveTo>
                    <a:pt x="3506" y="1613"/>
                  </a:moveTo>
                  <a:cubicBezTo>
                    <a:pt x="3392" y="1613"/>
                    <a:pt x="3300" y="1705"/>
                    <a:pt x="3300" y="1819"/>
                  </a:cubicBezTo>
                  <a:cubicBezTo>
                    <a:pt x="3300" y="3125"/>
                    <a:pt x="3300" y="3125"/>
                    <a:pt x="3300" y="3125"/>
                  </a:cubicBezTo>
                  <a:cubicBezTo>
                    <a:pt x="3300" y="3221"/>
                    <a:pt x="3222" y="3300"/>
                    <a:pt x="3125" y="3300"/>
                  </a:cubicBezTo>
                  <a:cubicBezTo>
                    <a:pt x="587" y="3300"/>
                    <a:pt x="587" y="3300"/>
                    <a:pt x="587" y="3300"/>
                  </a:cubicBezTo>
                  <a:cubicBezTo>
                    <a:pt x="491" y="3300"/>
                    <a:pt x="413" y="3221"/>
                    <a:pt x="413" y="3125"/>
                  </a:cubicBezTo>
                  <a:cubicBezTo>
                    <a:pt x="413" y="586"/>
                    <a:pt x="413" y="586"/>
                    <a:pt x="413" y="586"/>
                  </a:cubicBezTo>
                  <a:cubicBezTo>
                    <a:pt x="413" y="490"/>
                    <a:pt x="491" y="412"/>
                    <a:pt x="587" y="412"/>
                  </a:cubicBezTo>
                  <a:cubicBezTo>
                    <a:pt x="1893" y="412"/>
                    <a:pt x="1893" y="412"/>
                    <a:pt x="1893" y="412"/>
                  </a:cubicBezTo>
                  <a:cubicBezTo>
                    <a:pt x="2007" y="412"/>
                    <a:pt x="2100" y="320"/>
                    <a:pt x="2100" y="206"/>
                  </a:cubicBezTo>
                  <a:cubicBezTo>
                    <a:pt x="2100" y="92"/>
                    <a:pt x="2007" y="0"/>
                    <a:pt x="1893" y="0"/>
                  </a:cubicBezTo>
                  <a:cubicBezTo>
                    <a:pt x="587" y="0"/>
                    <a:pt x="587" y="0"/>
                    <a:pt x="587" y="0"/>
                  </a:cubicBezTo>
                  <a:cubicBezTo>
                    <a:pt x="263" y="0"/>
                    <a:pt x="0" y="263"/>
                    <a:pt x="0" y="586"/>
                  </a:cubicBezTo>
                  <a:cubicBezTo>
                    <a:pt x="0" y="3125"/>
                    <a:pt x="0" y="3125"/>
                    <a:pt x="0" y="3125"/>
                  </a:cubicBezTo>
                  <a:cubicBezTo>
                    <a:pt x="0" y="3449"/>
                    <a:pt x="263" y="3712"/>
                    <a:pt x="587" y="3712"/>
                  </a:cubicBezTo>
                  <a:cubicBezTo>
                    <a:pt x="3126" y="3712"/>
                    <a:pt x="3126" y="3712"/>
                    <a:pt x="3126" y="3712"/>
                  </a:cubicBezTo>
                  <a:cubicBezTo>
                    <a:pt x="3449" y="3712"/>
                    <a:pt x="3713" y="3449"/>
                    <a:pt x="3713" y="3125"/>
                  </a:cubicBezTo>
                  <a:cubicBezTo>
                    <a:pt x="3713" y="1819"/>
                    <a:pt x="3713" y="1819"/>
                    <a:pt x="3713" y="1819"/>
                  </a:cubicBezTo>
                  <a:cubicBezTo>
                    <a:pt x="3713" y="1705"/>
                    <a:pt x="3620" y="1613"/>
                    <a:pt x="3506" y="1613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3" name="Freeform 41"/>
            <p:cNvSpPr>
              <a:spLocks/>
            </p:cNvSpPr>
            <p:nvPr/>
          </p:nvSpPr>
          <p:spPr bwMode="auto">
            <a:xfrm>
              <a:off x="6615113" y="4041776"/>
              <a:ext cx="304800" cy="304800"/>
            </a:xfrm>
            <a:custGeom>
              <a:avLst/>
              <a:gdLst>
                <a:gd name="T0" fmla="*/ 81 w 6896"/>
                <a:gd name="T1" fmla="*/ 6815 h 6876"/>
                <a:gd name="T2" fmla="*/ 227 w 6896"/>
                <a:gd name="T3" fmla="*/ 6876 h 6876"/>
                <a:gd name="T4" fmla="*/ 373 w 6896"/>
                <a:gd name="T5" fmla="*/ 6815 h 6876"/>
                <a:gd name="T6" fmla="*/ 6483 w 6896"/>
                <a:gd name="T7" fmla="*/ 705 h 6876"/>
                <a:gd name="T8" fmla="*/ 6483 w 6896"/>
                <a:gd name="T9" fmla="*/ 2132 h 6876"/>
                <a:gd name="T10" fmla="*/ 6689 w 6896"/>
                <a:gd name="T11" fmla="*/ 2338 h 6876"/>
                <a:gd name="T12" fmla="*/ 6896 w 6896"/>
                <a:gd name="T13" fmla="*/ 2132 h 6876"/>
                <a:gd name="T14" fmla="*/ 6896 w 6896"/>
                <a:gd name="T15" fmla="*/ 207 h 6876"/>
                <a:gd name="T16" fmla="*/ 6689 w 6896"/>
                <a:gd name="T17" fmla="*/ 0 h 6876"/>
                <a:gd name="T18" fmla="*/ 4764 w 6896"/>
                <a:gd name="T19" fmla="*/ 0 h 6876"/>
                <a:gd name="T20" fmla="*/ 4558 w 6896"/>
                <a:gd name="T21" fmla="*/ 207 h 6876"/>
                <a:gd name="T22" fmla="*/ 4764 w 6896"/>
                <a:gd name="T23" fmla="*/ 413 h 6876"/>
                <a:gd name="T24" fmla="*/ 6191 w 6896"/>
                <a:gd name="T25" fmla="*/ 413 h 6876"/>
                <a:gd name="T26" fmla="*/ 81 w 6896"/>
                <a:gd name="T27" fmla="*/ 6523 h 6876"/>
                <a:gd name="T28" fmla="*/ 81 w 6896"/>
                <a:gd name="T29" fmla="*/ 6815 h 6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96" h="6876">
                  <a:moveTo>
                    <a:pt x="81" y="6815"/>
                  </a:moveTo>
                  <a:cubicBezTo>
                    <a:pt x="121" y="6855"/>
                    <a:pt x="174" y="6876"/>
                    <a:pt x="227" y="6876"/>
                  </a:cubicBezTo>
                  <a:cubicBezTo>
                    <a:pt x="280" y="6876"/>
                    <a:pt x="332" y="6855"/>
                    <a:pt x="373" y="6815"/>
                  </a:cubicBezTo>
                  <a:cubicBezTo>
                    <a:pt x="6483" y="705"/>
                    <a:pt x="6483" y="705"/>
                    <a:pt x="6483" y="705"/>
                  </a:cubicBezTo>
                  <a:cubicBezTo>
                    <a:pt x="6483" y="2132"/>
                    <a:pt x="6483" y="2132"/>
                    <a:pt x="6483" y="2132"/>
                  </a:cubicBezTo>
                  <a:cubicBezTo>
                    <a:pt x="6483" y="2246"/>
                    <a:pt x="6575" y="2338"/>
                    <a:pt x="6689" y="2338"/>
                  </a:cubicBezTo>
                  <a:cubicBezTo>
                    <a:pt x="6803" y="2338"/>
                    <a:pt x="6896" y="2246"/>
                    <a:pt x="6896" y="2132"/>
                  </a:cubicBezTo>
                  <a:cubicBezTo>
                    <a:pt x="6896" y="207"/>
                    <a:pt x="6896" y="207"/>
                    <a:pt x="6896" y="207"/>
                  </a:cubicBezTo>
                  <a:cubicBezTo>
                    <a:pt x="6896" y="93"/>
                    <a:pt x="6803" y="0"/>
                    <a:pt x="6689" y="0"/>
                  </a:cubicBezTo>
                  <a:cubicBezTo>
                    <a:pt x="4764" y="0"/>
                    <a:pt x="4764" y="0"/>
                    <a:pt x="4764" y="0"/>
                  </a:cubicBezTo>
                  <a:cubicBezTo>
                    <a:pt x="4650" y="0"/>
                    <a:pt x="4558" y="93"/>
                    <a:pt x="4558" y="207"/>
                  </a:cubicBezTo>
                  <a:cubicBezTo>
                    <a:pt x="4558" y="321"/>
                    <a:pt x="4650" y="413"/>
                    <a:pt x="4764" y="413"/>
                  </a:cubicBezTo>
                  <a:cubicBezTo>
                    <a:pt x="6191" y="413"/>
                    <a:pt x="6191" y="413"/>
                    <a:pt x="6191" y="413"/>
                  </a:cubicBezTo>
                  <a:cubicBezTo>
                    <a:pt x="81" y="6523"/>
                    <a:pt x="81" y="6523"/>
                    <a:pt x="81" y="6523"/>
                  </a:cubicBezTo>
                  <a:cubicBezTo>
                    <a:pt x="0" y="6604"/>
                    <a:pt x="0" y="6735"/>
                    <a:pt x="81" y="6815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6582972" y="5303558"/>
            <a:ext cx="407988" cy="384176"/>
            <a:chOff x="6581776" y="5305425"/>
            <a:chExt cx="407988" cy="384176"/>
          </a:xfrm>
        </p:grpSpPr>
        <p:sp>
          <p:nvSpPr>
            <p:cNvPr id="203" name="Oval 45"/>
            <p:cNvSpPr>
              <a:spLocks noChangeArrowheads="1"/>
            </p:cNvSpPr>
            <p:nvPr/>
          </p:nvSpPr>
          <p:spPr bwMode="auto">
            <a:xfrm>
              <a:off x="6870701" y="5462588"/>
              <a:ext cx="84138" cy="84138"/>
            </a:xfrm>
            <a:prstGeom prst="ellipse">
              <a:avLst/>
            </a:prstGeom>
            <a:noFill/>
            <a:ln w="12700" cap="rnd">
              <a:solidFill>
                <a:srgbClr val="75757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4" name="Line 46"/>
            <p:cNvSpPr>
              <a:spLocks noChangeShapeType="1"/>
            </p:cNvSpPr>
            <p:nvPr/>
          </p:nvSpPr>
          <p:spPr bwMode="auto">
            <a:xfrm flipH="1">
              <a:off x="6834188" y="5567363"/>
              <a:ext cx="50800" cy="122238"/>
            </a:xfrm>
            <a:prstGeom prst="line">
              <a:avLst/>
            </a:prstGeom>
            <a:noFill/>
            <a:ln w="12700" cap="rnd">
              <a:solidFill>
                <a:srgbClr val="75757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5" name="Freeform 47"/>
            <p:cNvSpPr>
              <a:spLocks/>
            </p:cNvSpPr>
            <p:nvPr/>
          </p:nvSpPr>
          <p:spPr bwMode="auto">
            <a:xfrm>
              <a:off x="6873876" y="5535613"/>
              <a:ext cx="30163" cy="33338"/>
            </a:xfrm>
            <a:custGeom>
              <a:avLst/>
              <a:gdLst>
                <a:gd name="T0" fmla="*/ 24 w 24"/>
                <a:gd name="T1" fmla="*/ 9 h 27"/>
                <a:gd name="T2" fmla="*/ 20 w 24"/>
                <a:gd name="T3" fmla="*/ 19 h 27"/>
                <a:gd name="T4" fmla="*/ 8 w 24"/>
                <a:gd name="T5" fmla="*/ 25 h 27"/>
                <a:gd name="T6" fmla="*/ 8 w 24"/>
                <a:gd name="T7" fmla="*/ 25 h 27"/>
                <a:gd name="T8" fmla="*/ 2 w 24"/>
                <a:gd name="T9" fmla="*/ 12 h 27"/>
                <a:gd name="T10" fmla="*/ 7 w 2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7">
                  <a:moveTo>
                    <a:pt x="24" y="9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8" y="24"/>
                    <a:pt x="13" y="27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3" y="23"/>
                    <a:pt x="0" y="17"/>
                    <a:pt x="2" y="12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noFill/>
            <a:ln w="12700" cap="rnd">
              <a:solidFill>
                <a:srgbClr val="75757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" name="Freeform 48"/>
            <p:cNvSpPr>
              <a:spLocks/>
            </p:cNvSpPr>
            <p:nvPr/>
          </p:nvSpPr>
          <p:spPr bwMode="auto">
            <a:xfrm>
              <a:off x="6897688" y="5408613"/>
              <a:ext cx="28575" cy="55563"/>
            </a:xfrm>
            <a:custGeom>
              <a:avLst/>
              <a:gdLst>
                <a:gd name="T0" fmla="*/ 22 w 22"/>
                <a:gd name="T1" fmla="*/ 43 h 43"/>
                <a:gd name="T2" fmla="*/ 22 w 22"/>
                <a:gd name="T3" fmla="*/ 11 h 43"/>
                <a:gd name="T4" fmla="*/ 11 w 22"/>
                <a:gd name="T5" fmla="*/ 0 h 43"/>
                <a:gd name="T6" fmla="*/ 11 w 22"/>
                <a:gd name="T7" fmla="*/ 0 h 43"/>
                <a:gd name="T8" fmla="*/ 0 w 22"/>
                <a:gd name="T9" fmla="*/ 11 h 43"/>
                <a:gd name="T10" fmla="*/ 0 w 22"/>
                <a:gd name="T1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3">
                  <a:moveTo>
                    <a:pt x="22" y="43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3"/>
                    <a:pt x="0" y="43"/>
                    <a:pt x="0" y="43"/>
                  </a:cubicBezTo>
                </a:path>
              </a:pathLst>
            </a:custGeom>
            <a:noFill/>
            <a:ln w="12700" cap="rnd">
              <a:solidFill>
                <a:srgbClr val="75757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" name="Line 49"/>
            <p:cNvSpPr>
              <a:spLocks noChangeShapeType="1"/>
            </p:cNvSpPr>
            <p:nvPr/>
          </p:nvSpPr>
          <p:spPr bwMode="auto">
            <a:xfrm>
              <a:off x="6940551" y="5567363"/>
              <a:ext cx="49213" cy="122238"/>
            </a:xfrm>
            <a:prstGeom prst="line">
              <a:avLst/>
            </a:prstGeom>
            <a:noFill/>
            <a:ln w="12700" cap="rnd">
              <a:solidFill>
                <a:srgbClr val="75757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Freeform 50"/>
            <p:cNvSpPr>
              <a:spLocks/>
            </p:cNvSpPr>
            <p:nvPr/>
          </p:nvSpPr>
          <p:spPr bwMode="auto">
            <a:xfrm>
              <a:off x="6918326" y="5535613"/>
              <a:ext cx="31750" cy="33338"/>
            </a:xfrm>
            <a:custGeom>
              <a:avLst/>
              <a:gdLst>
                <a:gd name="T0" fmla="*/ 0 w 24"/>
                <a:gd name="T1" fmla="*/ 9 h 27"/>
                <a:gd name="T2" fmla="*/ 5 w 24"/>
                <a:gd name="T3" fmla="*/ 19 h 27"/>
                <a:gd name="T4" fmla="*/ 17 w 24"/>
                <a:gd name="T5" fmla="*/ 25 h 27"/>
                <a:gd name="T6" fmla="*/ 17 w 24"/>
                <a:gd name="T7" fmla="*/ 25 h 27"/>
                <a:gd name="T8" fmla="*/ 22 w 24"/>
                <a:gd name="T9" fmla="*/ 12 h 27"/>
                <a:gd name="T10" fmla="*/ 18 w 2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7">
                  <a:moveTo>
                    <a:pt x="0" y="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7" y="24"/>
                    <a:pt x="12" y="27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22" y="23"/>
                    <a:pt x="24" y="17"/>
                    <a:pt x="22" y="12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noFill/>
            <a:ln w="12700" cap="rnd">
              <a:solidFill>
                <a:srgbClr val="75757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Line 51"/>
            <p:cNvSpPr>
              <a:spLocks noChangeShapeType="1"/>
            </p:cNvSpPr>
            <p:nvPr/>
          </p:nvSpPr>
          <p:spPr bwMode="auto">
            <a:xfrm>
              <a:off x="6846888" y="5595938"/>
              <a:ext cx="130175" cy="0"/>
            </a:xfrm>
            <a:prstGeom prst="line">
              <a:avLst/>
            </a:prstGeom>
            <a:noFill/>
            <a:ln w="12700" cap="rnd">
              <a:solidFill>
                <a:srgbClr val="75757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Freeform 52"/>
            <p:cNvSpPr>
              <a:spLocks/>
            </p:cNvSpPr>
            <p:nvPr/>
          </p:nvSpPr>
          <p:spPr bwMode="auto">
            <a:xfrm>
              <a:off x="6623051" y="5305425"/>
              <a:ext cx="288925" cy="384175"/>
            </a:xfrm>
            <a:custGeom>
              <a:avLst/>
              <a:gdLst>
                <a:gd name="T0" fmla="*/ 226 w 226"/>
                <a:gd name="T1" fmla="*/ 64 h 300"/>
                <a:gd name="T2" fmla="*/ 226 w 226"/>
                <a:gd name="T3" fmla="*/ 33 h 300"/>
                <a:gd name="T4" fmla="*/ 193 w 226"/>
                <a:gd name="T5" fmla="*/ 0 h 300"/>
                <a:gd name="T6" fmla="*/ 0 w 226"/>
                <a:gd name="T7" fmla="*/ 0 h 300"/>
                <a:gd name="T8" fmla="*/ 33 w 226"/>
                <a:gd name="T9" fmla="*/ 33 h 300"/>
                <a:gd name="T10" fmla="*/ 33 w 226"/>
                <a:gd name="T11" fmla="*/ 267 h 300"/>
                <a:gd name="T12" fmla="*/ 66 w 226"/>
                <a:gd name="T13" fmla="*/ 300 h 300"/>
                <a:gd name="T14" fmla="*/ 148 w 226"/>
                <a:gd name="T15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" h="300">
                  <a:moveTo>
                    <a:pt x="226" y="64"/>
                  </a:moveTo>
                  <a:cubicBezTo>
                    <a:pt x="226" y="33"/>
                    <a:pt x="226" y="33"/>
                    <a:pt x="226" y="33"/>
                  </a:cubicBezTo>
                  <a:cubicBezTo>
                    <a:pt x="226" y="14"/>
                    <a:pt x="211" y="0"/>
                    <a:pt x="19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33" y="14"/>
                    <a:pt x="33" y="33"/>
                  </a:cubicBezTo>
                  <a:cubicBezTo>
                    <a:pt x="33" y="267"/>
                    <a:pt x="33" y="267"/>
                    <a:pt x="33" y="267"/>
                  </a:cubicBezTo>
                  <a:cubicBezTo>
                    <a:pt x="33" y="286"/>
                    <a:pt x="48" y="300"/>
                    <a:pt x="66" y="300"/>
                  </a:cubicBezTo>
                  <a:cubicBezTo>
                    <a:pt x="148" y="300"/>
                    <a:pt x="148" y="300"/>
                    <a:pt x="148" y="300"/>
                  </a:cubicBezTo>
                </a:path>
              </a:pathLst>
            </a:custGeom>
            <a:noFill/>
            <a:ln w="12700" cap="rnd">
              <a:solidFill>
                <a:srgbClr val="75757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" name="Freeform 53"/>
            <p:cNvSpPr>
              <a:spLocks/>
            </p:cNvSpPr>
            <p:nvPr/>
          </p:nvSpPr>
          <p:spPr bwMode="auto">
            <a:xfrm>
              <a:off x="6581776" y="5305425"/>
              <a:ext cx="84138" cy="66675"/>
            </a:xfrm>
            <a:custGeom>
              <a:avLst/>
              <a:gdLst>
                <a:gd name="T0" fmla="*/ 33 w 66"/>
                <a:gd name="T1" fmla="*/ 0 h 52"/>
                <a:gd name="T2" fmla="*/ 0 w 66"/>
                <a:gd name="T3" fmla="*/ 33 h 52"/>
                <a:gd name="T4" fmla="*/ 0 w 66"/>
                <a:gd name="T5" fmla="*/ 52 h 52"/>
                <a:gd name="T6" fmla="*/ 66 w 66"/>
                <a:gd name="T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52">
                  <a:moveTo>
                    <a:pt x="33" y="0"/>
                  </a:moveTo>
                  <a:cubicBezTo>
                    <a:pt x="15" y="0"/>
                    <a:pt x="0" y="14"/>
                    <a:pt x="0" y="33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6" y="52"/>
                    <a:pt x="66" y="52"/>
                    <a:pt x="66" y="52"/>
                  </a:cubicBezTo>
                </a:path>
              </a:pathLst>
            </a:custGeom>
            <a:noFill/>
            <a:ln w="12700" cap="rnd">
              <a:solidFill>
                <a:srgbClr val="75757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2" name="Line 54"/>
            <p:cNvSpPr>
              <a:spLocks noChangeShapeType="1"/>
            </p:cNvSpPr>
            <p:nvPr/>
          </p:nvSpPr>
          <p:spPr bwMode="auto">
            <a:xfrm>
              <a:off x="6737351" y="5578475"/>
              <a:ext cx="79375" cy="0"/>
            </a:xfrm>
            <a:prstGeom prst="line">
              <a:avLst/>
            </a:prstGeom>
            <a:noFill/>
            <a:ln w="12700" cap="rnd">
              <a:solidFill>
                <a:srgbClr val="75757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3" name="Line 55"/>
            <p:cNvSpPr>
              <a:spLocks noChangeShapeType="1"/>
            </p:cNvSpPr>
            <p:nvPr/>
          </p:nvSpPr>
          <p:spPr bwMode="auto">
            <a:xfrm>
              <a:off x="6737351" y="5635625"/>
              <a:ext cx="39688" cy="0"/>
            </a:xfrm>
            <a:prstGeom prst="line">
              <a:avLst/>
            </a:prstGeom>
            <a:noFill/>
            <a:ln w="12700" cap="rnd">
              <a:solidFill>
                <a:srgbClr val="75757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4" name="Line 56"/>
            <p:cNvSpPr>
              <a:spLocks noChangeShapeType="1"/>
            </p:cNvSpPr>
            <p:nvPr/>
          </p:nvSpPr>
          <p:spPr bwMode="auto">
            <a:xfrm>
              <a:off x="6737351" y="5607050"/>
              <a:ext cx="79375" cy="0"/>
            </a:xfrm>
            <a:prstGeom prst="line">
              <a:avLst/>
            </a:prstGeom>
            <a:noFill/>
            <a:ln w="12700" cap="rnd">
              <a:solidFill>
                <a:srgbClr val="75757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5" name="Line 57"/>
            <p:cNvSpPr>
              <a:spLocks noChangeShapeType="1"/>
            </p:cNvSpPr>
            <p:nvPr/>
          </p:nvSpPr>
          <p:spPr bwMode="auto">
            <a:xfrm>
              <a:off x="6707188" y="5578475"/>
              <a:ext cx="6350" cy="0"/>
            </a:xfrm>
            <a:prstGeom prst="line">
              <a:avLst/>
            </a:prstGeom>
            <a:noFill/>
            <a:ln w="12700" cap="rnd">
              <a:solidFill>
                <a:srgbClr val="75757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Line 58"/>
            <p:cNvSpPr>
              <a:spLocks noChangeShapeType="1"/>
            </p:cNvSpPr>
            <p:nvPr/>
          </p:nvSpPr>
          <p:spPr bwMode="auto">
            <a:xfrm>
              <a:off x="6707188" y="5635625"/>
              <a:ext cx="6350" cy="0"/>
            </a:xfrm>
            <a:prstGeom prst="line">
              <a:avLst/>
            </a:prstGeom>
            <a:noFill/>
            <a:ln w="12700" cap="rnd">
              <a:solidFill>
                <a:srgbClr val="75757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7" name="Line 59"/>
            <p:cNvSpPr>
              <a:spLocks noChangeShapeType="1"/>
            </p:cNvSpPr>
            <p:nvPr/>
          </p:nvSpPr>
          <p:spPr bwMode="auto">
            <a:xfrm>
              <a:off x="6707188" y="5607050"/>
              <a:ext cx="6350" cy="0"/>
            </a:xfrm>
            <a:prstGeom prst="line">
              <a:avLst/>
            </a:prstGeom>
            <a:noFill/>
            <a:ln w="12700" cap="rnd">
              <a:solidFill>
                <a:srgbClr val="75757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8" name="Line 60"/>
            <p:cNvSpPr>
              <a:spLocks noChangeShapeType="1"/>
            </p:cNvSpPr>
            <p:nvPr/>
          </p:nvSpPr>
          <p:spPr bwMode="auto">
            <a:xfrm>
              <a:off x="6708776" y="5356225"/>
              <a:ext cx="160338" cy="0"/>
            </a:xfrm>
            <a:prstGeom prst="line">
              <a:avLst/>
            </a:prstGeom>
            <a:noFill/>
            <a:ln w="12700" cap="rnd">
              <a:solidFill>
                <a:srgbClr val="75757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9" name="Line 61"/>
            <p:cNvSpPr>
              <a:spLocks noChangeShapeType="1"/>
            </p:cNvSpPr>
            <p:nvPr/>
          </p:nvSpPr>
          <p:spPr bwMode="auto">
            <a:xfrm>
              <a:off x="6708776" y="5386388"/>
              <a:ext cx="160338" cy="0"/>
            </a:xfrm>
            <a:prstGeom prst="line">
              <a:avLst/>
            </a:prstGeom>
            <a:noFill/>
            <a:ln w="12700" cap="rnd">
              <a:solidFill>
                <a:srgbClr val="75757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0" name="Freeform 62"/>
            <p:cNvSpPr>
              <a:spLocks/>
            </p:cNvSpPr>
            <p:nvPr/>
          </p:nvSpPr>
          <p:spPr bwMode="auto">
            <a:xfrm>
              <a:off x="6707188" y="5414963"/>
              <a:ext cx="130175" cy="131763"/>
            </a:xfrm>
            <a:custGeom>
              <a:avLst/>
              <a:gdLst>
                <a:gd name="T0" fmla="*/ 30 w 102"/>
                <a:gd name="T1" fmla="*/ 97 h 102"/>
                <a:gd name="T2" fmla="*/ 31 w 102"/>
                <a:gd name="T3" fmla="*/ 83 h 102"/>
                <a:gd name="T4" fmla="*/ 26 w 102"/>
                <a:gd name="T5" fmla="*/ 77 h 102"/>
                <a:gd name="T6" fmla="*/ 13 w 102"/>
                <a:gd name="T7" fmla="*/ 82 h 102"/>
                <a:gd name="T8" fmla="*/ 3 w 102"/>
                <a:gd name="T9" fmla="*/ 69 h 102"/>
                <a:gd name="T10" fmla="*/ 14 w 102"/>
                <a:gd name="T11" fmla="*/ 59 h 102"/>
                <a:gd name="T12" fmla="*/ 15 w 102"/>
                <a:gd name="T13" fmla="*/ 52 h 102"/>
                <a:gd name="T14" fmla="*/ 2 w 102"/>
                <a:gd name="T15" fmla="*/ 45 h 102"/>
                <a:gd name="T16" fmla="*/ 5 w 102"/>
                <a:gd name="T17" fmla="*/ 30 h 102"/>
                <a:gd name="T18" fmla="*/ 19 w 102"/>
                <a:gd name="T19" fmla="*/ 31 h 102"/>
                <a:gd name="T20" fmla="*/ 25 w 102"/>
                <a:gd name="T21" fmla="*/ 26 h 102"/>
                <a:gd name="T22" fmla="*/ 20 w 102"/>
                <a:gd name="T23" fmla="*/ 12 h 102"/>
                <a:gd name="T24" fmla="*/ 33 w 102"/>
                <a:gd name="T25" fmla="*/ 3 h 102"/>
                <a:gd name="T26" fmla="*/ 43 w 102"/>
                <a:gd name="T27" fmla="*/ 14 h 102"/>
                <a:gd name="T28" fmla="*/ 50 w 102"/>
                <a:gd name="T29" fmla="*/ 15 h 102"/>
                <a:gd name="T30" fmla="*/ 57 w 102"/>
                <a:gd name="T31" fmla="*/ 2 h 102"/>
                <a:gd name="T32" fmla="*/ 72 w 102"/>
                <a:gd name="T33" fmla="*/ 4 h 102"/>
                <a:gd name="T34" fmla="*/ 71 w 102"/>
                <a:gd name="T35" fmla="*/ 19 h 102"/>
                <a:gd name="T36" fmla="*/ 76 w 102"/>
                <a:gd name="T37" fmla="*/ 24 h 102"/>
                <a:gd name="T38" fmla="*/ 90 w 102"/>
                <a:gd name="T39" fmla="*/ 20 h 102"/>
                <a:gd name="T40" fmla="*/ 99 w 102"/>
                <a:gd name="T41" fmla="*/ 33 h 102"/>
                <a:gd name="T42" fmla="*/ 88 w 102"/>
                <a:gd name="T43" fmla="*/ 42 h 102"/>
                <a:gd name="T44" fmla="*/ 87 w 102"/>
                <a:gd name="T45" fmla="*/ 50 h 102"/>
                <a:gd name="T46" fmla="*/ 100 w 102"/>
                <a:gd name="T47" fmla="*/ 56 h 102"/>
                <a:gd name="T48" fmla="*/ 98 w 102"/>
                <a:gd name="T49" fmla="*/ 72 h 102"/>
                <a:gd name="T50" fmla="*/ 83 w 102"/>
                <a:gd name="T51" fmla="*/ 71 h 102"/>
                <a:gd name="T52" fmla="*/ 77 w 102"/>
                <a:gd name="T53" fmla="*/ 76 h 102"/>
                <a:gd name="T54" fmla="*/ 82 w 102"/>
                <a:gd name="T55" fmla="*/ 89 h 102"/>
                <a:gd name="T56" fmla="*/ 69 w 102"/>
                <a:gd name="T57" fmla="*/ 99 h 102"/>
                <a:gd name="T58" fmla="*/ 60 w 102"/>
                <a:gd name="T59" fmla="*/ 88 h 102"/>
                <a:gd name="T60" fmla="*/ 52 w 102"/>
                <a:gd name="T61" fmla="*/ 87 h 102"/>
                <a:gd name="T62" fmla="*/ 46 w 102"/>
                <a:gd name="T63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2" h="102">
                  <a:moveTo>
                    <a:pt x="43" y="101"/>
                  </a:moveTo>
                  <a:cubicBezTo>
                    <a:pt x="30" y="97"/>
                    <a:pt x="30" y="97"/>
                    <a:pt x="30" y="97"/>
                  </a:cubicBezTo>
                  <a:cubicBezTo>
                    <a:pt x="29" y="97"/>
                    <a:pt x="28" y="96"/>
                    <a:pt x="28" y="95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1" y="82"/>
                    <a:pt x="31" y="81"/>
                    <a:pt x="30" y="80"/>
                  </a:cubicBezTo>
                  <a:cubicBezTo>
                    <a:pt x="29" y="79"/>
                    <a:pt x="27" y="78"/>
                    <a:pt x="26" y="77"/>
                  </a:cubicBezTo>
                  <a:cubicBezTo>
                    <a:pt x="25" y="77"/>
                    <a:pt x="24" y="76"/>
                    <a:pt x="24" y="77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1" y="82"/>
                    <a:pt x="10" y="82"/>
                    <a:pt x="10" y="81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8"/>
                    <a:pt x="3" y="66"/>
                    <a:pt x="4" y="66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9"/>
                    <a:pt x="15" y="58"/>
                    <a:pt x="15" y="57"/>
                  </a:cubicBezTo>
                  <a:cubicBezTo>
                    <a:pt x="15" y="55"/>
                    <a:pt x="15" y="54"/>
                    <a:pt x="15" y="52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1" y="45"/>
                    <a:pt x="0" y="44"/>
                    <a:pt x="1" y="43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29"/>
                    <a:pt x="6" y="28"/>
                    <a:pt x="7" y="28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0" y="31"/>
                    <a:pt x="21" y="31"/>
                    <a:pt x="21" y="30"/>
                  </a:cubicBezTo>
                  <a:cubicBezTo>
                    <a:pt x="22" y="28"/>
                    <a:pt x="24" y="27"/>
                    <a:pt x="25" y="26"/>
                  </a:cubicBezTo>
                  <a:cubicBezTo>
                    <a:pt x="25" y="25"/>
                    <a:pt x="26" y="24"/>
                    <a:pt x="25" y="2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0"/>
                    <a:pt x="21" y="9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4" y="2"/>
                    <a:pt x="36" y="3"/>
                    <a:pt x="36" y="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5"/>
                    <a:pt x="44" y="15"/>
                    <a:pt x="45" y="15"/>
                  </a:cubicBezTo>
                  <a:cubicBezTo>
                    <a:pt x="47" y="15"/>
                    <a:pt x="48" y="15"/>
                    <a:pt x="50" y="15"/>
                  </a:cubicBezTo>
                  <a:cubicBezTo>
                    <a:pt x="51" y="15"/>
                    <a:pt x="52" y="14"/>
                    <a:pt x="52" y="1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8" y="0"/>
                    <a:pt x="59" y="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3" y="5"/>
                    <a:pt x="74" y="6"/>
                    <a:pt x="74" y="7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20"/>
                    <a:pt x="71" y="21"/>
                    <a:pt x="72" y="21"/>
                  </a:cubicBezTo>
                  <a:cubicBezTo>
                    <a:pt x="73" y="22"/>
                    <a:pt x="75" y="23"/>
                    <a:pt x="76" y="24"/>
                  </a:cubicBezTo>
                  <a:cubicBezTo>
                    <a:pt x="77" y="25"/>
                    <a:pt x="78" y="25"/>
                    <a:pt x="79" y="25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1" y="20"/>
                    <a:pt x="92" y="20"/>
                    <a:pt x="93" y="21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9" y="34"/>
                    <a:pt x="99" y="35"/>
                    <a:pt x="98" y="36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7" y="43"/>
                    <a:pt x="87" y="44"/>
                    <a:pt x="87" y="45"/>
                  </a:cubicBezTo>
                  <a:cubicBezTo>
                    <a:pt x="87" y="46"/>
                    <a:pt x="87" y="48"/>
                    <a:pt x="87" y="50"/>
                  </a:cubicBezTo>
                  <a:cubicBezTo>
                    <a:pt x="87" y="51"/>
                    <a:pt x="88" y="52"/>
                    <a:pt x="89" y="52"/>
                  </a:cubicBezTo>
                  <a:cubicBezTo>
                    <a:pt x="100" y="56"/>
                    <a:pt x="100" y="56"/>
                    <a:pt x="100" y="56"/>
                  </a:cubicBezTo>
                  <a:cubicBezTo>
                    <a:pt x="101" y="57"/>
                    <a:pt x="102" y="58"/>
                    <a:pt x="101" y="59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7" y="73"/>
                    <a:pt x="96" y="74"/>
                    <a:pt x="95" y="73"/>
                  </a:cubicBezTo>
                  <a:cubicBezTo>
                    <a:pt x="83" y="71"/>
                    <a:pt x="83" y="71"/>
                    <a:pt x="83" y="71"/>
                  </a:cubicBezTo>
                  <a:cubicBezTo>
                    <a:pt x="82" y="71"/>
                    <a:pt x="81" y="71"/>
                    <a:pt x="81" y="72"/>
                  </a:cubicBezTo>
                  <a:cubicBezTo>
                    <a:pt x="80" y="73"/>
                    <a:pt x="79" y="75"/>
                    <a:pt x="77" y="76"/>
                  </a:cubicBezTo>
                  <a:cubicBezTo>
                    <a:pt x="77" y="76"/>
                    <a:pt x="77" y="77"/>
                    <a:pt x="77" y="78"/>
                  </a:cubicBezTo>
                  <a:cubicBezTo>
                    <a:pt x="82" y="89"/>
                    <a:pt x="82" y="89"/>
                    <a:pt x="82" y="89"/>
                  </a:cubicBezTo>
                  <a:cubicBezTo>
                    <a:pt x="82" y="90"/>
                    <a:pt x="82" y="92"/>
                    <a:pt x="81" y="92"/>
                  </a:cubicBezTo>
                  <a:cubicBezTo>
                    <a:pt x="69" y="99"/>
                    <a:pt x="69" y="99"/>
                    <a:pt x="69" y="99"/>
                  </a:cubicBezTo>
                  <a:cubicBezTo>
                    <a:pt x="68" y="99"/>
                    <a:pt x="67" y="99"/>
                    <a:pt x="66" y="98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59" y="87"/>
                    <a:pt x="58" y="86"/>
                    <a:pt x="57" y="87"/>
                  </a:cubicBezTo>
                  <a:cubicBezTo>
                    <a:pt x="55" y="87"/>
                    <a:pt x="54" y="87"/>
                    <a:pt x="52" y="87"/>
                  </a:cubicBezTo>
                  <a:cubicBezTo>
                    <a:pt x="51" y="87"/>
                    <a:pt x="50" y="88"/>
                    <a:pt x="50" y="89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5" y="101"/>
                    <a:pt x="44" y="102"/>
                    <a:pt x="43" y="101"/>
                  </a:cubicBezTo>
                  <a:close/>
                </a:path>
              </a:pathLst>
            </a:custGeom>
            <a:noFill/>
            <a:ln w="12700" cap="rnd">
              <a:solidFill>
                <a:srgbClr val="75757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1" name="Freeform 63"/>
            <p:cNvSpPr>
              <a:spLocks/>
            </p:cNvSpPr>
            <p:nvPr/>
          </p:nvSpPr>
          <p:spPr bwMode="auto">
            <a:xfrm>
              <a:off x="6748463" y="5456238"/>
              <a:ext cx="47625" cy="47625"/>
            </a:xfrm>
            <a:custGeom>
              <a:avLst/>
              <a:gdLst>
                <a:gd name="T0" fmla="*/ 13 w 37"/>
                <a:gd name="T1" fmla="*/ 35 h 37"/>
                <a:gd name="T2" fmla="*/ 34 w 37"/>
                <a:gd name="T3" fmla="*/ 24 h 37"/>
                <a:gd name="T4" fmla="*/ 23 w 37"/>
                <a:gd name="T5" fmla="*/ 3 h 37"/>
                <a:gd name="T6" fmla="*/ 2 w 37"/>
                <a:gd name="T7" fmla="*/ 14 h 37"/>
                <a:gd name="T8" fmla="*/ 13 w 37"/>
                <a:gd name="T9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13" y="35"/>
                  </a:moveTo>
                  <a:cubicBezTo>
                    <a:pt x="22" y="37"/>
                    <a:pt x="31" y="32"/>
                    <a:pt x="34" y="24"/>
                  </a:cubicBezTo>
                  <a:cubicBezTo>
                    <a:pt x="37" y="15"/>
                    <a:pt x="32" y="6"/>
                    <a:pt x="23" y="3"/>
                  </a:cubicBezTo>
                  <a:cubicBezTo>
                    <a:pt x="14" y="0"/>
                    <a:pt x="5" y="5"/>
                    <a:pt x="2" y="14"/>
                  </a:cubicBezTo>
                  <a:cubicBezTo>
                    <a:pt x="0" y="23"/>
                    <a:pt x="5" y="32"/>
                    <a:pt x="13" y="35"/>
                  </a:cubicBezTo>
                  <a:close/>
                </a:path>
              </a:pathLst>
            </a:custGeom>
            <a:noFill/>
            <a:ln w="12700" cap="rnd">
              <a:solidFill>
                <a:srgbClr val="75757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Oval 64"/>
            <p:cNvSpPr>
              <a:spLocks noChangeArrowheads="1"/>
            </p:cNvSpPr>
            <p:nvPr/>
          </p:nvSpPr>
          <p:spPr bwMode="auto">
            <a:xfrm>
              <a:off x="6891338" y="5484813"/>
              <a:ext cx="39688" cy="39688"/>
            </a:xfrm>
            <a:prstGeom prst="ellipse">
              <a:avLst/>
            </a:prstGeom>
            <a:noFill/>
            <a:ln w="12700" cap="rnd">
              <a:solidFill>
                <a:srgbClr val="75757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97" name="Rectangle 196">
            <a:extLst>
              <a:ext uri="{FF2B5EF4-FFF2-40B4-BE49-F238E27FC236}">
                <a16:creationId xmlns:a16="http://schemas.microsoft.com/office/drawing/2014/main" id="{3457E457-5FE4-478D-9198-E941F762A260}"/>
              </a:ext>
            </a:extLst>
          </p:cNvPr>
          <p:cNvSpPr/>
          <p:nvPr/>
        </p:nvSpPr>
        <p:spPr>
          <a:xfrm>
            <a:off x="80878" y="4378287"/>
            <a:ext cx="5833402" cy="1952141"/>
          </a:xfrm>
          <a:prstGeom prst="rect">
            <a:avLst/>
          </a:prstGeom>
          <a:solidFill>
            <a:srgbClr val="F4F4F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ECEEEE52-CCDE-4746-822D-FCBEDFFBFDB1}"/>
              </a:ext>
            </a:extLst>
          </p:cNvPr>
          <p:cNvGrpSpPr/>
          <p:nvPr/>
        </p:nvGrpSpPr>
        <p:grpSpPr>
          <a:xfrm>
            <a:off x="335893" y="4507925"/>
            <a:ext cx="2480407" cy="754053"/>
            <a:chOff x="2065997" y="5287074"/>
            <a:chExt cx="2480407" cy="754053"/>
          </a:xfrm>
        </p:grpSpPr>
        <p:sp>
          <p:nvSpPr>
            <p:cNvPr id="200" name="Text Placeholder 18">
              <a:extLst>
                <a:ext uri="{FF2B5EF4-FFF2-40B4-BE49-F238E27FC236}">
                  <a16:creationId xmlns:a16="http://schemas.microsoft.com/office/drawing/2014/main" id="{ABC420D4-47F3-46CC-A4B2-0C801F013714}"/>
                </a:ext>
              </a:extLst>
            </p:cNvPr>
            <p:cNvSpPr txBox="1">
              <a:spLocks/>
            </p:cNvSpPr>
            <p:nvPr/>
          </p:nvSpPr>
          <p:spPr>
            <a:xfrm>
              <a:off x="2988716" y="5287074"/>
              <a:ext cx="1557688" cy="7540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IN" sz="1600" kern="120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2800" b="1" dirty="0">
                  <a:solidFill>
                    <a:schemeClr val="accent2"/>
                  </a:solidFill>
                  <a:latin typeface="Segoe UI" panose="020B0502040204020203" pitchFamily="34" charset="0"/>
                </a:rPr>
                <a:t>40+ </a:t>
              </a:r>
              <a:br>
                <a:rPr lang="en-US" sz="1050" dirty="0">
                  <a:latin typeface="Segoe UI" panose="020B0502040204020203" pitchFamily="34" charset="0"/>
                </a:rPr>
              </a:br>
              <a:r>
                <a:rPr lang="en-US" sz="1050" dirty="0" err="1">
                  <a:latin typeface="Segoe UI" panose="020B0502040204020203" pitchFamily="34" charset="0"/>
                </a:rPr>
                <a:t>Microservices</a:t>
              </a:r>
              <a:r>
                <a:rPr lang="en-US" sz="1050" dirty="0">
                  <a:latin typeface="Segoe UI" panose="020B0502040204020203" pitchFamily="34" charset="0"/>
                </a:rPr>
                <a:t> consultants and architects</a:t>
              </a:r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574BC539-37A7-4F86-BFEA-EC4950A0594D}"/>
                </a:ext>
              </a:extLst>
            </p:cNvPr>
            <p:cNvGrpSpPr/>
            <p:nvPr/>
          </p:nvGrpSpPr>
          <p:grpSpPr>
            <a:xfrm>
              <a:off x="2065997" y="5458519"/>
              <a:ext cx="771526" cy="411163"/>
              <a:chOff x="3629025" y="5153025"/>
              <a:chExt cx="771526" cy="411163"/>
            </a:xfrm>
          </p:grpSpPr>
          <p:sp>
            <p:nvSpPr>
              <p:cNvPr id="202" name="Freeform 5">
                <a:extLst>
                  <a:ext uri="{FF2B5EF4-FFF2-40B4-BE49-F238E27FC236}">
                    <a16:creationId xmlns:a16="http://schemas.microsoft.com/office/drawing/2014/main" id="{1855011A-7D61-4AE1-8BCE-4000101CE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2263" y="5354638"/>
                <a:ext cx="146050" cy="209550"/>
              </a:xfrm>
              <a:custGeom>
                <a:avLst/>
                <a:gdLst>
                  <a:gd name="T0" fmla="*/ 64 w 68"/>
                  <a:gd name="T1" fmla="*/ 96 h 96"/>
                  <a:gd name="T2" fmla="*/ 60 w 68"/>
                  <a:gd name="T3" fmla="*/ 92 h 96"/>
                  <a:gd name="T4" fmla="*/ 60 w 68"/>
                  <a:gd name="T5" fmla="*/ 43 h 96"/>
                  <a:gd name="T6" fmla="*/ 25 w 68"/>
                  <a:gd name="T7" fmla="*/ 8 h 96"/>
                  <a:gd name="T8" fmla="*/ 4 w 68"/>
                  <a:gd name="T9" fmla="*/ 8 h 96"/>
                  <a:gd name="T10" fmla="*/ 0 w 68"/>
                  <a:gd name="T11" fmla="*/ 4 h 96"/>
                  <a:gd name="T12" fmla="*/ 4 w 68"/>
                  <a:gd name="T13" fmla="*/ 0 h 96"/>
                  <a:gd name="T14" fmla="*/ 25 w 68"/>
                  <a:gd name="T15" fmla="*/ 0 h 96"/>
                  <a:gd name="T16" fmla="*/ 68 w 68"/>
                  <a:gd name="T17" fmla="*/ 43 h 96"/>
                  <a:gd name="T18" fmla="*/ 68 w 68"/>
                  <a:gd name="T19" fmla="*/ 92 h 96"/>
                  <a:gd name="T20" fmla="*/ 64 w 68"/>
                  <a:gd name="T2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96">
                    <a:moveTo>
                      <a:pt x="64" y="96"/>
                    </a:moveTo>
                    <a:cubicBezTo>
                      <a:pt x="62" y="96"/>
                      <a:pt x="60" y="94"/>
                      <a:pt x="60" y="92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60" y="24"/>
                      <a:pt x="44" y="8"/>
                      <a:pt x="25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8" y="0"/>
                      <a:pt x="68" y="19"/>
                      <a:pt x="68" y="43"/>
                    </a:cubicBez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94"/>
                      <a:pt x="66" y="96"/>
                      <a:pt x="64" y="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Freeform 6">
                <a:extLst>
                  <a:ext uri="{FF2B5EF4-FFF2-40B4-BE49-F238E27FC236}">
                    <a16:creationId xmlns:a16="http://schemas.microsoft.com/office/drawing/2014/main" id="{DA9380AD-250F-411A-B0EC-60BF99201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7988" y="5467350"/>
                <a:ext cx="25400" cy="96838"/>
              </a:xfrm>
              <a:custGeom>
                <a:avLst/>
                <a:gdLst>
                  <a:gd name="T0" fmla="*/ 4 w 12"/>
                  <a:gd name="T1" fmla="*/ 44 h 44"/>
                  <a:gd name="T2" fmla="*/ 0 w 12"/>
                  <a:gd name="T3" fmla="*/ 40 h 44"/>
                  <a:gd name="T4" fmla="*/ 0 w 12"/>
                  <a:gd name="T5" fmla="*/ 4 h 44"/>
                  <a:gd name="T6" fmla="*/ 4 w 12"/>
                  <a:gd name="T7" fmla="*/ 0 h 44"/>
                  <a:gd name="T8" fmla="*/ 8 w 12"/>
                  <a:gd name="T9" fmla="*/ 0 h 44"/>
                  <a:gd name="T10" fmla="*/ 12 w 12"/>
                  <a:gd name="T11" fmla="*/ 4 h 44"/>
                  <a:gd name="T12" fmla="*/ 8 w 12"/>
                  <a:gd name="T13" fmla="*/ 8 h 44"/>
                  <a:gd name="T14" fmla="*/ 8 w 12"/>
                  <a:gd name="T15" fmla="*/ 40 h 44"/>
                  <a:gd name="T16" fmla="*/ 4 w 12"/>
                  <a:gd name="T1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44">
                    <a:moveTo>
                      <a:pt x="4" y="44"/>
                    </a:moveTo>
                    <a:cubicBezTo>
                      <a:pt x="2" y="44"/>
                      <a:pt x="0" y="42"/>
                      <a:pt x="0" y="4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2"/>
                      <a:pt x="12" y="4"/>
                    </a:cubicBezTo>
                    <a:cubicBezTo>
                      <a:pt x="12" y="6"/>
                      <a:pt x="10" y="8"/>
                      <a:pt x="8" y="8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2"/>
                      <a:pt x="6" y="44"/>
                      <a:pt x="4" y="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Freeform 7">
                <a:extLst>
                  <a:ext uri="{FF2B5EF4-FFF2-40B4-BE49-F238E27FC236}">
                    <a16:creationId xmlns:a16="http://schemas.microsoft.com/office/drawing/2014/main" id="{3A66575C-7207-4234-A518-B3D8E85D88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800" y="5214938"/>
                <a:ext cx="103188" cy="122238"/>
              </a:xfrm>
              <a:custGeom>
                <a:avLst/>
                <a:gdLst>
                  <a:gd name="T0" fmla="*/ 24 w 48"/>
                  <a:gd name="T1" fmla="*/ 56 h 56"/>
                  <a:gd name="T2" fmla="*/ 0 w 48"/>
                  <a:gd name="T3" fmla="*/ 28 h 56"/>
                  <a:gd name="T4" fmla="*/ 24 w 48"/>
                  <a:gd name="T5" fmla="*/ 0 h 56"/>
                  <a:gd name="T6" fmla="*/ 48 w 48"/>
                  <a:gd name="T7" fmla="*/ 28 h 56"/>
                  <a:gd name="T8" fmla="*/ 24 w 48"/>
                  <a:gd name="T9" fmla="*/ 56 h 56"/>
                  <a:gd name="T10" fmla="*/ 24 w 48"/>
                  <a:gd name="T11" fmla="*/ 8 h 56"/>
                  <a:gd name="T12" fmla="*/ 8 w 48"/>
                  <a:gd name="T13" fmla="*/ 28 h 56"/>
                  <a:gd name="T14" fmla="*/ 24 w 48"/>
                  <a:gd name="T15" fmla="*/ 48 h 56"/>
                  <a:gd name="T16" fmla="*/ 40 w 48"/>
                  <a:gd name="T17" fmla="*/ 28 h 56"/>
                  <a:gd name="T18" fmla="*/ 24 w 48"/>
                  <a:gd name="T19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6">
                    <a:moveTo>
                      <a:pt x="24" y="56"/>
                    </a:moveTo>
                    <a:cubicBezTo>
                      <a:pt x="10" y="56"/>
                      <a:pt x="0" y="45"/>
                      <a:pt x="0" y="28"/>
                    </a:cubicBezTo>
                    <a:cubicBezTo>
                      <a:pt x="0" y="11"/>
                      <a:pt x="10" y="0"/>
                      <a:pt x="24" y="0"/>
                    </a:cubicBezTo>
                    <a:cubicBezTo>
                      <a:pt x="38" y="0"/>
                      <a:pt x="48" y="11"/>
                      <a:pt x="48" y="28"/>
                    </a:cubicBezTo>
                    <a:cubicBezTo>
                      <a:pt x="48" y="45"/>
                      <a:pt x="38" y="56"/>
                      <a:pt x="24" y="56"/>
                    </a:cubicBezTo>
                    <a:close/>
                    <a:moveTo>
                      <a:pt x="24" y="8"/>
                    </a:moveTo>
                    <a:cubicBezTo>
                      <a:pt x="12" y="8"/>
                      <a:pt x="8" y="18"/>
                      <a:pt x="8" y="28"/>
                    </a:cubicBezTo>
                    <a:cubicBezTo>
                      <a:pt x="8" y="38"/>
                      <a:pt x="12" y="48"/>
                      <a:pt x="24" y="48"/>
                    </a:cubicBezTo>
                    <a:cubicBezTo>
                      <a:pt x="36" y="48"/>
                      <a:pt x="40" y="38"/>
                      <a:pt x="40" y="28"/>
                    </a:cubicBezTo>
                    <a:cubicBezTo>
                      <a:pt x="40" y="18"/>
                      <a:pt x="36" y="8"/>
                      <a:pt x="24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Freeform 8">
                <a:extLst>
                  <a:ext uri="{FF2B5EF4-FFF2-40B4-BE49-F238E27FC236}">
                    <a16:creationId xmlns:a16="http://schemas.microsoft.com/office/drawing/2014/main" id="{4938BFAB-FE4C-41E2-A67A-91CAC56D1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8313" y="5380038"/>
                <a:ext cx="122238" cy="184150"/>
              </a:xfrm>
              <a:custGeom>
                <a:avLst/>
                <a:gdLst>
                  <a:gd name="T0" fmla="*/ 52 w 56"/>
                  <a:gd name="T1" fmla="*/ 84 h 84"/>
                  <a:gd name="T2" fmla="*/ 48 w 56"/>
                  <a:gd name="T3" fmla="*/ 80 h 84"/>
                  <a:gd name="T4" fmla="*/ 48 w 56"/>
                  <a:gd name="T5" fmla="*/ 36 h 84"/>
                  <a:gd name="T6" fmla="*/ 16 w 56"/>
                  <a:gd name="T7" fmla="*/ 8 h 84"/>
                  <a:gd name="T8" fmla="*/ 4 w 56"/>
                  <a:gd name="T9" fmla="*/ 8 h 84"/>
                  <a:gd name="T10" fmla="*/ 0 w 56"/>
                  <a:gd name="T11" fmla="*/ 4 h 84"/>
                  <a:gd name="T12" fmla="*/ 4 w 56"/>
                  <a:gd name="T13" fmla="*/ 0 h 84"/>
                  <a:gd name="T14" fmla="*/ 16 w 56"/>
                  <a:gd name="T15" fmla="*/ 0 h 84"/>
                  <a:gd name="T16" fmla="*/ 56 w 56"/>
                  <a:gd name="T17" fmla="*/ 36 h 84"/>
                  <a:gd name="T18" fmla="*/ 56 w 56"/>
                  <a:gd name="T19" fmla="*/ 80 h 84"/>
                  <a:gd name="T20" fmla="*/ 52 w 56"/>
                  <a:gd name="T2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84">
                    <a:moveTo>
                      <a:pt x="52" y="84"/>
                    </a:moveTo>
                    <a:cubicBezTo>
                      <a:pt x="50" y="84"/>
                      <a:pt x="48" y="82"/>
                      <a:pt x="48" y="80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8" y="19"/>
                      <a:pt x="35" y="8"/>
                      <a:pt x="16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40" y="0"/>
                      <a:pt x="56" y="15"/>
                      <a:pt x="56" y="36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2"/>
                      <a:pt x="54" y="84"/>
                      <a:pt x="52" y="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Freeform 9">
                <a:extLst>
                  <a:ext uri="{FF2B5EF4-FFF2-40B4-BE49-F238E27FC236}">
                    <a16:creationId xmlns:a16="http://schemas.microsoft.com/office/drawing/2014/main" id="{EACE2F97-35DA-4EEA-A5C2-E6E8CB2DBE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8638" y="5502275"/>
                <a:ext cx="26988" cy="61913"/>
              </a:xfrm>
              <a:custGeom>
                <a:avLst/>
                <a:gdLst>
                  <a:gd name="T0" fmla="*/ 4 w 12"/>
                  <a:gd name="T1" fmla="*/ 28 h 28"/>
                  <a:gd name="T2" fmla="*/ 0 w 12"/>
                  <a:gd name="T3" fmla="*/ 24 h 28"/>
                  <a:gd name="T4" fmla="*/ 0 w 12"/>
                  <a:gd name="T5" fmla="*/ 4 h 28"/>
                  <a:gd name="T6" fmla="*/ 4 w 12"/>
                  <a:gd name="T7" fmla="*/ 0 h 28"/>
                  <a:gd name="T8" fmla="*/ 8 w 12"/>
                  <a:gd name="T9" fmla="*/ 0 h 28"/>
                  <a:gd name="T10" fmla="*/ 12 w 12"/>
                  <a:gd name="T11" fmla="*/ 4 h 28"/>
                  <a:gd name="T12" fmla="*/ 8 w 12"/>
                  <a:gd name="T13" fmla="*/ 8 h 28"/>
                  <a:gd name="T14" fmla="*/ 8 w 12"/>
                  <a:gd name="T15" fmla="*/ 24 h 28"/>
                  <a:gd name="T16" fmla="*/ 4 w 12"/>
                  <a:gd name="T1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8">
                    <a:moveTo>
                      <a:pt x="4" y="28"/>
                    </a:moveTo>
                    <a:cubicBezTo>
                      <a:pt x="2" y="28"/>
                      <a:pt x="0" y="26"/>
                      <a:pt x="0" y="2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2"/>
                      <a:pt x="12" y="4"/>
                    </a:cubicBezTo>
                    <a:cubicBezTo>
                      <a:pt x="12" y="6"/>
                      <a:pt x="10" y="8"/>
                      <a:pt x="8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6"/>
                      <a:pt x="6" y="28"/>
                      <a:pt x="4" y="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Freeform 10">
                <a:extLst>
                  <a:ext uri="{FF2B5EF4-FFF2-40B4-BE49-F238E27FC236}">
                    <a16:creationId xmlns:a16="http://schemas.microsoft.com/office/drawing/2014/main" id="{507EFB6E-0479-4B45-8E9F-193BFC53FF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52913" y="5257800"/>
                <a:ext cx="85725" cy="104775"/>
              </a:xfrm>
              <a:custGeom>
                <a:avLst/>
                <a:gdLst>
                  <a:gd name="T0" fmla="*/ 20 w 40"/>
                  <a:gd name="T1" fmla="*/ 48 h 48"/>
                  <a:gd name="T2" fmla="*/ 0 w 40"/>
                  <a:gd name="T3" fmla="*/ 24 h 48"/>
                  <a:gd name="T4" fmla="*/ 20 w 40"/>
                  <a:gd name="T5" fmla="*/ 0 h 48"/>
                  <a:gd name="T6" fmla="*/ 40 w 40"/>
                  <a:gd name="T7" fmla="*/ 24 h 48"/>
                  <a:gd name="T8" fmla="*/ 20 w 40"/>
                  <a:gd name="T9" fmla="*/ 48 h 48"/>
                  <a:gd name="T10" fmla="*/ 20 w 40"/>
                  <a:gd name="T11" fmla="*/ 8 h 48"/>
                  <a:gd name="T12" fmla="*/ 8 w 40"/>
                  <a:gd name="T13" fmla="*/ 24 h 48"/>
                  <a:gd name="T14" fmla="*/ 20 w 40"/>
                  <a:gd name="T15" fmla="*/ 40 h 48"/>
                  <a:gd name="T16" fmla="*/ 32 w 40"/>
                  <a:gd name="T17" fmla="*/ 24 h 48"/>
                  <a:gd name="T18" fmla="*/ 20 w 40"/>
                  <a:gd name="T19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48">
                    <a:moveTo>
                      <a:pt x="20" y="48"/>
                    </a:moveTo>
                    <a:cubicBezTo>
                      <a:pt x="8" y="48"/>
                      <a:pt x="0" y="38"/>
                      <a:pt x="0" y="24"/>
                    </a:cubicBezTo>
                    <a:cubicBezTo>
                      <a:pt x="0" y="10"/>
                      <a:pt x="8" y="0"/>
                      <a:pt x="20" y="0"/>
                    </a:cubicBezTo>
                    <a:cubicBezTo>
                      <a:pt x="32" y="0"/>
                      <a:pt x="40" y="10"/>
                      <a:pt x="40" y="24"/>
                    </a:cubicBezTo>
                    <a:cubicBezTo>
                      <a:pt x="40" y="38"/>
                      <a:pt x="32" y="48"/>
                      <a:pt x="20" y="48"/>
                    </a:cubicBezTo>
                    <a:close/>
                    <a:moveTo>
                      <a:pt x="20" y="8"/>
                    </a:moveTo>
                    <a:cubicBezTo>
                      <a:pt x="11" y="8"/>
                      <a:pt x="8" y="16"/>
                      <a:pt x="8" y="24"/>
                    </a:cubicBezTo>
                    <a:cubicBezTo>
                      <a:pt x="8" y="32"/>
                      <a:pt x="11" y="40"/>
                      <a:pt x="20" y="40"/>
                    </a:cubicBezTo>
                    <a:cubicBezTo>
                      <a:pt x="29" y="40"/>
                      <a:pt x="32" y="32"/>
                      <a:pt x="32" y="24"/>
                    </a:cubicBezTo>
                    <a:cubicBezTo>
                      <a:pt x="32" y="16"/>
                      <a:pt x="29" y="8"/>
                      <a:pt x="2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Freeform 11">
                <a:extLst>
                  <a:ext uri="{FF2B5EF4-FFF2-40B4-BE49-F238E27FC236}">
                    <a16:creationId xmlns:a16="http://schemas.microsoft.com/office/drawing/2014/main" id="{75824045-8B5B-467B-99A3-E9DDF3D90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9675" y="5354638"/>
                <a:ext cx="147638" cy="209550"/>
              </a:xfrm>
              <a:custGeom>
                <a:avLst/>
                <a:gdLst>
                  <a:gd name="T0" fmla="*/ 4 w 68"/>
                  <a:gd name="T1" fmla="*/ 96 h 96"/>
                  <a:gd name="T2" fmla="*/ 0 w 68"/>
                  <a:gd name="T3" fmla="*/ 92 h 96"/>
                  <a:gd name="T4" fmla="*/ 0 w 68"/>
                  <a:gd name="T5" fmla="*/ 43 h 96"/>
                  <a:gd name="T6" fmla="*/ 43 w 68"/>
                  <a:gd name="T7" fmla="*/ 0 h 96"/>
                  <a:gd name="T8" fmla="*/ 64 w 68"/>
                  <a:gd name="T9" fmla="*/ 0 h 96"/>
                  <a:gd name="T10" fmla="*/ 68 w 68"/>
                  <a:gd name="T11" fmla="*/ 4 h 96"/>
                  <a:gd name="T12" fmla="*/ 64 w 68"/>
                  <a:gd name="T13" fmla="*/ 8 h 96"/>
                  <a:gd name="T14" fmla="*/ 43 w 68"/>
                  <a:gd name="T15" fmla="*/ 8 h 96"/>
                  <a:gd name="T16" fmla="*/ 8 w 68"/>
                  <a:gd name="T17" fmla="*/ 43 h 96"/>
                  <a:gd name="T18" fmla="*/ 8 w 68"/>
                  <a:gd name="T19" fmla="*/ 92 h 96"/>
                  <a:gd name="T20" fmla="*/ 4 w 68"/>
                  <a:gd name="T2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96">
                    <a:moveTo>
                      <a:pt x="4" y="96"/>
                    </a:moveTo>
                    <a:cubicBezTo>
                      <a:pt x="2" y="96"/>
                      <a:pt x="0" y="94"/>
                      <a:pt x="0" y="9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0" y="0"/>
                      <a:pt x="43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8" y="2"/>
                      <a:pt x="68" y="4"/>
                    </a:cubicBezTo>
                    <a:cubicBezTo>
                      <a:pt x="68" y="6"/>
                      <a:pt x="66" y="8"/>
                      <a:pt x="64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24" y="8"/>
                      <a:pt x="8" y="24"/>
                      <a:pt x="8" y="43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8" y="94"/>
                      <a:pt x="6" y="96"/>
                      <a:pt x="4" y="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Freeform 12">
                <a:extLst>
                  <a:ext uri="{FF2B5EF4-FFF2-40B4-BE49-F238E27FC236}">
                    <a16:creationId xmlns:a16="http://schemas.microsoft.com/office/drawing/2014/main" id="{8902716A-9B92-4746-A6C7-2BCFD5CAC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4600" y="5467350"/>
                <a:ext cx="26988" cy="96838"/>
              </a:xfrm>
              <a:custGeom>
                <a:avLst/>
                <a:gdLst>
                  <a:gd name="T0" fmla="*/ 8 w 12"/>
                  <a:gd name="T1" fmla="*/ 44 h 44"/>
                  <a:gd name="T2" fmla="*/ 4 w 12"/>
                  <a:gd name="T3" fmla="*/ 40 h 44"/>
                  <a:gd name="T4" fmla="*/ 4 w 12"/>
                  <a:gd name="T5" fmla="*/ 8 h 44"/>
                  <a:gd name="T6" fmla="*/ 0 w 12"/>
                  <a:gd name="T7" fmla="*/ 4 h 44"/>
                  <a:gd name="T8" fmla="*/ 4 w 12"/>
                  <a:gd name="T9" fmla="*/ 0 h 44"/>
                  <a:gd name="T10" fmla="*/ 8 w 12"/>
                  <a:gd name="T11" fmla="*/ 0 h 44"/>
                  <a:gd name="T12" fmla="*/ 12 w 12"/>
                  <a:gd name="T13" fmla="*/ 4 h 44"/>
                  <a:gd name="T14" fmla="*/ 12 w 12"/>
                  <a:gd name="T15" fmla="*/ 40 h 44"/>
                  <a:gd name="T16" fmla="*/ 8 w 12"/>
                  <a:gd name="T1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44">
                    <a:moveTo>
                      <a:pt x="8" y="44"/>
                    </a:moveTo>
                    <a:cubicBezTo>
                      <a:pt x="6" y="44"/>
                      <a:pt x="4" y="42"/>
                      <a:pt x="4" y="40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2"/>
                      <a:pt x="12" y="4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2"/>
                      <a:pt x="10" y="44"/>
                      <a:pt x="8" y="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Freeform 13">
                <a:extLst>
                  <a:ext uri="{FF2B5EF4-FFF2-40B4-BE49-F238E27FC236}">
                    <a16:creationId xmlns:a16="http://schemas.microsoft.com/office/drawing/2014/main" id="{95FD3A7E-04B2-4BA8-8071-6658EA329D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1588" y="5214938"/>
                <a:ext cx="103188" cy="122238"/>
              </a:xfrm>
              <a:custGeom>
                <a:avLst/>
                <a:gdLst>
                  <a:gd name="T0" fmla="*/ 24 w 48"/>
                  <a:gd name="T1" fmla="*/ 56 h 56"/>
                  <a:gd name="T2" fmla="*/ 0 w 48"/>
                  <a:gd name="T3" fmla="*/ 28 h 56"/>
                  <a:gd name="T4" fmla="*/ 24 w 48"/>
                  <a:gd name="T5" fmla="*/ 0 h 56"/>
                  <a:gd name="T6" fmla="*/ 48 w 48"/>
                  <a:gd name="T7" fmla="*/ 28 h 56"/>
                  <a:gd name="T8" fmla="*/ 24 w 48"/>
                  <a:gd name="T9" fmla="*/ 56 h 56"/>
                  <a:gd name="T10" fmla="*/ 24 w 48"/>
                  <a:gd name="T11" fmla="*/ 8 h 56"/>
                  <a:gd name="T12" fmla="*/ 8 w 48"/>
                  <a:gd name="T13" fmla="*/ 28 h 56"/>
                  <a:gd name="T14" fmla="*/ 24 w 48"/>
                  <a:gd name="T15" fmla="*/ 48 h 56"/>
                  <a:gd name="T16" fmla="*/ 40 w 48"/>
                  <a:gd name="T17" fmla="*/ 28 h 56"/>
                  <a:gd name="T18" fmla="*/ 24 w 48"/>
                  <a:gd name="T19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6">
                    <a:moveTo>
                      <a:pt x="24" y="56"/>
                    </a:moveTo>
                    <a:cubicBezTo>
                      <a:pt x="10" y="56"/>
                      <a:pt x="0" y="45"/>
                      <a:pt x="0" y="28"/>
                    </a:cubicBezTo>
                    <a:cubicBezTo>
                      <a:pt x="0" y="11"/>
                      <a:pt x="10" y="0"/>
                      <a:pt x="24" y="0"/>
                    </a:cubicBezTo>
                    <a:cubicBezTo>
                      <a:pt x="38" y="0"/>
                      <a:pt x="48" y="11"/>
                      <a:pt x="48" y="28"/>
                    </a:cubicBezTo>
                    <a:cubicBezTo>
                      <a:pt x="48" y="45"/>
                      <a:pt x="38" y="56"/>
                      <a:pt x="24" y="56"/>
                    </a:cubicBezTo>
                    <a:close/>
                    <a:moveTo>
                      <a:pt x="24" y="8"/>
                    </a:moveTo>
                    <a:cubicBezTo>
                      <a:pt x="12" y="8"/>
                      <a:pt x="8" y="18"/>
                      <a:pt x="8" y="28"/>
                    </a:cubicBezTo>
                    <a:cubicBezTo>
                      <a:pt x="8" y="38"/>
                      <a:pt x="12" y="48"/>
                      <a:pt x="24" y="48"/>
                    </a:cubicBezTo>
                    <a:cubicBezTo>
                      <a:pt x="36" y="48"/>
                      <a:pt x="40" y="38"/>
                      <a:pt x="40" y="28"/>
                    </a:cubicBezTo>
                    <a:cubicBezTo>
                      <a:pt x="40" y="18"/>
                      <a:pt x="36" y="8"/>
                      <a:pt x="24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Freeform 14">
                <a:extLst>
                  <a:ext uri="{FF2B5EF4-FFF2-40B4-BE49-F238E27FC236}">
                    <a16:creationId xmlns:a16="http://schemas.microsoft.com/office/drawing/2014/main" id="{0D11E36D-DFA5-4BDF-A0C2-9C60827D74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9025" y="5380038"/>
                <a:ext cx="120650" cy="184150"/>
              </a:xfrm>
              <a:custGeom>
                <a:avLst/>
                <a:gdLst>
                  <a:gd name="T0" fmla="*/ 4 w 56"/>
                  <a:gd name="T1" fmla="*/ 84 h 84"/>
                  <a:gd name="T2" fmla="*/ 0 w 56"/>
                  <a:gd name="T3" fmla="*/ 80 h 84"/>
                  <a:gd name="T4" fmla="*/ 0 w 56"/>
                  <a:gd name="T5" fmla="*/ 36 h 84"/>
                  <a:gd name="T6" fmla="*/ 40 w 56"/>
                  <a:gd name="T7" fmla="*/ 0 h 84"/>
                  <a:gd name="T8" fmla="*/ 52 w 56"/>
                  <a:gd name="T9" fmla="*/ 0 h 84"/>
                  <a:gd name="T10" fmla="*/ 56 w 56"/>
                  <a:gd name="T11" fmla="*/ 4 h 84"/>
                  <a:gd name="T12" fmla="*/ 52 w 56"/>
                  <a:gd name="T13" fmla="*/ 8 h 84"/>
                  <a:gd name="T14" fmla="*/ 40 w 56"/>
                  <a:gd name="T15" fmla="*/ 8 h 84"/>
                  <a:gd name="T16" fmla="*/ 8 w 56"/>
                  <a:gd name="T17" fmla="*/ 36 h 84"/>
                  <a:gd name="T18" fmla="*/ 8 w 56"/>
                  <a:gd name="T19" fmla="*/ 80 h 84"/>
                  <a:gd name="T20" fmla="*/ 4 w 56"/>
                  <a:gd name="T2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84">
                    <a:moveTo>
                      <a:pt x="4" y="84"/>
                    </a:moveTo>
                    <a:cubicBezTo>
                      <a:pt x="2" y="84"/>
                      <a:pt x="0" y="82"/>
                      <a:pt x="0" y="8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5"/>
                      <a:pt x="16" y="0"/>
                      <a:pt x="4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6" y="2"/>
                      <a:pt x="56" y="4"/>
                    </a:cubicBezTo>
                    <a:cubicBezTo>
                      <a:pt x="56" y="6"/>
                      <a:pt x="54" y="8"/>
                      <a:pt x="52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21" y="8"/>
                      <a:pt x="8" y="19"/>
                      <a:pt x="8" y="36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82"/>
                      <a:pt x="6" y="84"/>
                      <a:pt x="4" y="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3" name="Freeform 15">
                <a:extLst>
                  <a:ext uri="{FF2B5EF4-FFF2-40B4-BE49-F238E27FC236}">
                    <a16:creationId xmlns:a16="http://schemas.microsoft.com/office/drawing/2014/main" id="{A863B3D3-0B56-414C-9A61-AC60DCFD6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950" y="5502275"/>
                <a:ext cx="25400" cy="61913"/>
              </a:xfrm>
              <a:custGeom>
                <a:avLst/>
                <a:gdLst>
                  <a:gd name="T0" fmla="*/ 8 w 12"/>
                  <a:gd name="T1" fmla="*/ 28 h 28"/>
                  <a:gd name="T2" fmla="*/ 4 w 12"/>
                  <a:gd name="T3" fmla="*/ 24 h 28"/>
                  <a:gd name="T4" fmla="*/ 4 w 12"/>
                  <a:gd name="T5" fmla="*/ 8 h 28"/>
                  <a:gd name="T6" fmla="*/ 0 w 12"/>
                  <a:gd name="T7" fmla="*/ 4 h 28"/>
                  <a:gd name="T8" fmla="*/ 4 w 12"/>
                  <a:gd name="T9" fmla="*/ 0 h 28"/>
                  <a:gd name="T10" fmla="*/ 8 w 12"/>
                  <a:gd name="T11" fmla="*/ 0 h 28"/>
                  <a:gd name="T12" fmla="*/ 12 w 12"/>
                  <a:gd name="T13" fmla="*/ 4 h 28"/>
                  <a:gd name="T14" fmla="*/ 12 w 12"/>
                  <a:gd name="T15" fmla="*/ 24 h 28"/>
                  <a:gd name="T16" fmla="*/ 8 w 12"/>
                  <a:gd name="T1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8">
                    <a:moveTo>
                      <a:pt x="8" y="28"/>
                    </a:moveTo>
                    <a:cubicBezTo>
                      <a:pt x="6" y="28"/>
                      <a:pt x="4" y="26"/>
                      <a:pt x="4" y="24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2"/>
                      <a:pt x="12" y="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6"/>
                      <a:pt x="10" y="28"/>
                      <a:pt x="8" y="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Freeform 16">
                <a:extLst>
                  <a:ext uri="{FF2B5EF4-FFF2-40B4-BE49-F238E27FC236}">
                    <a16:creationId xmlns:a16="http://schemas.microsoft.com/office/drawing/2014/main" id="{6E455AF8-34E4-4480-9077-BEC31A3C05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89350" y="5257800"/>
                <a:ext cx="87313" cy="104775"/>
              </a:xfrm>
              <a:custGeom>
                <a:avLst/>
                <a:gdLst>
                  <a:gd name="T0" fmla="*/ 20 w 40"/>
                  <a:gd name="T1" fmla="*/ 48 h 48"/>
                  <a:gd name="T2" fmla="*/ 0 w 40"/>
                  <a:gd name="T3" fmla="*/ 24 h 48"/>
                  <a:gd name="T4" fmla="*/ 20 w 40"/>
                  <a:gd name="T5" fmla="*/ 0 h 48"/>
                  <a:gd name="T6" fmla="*/ 40 w 40"/>
                  <a:gd name="T7" fmla="*/ 24 h 48"/>
                  <a:gd name="T8" fmla="*/ 20 w 40"/>
                  <a:gd name="T9" fmla="*/ 48 h 48"/>
                  <a:gd name="T10" fmla="*/ 20 w 40"/>
                  <a:gd name="T11" fmla="*/ 8 h 48"/>
                  <a:gd name="T12" fmla="*/ 8 w 40"/>
                  <a:gd name="T13" fmla="*/ 24 h 48"/>
                  <a:gd name="T14" fmla="*/ 20 w 40"/>
                  <a:gd name="T15" fmla="*/ 40 h 48"/>
                  <a:gd name="T16" fmla="*/ 32 w 40"/>
                  <a:gd name="T17" fmla="*/ 24 h 48"/>
                  <a:gd name="T18" fmla="*/ 20 w 40"/>
                  <a:gd name="T19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48">
                    <a:moveTo>
                      <a:pt x="20" y="48"/>
                    </a:moveTo>
                    <a:cubicBezTo>
                      <a:pt x="8" y="48"/>
                      <a:pt x="0" y="38"/>
                      <a:pt x="0" y="24"/>
                    </a:cubicBezTo>
                    <a:cubicBezTo>
                      <a:pt x="0" y="10"/>
                      <a:pt x="8" y="0"/>
                      <a:pt x="20" y="0"/>
                    </a:cubicBezTo>
                    <a:cubicBezTo>
                      <a:pt x="32" y="0"/>
                      <a:pt x="40" y="10"/>
                      <a:pt x="40" y="24"/>
                    </a:cubicBezTo>
                    <a:cubicBezTo>
                      <a:pt x="40" y="38"/>
                      <a:pt x="32" y="48"/>
                      <a:pt x="20" y="48"/>
                    </a:cubicBezTo>
                    <a:close/>
                    <a:moveTo>
                      <a:pt x="20" y="8"/>
                    </a:moveTo>
                    <a:cubicBezTo>
                      <a:pt x="11" y="8"/>
                      <a:pt x="8" y="16"/>
                      <a:pt x="8" y="24"/>
                    </a:cubicBezTo>
                    <a:cubicBezTo>
                      <a:pt x="8" y="32"/>
                      <a:pt x="11" y="40"/>
                      <a:pt x="20" y="40"/>
                    </a:cubicBezTo>
                    <a:cubicBezTo>
                      <a:pt x="29" y="40"/>
                      <a:pt x="32" y="32"/>
                      <a:pt x="32" y="24"/>
                    </a:cubicBezTo>
                    <a:cubicBezTo>
                      <a:pt x="32" y="16"/>
                      <a:pt x="29" y="8"/>
                      <a:pt x="2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Freeform 17">
                <a:extLst>
                  <a:ext uri="{FF2B5EF4-FFF2-40B4-BE49-F238E27FC236}">
                    <a16:creationId xmlns:a16="http://schemas.microsoft.com/office/drawing/2014/main" id="{84E0A047-FB9D-4FCF-9F49-85597371B5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7638" y="5153025"/>
                <a:ext cx="122238" cy="139700"/>
              </a:xfrm>
              <a:custGeom>
                <a:avLst/>
                <a:gdLst>
                  <a:gd name="T0" fmla="*/ 28 w 56"/>
                  <a:gd name="T1" fmla="*/ 64 h 64"/>
                  <a:gd name="T2" fmla="*/ 0 w 56"/>
                  <a:gd name="T3" fmla="*/ 32 h 64"/>
                  <a:gd name="T4" fmla="*/ 28 w 56"/>
                  <a:gd name="T5" fmla="*/ 0 h 64"/>
                  <a:gd name="T6" fmla="*/ 56 w 56"/>
                  <a:gd name="T7" fmla="*/ 32 h 64"/>
                  <a:gd name="T8" fmla="*/ 28 w 56"/>
                  <a:gd name="T9" fmla="*/ 64 h 64"/>
                  <a:gd name="T10" fmla="*/ 28 w 56"/>
                  <a:gd name="T11" fmla="*/ 8 h 64"/>
                  <a:gd name="T12" fmla="*/ 8 w 56"/>
                  <a:gd name="T13" fmla="*/ 32 h 64"/>
                  <a:gd name="T14" fmla="*/ 28 w 56"/>
                  <a:gd name="T15" fmla="*/ 56 h 64"/>
                  <a:gd name="T16" fmla="*/ 48 w 56"/>
                  <a:gd name="T17" fmla="*/ 32 h 64"/>
                  <a:gd name="T18" fmla="*/ 28 w 56"/>
                  <a:gd name="T19" fmla="*/ 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64">
                    <a:moveTo>
                      <a:pt x="28" y="64"/>
                    </a:moveTo>
                    <a:cubicBezTo>
                      <a:pt x="11" y="64"/>
                      <a:pt x="0" y="51"/>
                      <a:pt x="0" y="32"/>
                    </a:cubicBezTo>
                    <a:cubicBezTo>
                      <a:pt x="0" y="13"/>
                      <a:pt x="11" y="0"/>
                      <a:pt x="28" y="0"/>
                    </a:cubicBezTo>
                    <a:cubicBezTo>
                      <a:pt x="45" y="0"/>
                      <a:pt x="56" y="13"/>
                      <a:pt x="56" y="32"/>
                    </a:cubicBezTo>
                    <a:cubicBezTo>
                      <a:pt x="56" y="51"/>
                      <a:pt x="45" y="64"/>
                      <a:pt x="28" y="64"/>
                    </a:cubicBezTo>
                    <a:close/>
                    <a:moveTo>
                      <a:pt x="28" y="8"/>
                    </a:moveTo>
                    <a:cubicBezTo>
                      <a:pt x="13" y="8"/>
                      <a:pt x="8" y="21"/>
                      <a:pt x="8" y="32"/>
                    </a:cubicBezTo>
                    <a:cubicBezTo>
                      <a:pt x="8" y="43"/>
                      <a:pt x="13" y="56"/>
                      <a:pt x="28" y="56"/>
                    </a:cubicBezTo>
                    <a:cubicBezTo>
                      <a:pt x="43" y="56"/>
                      <a:pt x="48" y="43"/>
                      <a:pt x="48" y="32"/>
                    </a:cubicBezTo>
                    <a:cubicBezTo>
                      <a:pt x="48" y="21"/>
                      <a:pt x="43" y="8"/>
                      <a:pt x="28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Freeform 18">
                <a:extLst>
                  <a:ext uri="{FF2B5EF4-FFF2-40B4-BE49-F238E27FC236}">
                    <a16:creationId xmlns:a16="http://schemas.microsoft.com/office/drawing/2014/main" id="{92C20772-DCEA-4129-A4DD-7D4F7D81EF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813" y="5494338"/>
                <a:ext cx="17463" cy="69850"/>
              </a:xfrm>
              <a:custGeom>
                <a:avLst/>
                <a:gdLst>
                  <a:gd name="T0" fmla="*/ 4 w 8"/>
                  <a:gd name="T1" fmla="*/ 32 h 32"/>
                  <a:gd name="T2" fmla="*/ 0 w 8"/>
                  <a:gd name="T3" fmla="*/ 28 h 32"/>
                  <a:gd name="T4" fmla="*/ 0 w 8"/>
                  <a:gd name="T5" fmla="*/ 4 h 32"/>
                  <a:gd name="T6" fmla="*/ 4 w 8"/>
                  <a:gd name="T7" fmla="*/ 0 h 32"/>
                  <a:gd name="T8" fmla="*/ 8 w 8"/>
                  <a:gd name="T9" fmla="*/ 4 h 32"/>
                  <a:gd name="T10" fmla="*/ 8 w 8"/>
                  <a:gd name="T11" fmla="*/ 28 h 32"/>
                  <a:gd name="T12" fmla="*/ 4 w 8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2">
                    <a:moveTo>
                      <a:pt x="4" y="32"/>
                    </a:moveTo>
                    <a:cubicBezTo>
                      <a:pt x="2" y="32"/>
                      <a:pt x="0" y="30"/>
                      <a:pt x="0" y="2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0"/>
                      <a:pt x="6" y="32"/>
                      <a:pt x="4" y="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Freeform 19">
                <a:extLst>
                  <a:ext uri="{FF2B5EF4-FFF2-40B4-BE49-F238E27FC236}">
                    <a16:creationId xmlns:a16="http://schemas.microsoft.com/office/drawing/2014/main" id="{4B2CB8B0-8161-4FC1-9D0C-21F0D0D30F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238" y="5494338"/>
                <a:ext cx="17463" cy="69850"/>
              </a:xfrm>
              <a:custGeom>
                <a:avLst/>
                <a:gdLst>
                  <a:gd name="T0" fmla="*/ 4 w 8"/>
                  <a:gd name="T1" fmla="*/ 32 h 32"/>
                  <a:gd name="T2" fmla="*/ 0 w 8"/>
                  <a:gd name="T3" fmla="*/ 28 h 32"/>
                  <a:gd name="T4" fmla="*/ 0 w 8"/>
                  <a:gd name="T5" fmla="*/ 4 h 32"/>
                  <a:gd name="T6" fmla="*/ 4 w 8"/>
                  <a:gd name="T7" fmla="*/ 0 h 32"/>
                  <a:gd name="T8" fmla="*/ 8 w 8"/>
                  <a:gd name="T9" fmla="*/ 4 h 32"/>
                  <a:gd name="T10" fmla="*/ 8 w 8"/>
                  <a:gd name="T11" fmla="*/ 28 h 32"/>
                  <a:gd name="T12" fmla="*/ 4 w 8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2">
                    <a:moveTo>
                      <a:pt x="4" y="32"/>
                    </a:moveTo>
                    <a:cubicBezTo>
                      <a:pt x="2" y="32"/>
                      <a:pt x="0" y="30"/>
                      <a:pt x="0" y="2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0"/>
                      <a:pt x="6" y="32"/>
                      <a:pt x="4" y="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Freeform 20">
                <a:extLst>
                  <a:ext uri="{FF2B5EF4-FFF2-40B4-BE49-F238E27FC236}">
                    <a16:creationId xmlns:a16="http://schemas.microsoft.com/office/drawing/2014/main" id="{25A67584-9C41-4805-BA69-0F36DA7A0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2088" y="5310188"/>
                <a:ext cx="34925" cy="17463"/>
              </a:xfrm>
              <a:custGeom>
                <a:avLst/>
                <a:gdLst>
                  <a:gd name="T0" fmla="*/ 12 w 16"/>
                  <a:gd name="T1" fmla="*/ 8 h 8"/>
                  <a:gd name="T2" fmla="*/ 4 w 16"/>
                  <a:gd name="T3" fmla="*/ 8 h 8"/>
                  <a:gd name="T4" fmla="*/ 0 w 16"/>
                  <a:gd name="T5" fmla="*/ 4 h 8"/>
                  <a:gd name="T6" fmla="*/ 4 w 16"/>
                  <a:gd name="T7" fmla="*/ 0 h 8"/>
                  <a:gd name="T8" fmla="*/ 12 w 16"/>
                  <a:gd name="T9" fmla="*/ 0 h 8"/>
                  <a:gd name="T10" fmla="*/ 16 w 16"/>
                  <a:gd name="T11" fmla="*/ 4 h 8"/>
                  <a:gd name="T12" fmla="*/ 12 w 16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8">
                    <a:moveTo>
                      <a:pt x="1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6"/>
                      <a:pt x="14" y="8"/>
                      <a:pt x="12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Freeform 21">
                <a:extLst>
                  <a:ext uri="{FF2B5EF4-FFF2-40B4-BE49-F238E27FC236}">
                    <a16:creationId xmlns:a16="http://schemas.microsoft.com/office/drawing/2014/main" id="{237F52EA-D4CF-4219-B0BF-A0B02698B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0025" y="5310188"/>
                <a:ext cx="17463" cy="114300"/>
              </a:xfrm>
              <a:custGeom>
                <a:avLst/>
                <a:gdLst>
                  <a:gd name="T0" fmla="*/ 4 w 8"/>
                  <a:gd name="T1" fmla="*/ 52 h 52"/>
                  <a:gd name="T2" fmla="*/ 0 w 8"/>
                  <a:gd name="T3" fmla="*/ 48 h 52"/>
                  <a:gd name="T4" fmla="*/ 0 w 8"/>
                  <a:gd name="T5" fmla="*/ 4 h 52"/>
                  <a:gd name="T6" fmla="*/ 4 w 8"/>
                  <a:gd name="T7" fmla="*/ 0 h 52"/>
                  <a:gd name="T8" fmla="*/ 8 w 8"/>
                  <a:gd name="T9" fmla="*/ 4 h 52"/>
                  <a:gd name="T10" fmla="*/ 8 w 8"/>
                  <a:gd name="T11" fmla="*/ 48 h 52"/>
                  <a:gd name="T12" fmla="*/ 4 w 8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2">
                    <a:moveTo>
                      <a:pt x="4" y="52"/>
                    </a:moveTo>
                    <a:cubicBezTo>
                      <a:pt x="2" y="52"/>
                      <a:pt x="0" y="50"/>
                      <a:pt x="0" y="4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50"/>
                      <a:pt x="6" y="52"/>
                      <a:pt x="4" y="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Freeform 22">
                <a:extLst>
                  <a:ext uri="{FF2B5EF4-FFF2-40B4-BE49-F238E27FC236}">
                    <a16:creationId xmlns:a16="http://schemas.microsoft.com/office/drawing/2014/main" id="{81CEE0D5-240B-4CA2-B22C-6836B3A14C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62388" y="5310188"/>
                <a:ext cx="295275" cy="192088"/>
              </a:xfrm>
              <a:custGeom>
                <a:avLst/>
                <a:gdLst>
                  <a:gd name="T0" fmla="*/ 119 w 136"/>
                  <a:gd name="T1" fmla="*/ 88 h 88"/>
                  <a:gd name="T2" fmla="*/ 90 w 136"/>
                  <a:gd name="T3" fmla="*/ 88 h 88"/>
                  <a:gd name="T4" fmla="*/ 79 w 136"/>
                  <a:gd name="T5" fmla="*/ 86 h 88"/>
                  <a:gd name="T6" fmla="*/ 78 w 136"/>
                  <a:gd name="T7" fmla="*/ 86 h 88"/>
                  <a:gd name="T8" fmla="*/ 55 w 136"/>
                  <a:gd name="T9" fmla="*/ 88 h 88"/>
                  <a:gd name="T10" fmla="*/ 17 w 136"/>
                  <a:gd name="T11" fmla="*/ 88 h 88"/>
                  <a:gd name="T12" fmla="*/ 3 w 136"/>
                  <a:gd name="T13" fmla="*/ 83 h 88"/>
                  <a:gd name="T14" fmla="*/ 0 w 136"/>
                  <a:gd name="T15" fmla="*/ 73 h 88"/>
                  <a:gd name="T16" fmla="*/ 8 w 136"/>
                  <a:gd name="T17" fmla="*/ 26 h 88"/>
                  <a:gd name="T18" fmla="*/ 43 w 136"/>
                  <a:gd name="T19" fmla="*/ 0 h 88"/>
                  <a:gd name="T20" fmla="*/ 48 w 136"/>
                  <a:gd name="T21" fmla="*/ 0 h 88"/>
                  <a:gd name="T22" fmla="*/ 52 w 136"/>
                  <a:gd name="T23" fmla="*/ 2 h 88"/>
                  <a:gd name="T24" fmla="*/ 72 w 136"/>
                  <a:gd name="T25" fmla="*/ 48 h 88"/>
                  <a:gd name="T26" fmla="*/ 92 w 136"/>
                  <a:gd name="T27" fmla="*/ 2 h 88"/>
                  <a:gd name="T28" fmla="*/ 96 w 136"/>
                  <a:gd name="T29" fmla="*/ 0 h 88"/>
                  <a:gd name="T30" fmla="*/ 99 w 136"/>
                  <a:gd name="T31" fmla="*/ 0 h 88"/>
                  <a:gd name="T32" fmla="*/ 130 w 136"/>
                  <a:gd name="T33" fmla="*/ 26 h 88"/>
                  <a:gd name="T34" fmla="*/ 136 w 136"/>
                  <a:gd name="T35" fmla="*/ 73 h 88"/>
                  <a:gd name="T36" fmla="*/ 133 w 136"/>
                  <a:gd name="T37" fmla="*/ 82 h 88"/>
                  <a:gd name="T38" fmla="*/ 119 w 136"/>
                  <a:gd name="T39" fmla="*/ 88 h 88"/>
                  <a:gd name="T40" fmla="*/ 78 w 136"/>
                  <a:gd name="T41" fmla="*/ 78 h 88"/>
                  <a:gd name="T42" fmla="*/ 90 w 136"/>
                  <a:gd name="T43" fmla="*/ 80 h 88"/>
                  <a:gd name="T44" fmla="*/ 119 w 136"/>
                  <a:gd name="T45" fmla="*/ 80 h 88"/>
                  <a:gd name="T46" fmla="*/ 127 w 136"/>
                  <a:gd name="T47" fmla="*/ 77 h 88"/>
                  <a:gd name="T48" fmla="*/ 128 w 136"/>
                  <a:gd name="T49" fmla="*/ 74 h 88"/>
                  <a:gd name="T50" fmla="*/ 122 w 136"/>
                  <a:gd name="T51" fmla="*/ 28 h 88"/>
                  <a:gd name="T52" fmla="*/ 99 w 136"/>
                  <a:gd name="T53" fmla="*/ 8 h 88"/>
                  <a:gd name="T54" fmla="*/ 99 w 136"/>
                  <a:gd name="T55" fmla="*/ 8 h 88"/>
                  <a:gd name="T56" fmla="*/ 79 w 136"/>
                  <a:gd name="T57" fmla="*/ 51 h 88"/>
                  <a:gd name="T58" fmla="*/ 72 w 136"/>
                  <a:gd name="T59" fmla="*/ 56 h 88"/>
                  <a:gd name="T60" fmla="*/ 65 w 136"/>
                  <a:gd name="T61" fmla="*/ 51 h 88"/>
                  <a:gd name="T62" fmla="*/ 45 w 136"/>
                  <a:gd name="T63" fmla="*/ 8 h 88"/>
                  <a:gd name="T64" fmla="*/ 43 w 136"/>
                  <a:gd name="T65" fmla="*/ 8 h 88"/>
                  <a:gd name="T66" fmla="*/ 16 w 136"/>
                  <a:gd name="T67" fmla="*/ 28 h 88"/>
                  <a:gd name="T68" fmla="*/ 8 w 136"/>
                  <a:gd name="T69" fmla="*/ 74 h 88"/>
                  <a:gd name="T70" fmla="*/ 9 w 136"/>
                  <a:gd name="T71" fmla="*/ 77 h 88"/>
                  <a:gd name="T72" fmla="*/ 17 w 136"/>
                  <a:gd name="T73" fmla="*/ 80 h 88"/>
                  <a:gd name="T74" fmla="*/ 55 w 136"/>
                  <a:gd name="T75" fmla="*/ 80 h 88"/>
                  <a:gd name="T76" fmla="*/ 66 w 136"/>
                  <a:gd name="T77" fmla="*/ 79 h 88"/>
                  <a:gd name="T78" fmla="*/ 29 w 136"/>
                  <a:gd name="T79" fmla="*/ 66 h 88"/>
                  <a:gd name="T80" fmla="*/ 26 w 136"/>
                  <a:gd name="T81" fmla="*/ 65 h 88"/>
                  <a:gd name="T82" fmla="*/ 25 w 136"/>
                  <a:gd name="T83" fmla="*/ 62 h 88"/>
                  <a:gd name="T84" fmla="*/ 29 w 136"/>
                  <a:gd name="T85" fmla="*/ 41 h 88"/>
                  <a:gd name="T86" fmla="*/ 34 w 136"/>
                  <a:gd name="T87" fmla="*/ 38 h 88"/>
                  <a:gd name="T88" fmla="*/ 37 w 136"/>
                  <a:gd name="T89" fmla="*/ 43 h 88"/>
                  <a:gd name="T90" fmla="*/ 34 w 136"/>
                  <a:gd name="T91" fmla="*/ 58 h 88"/>
                  <a:gd name="T92" fmla="*/ 78 w 136"/>
                  <a:gd name="T93" fmla="*/ 7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6" h="88">
                    <a:moveTo>
                      <a:pt x="119" y="88"/>
                    </a:moveTo>
                    <a:cubicBezTo>
                      <a:pt x="90" y="88"/>
                      <a:pt x="90" y="88"/>
                      <a:pt x="90" y="88"/>
                    </a:cubicBezTo>
                    <a:cubicBezTo>
                      <a:pt x="87" y="88"/>
                      <a:pt x="83" y="88"/>
                      <a:pt x="79" y="86"/>
                    </a:cubicBezTo>
                    <a:cubicBezTo>
                      <a:pt x="79" y="86"/>
                      <a:pt x="79" y="86"/>
                      <a:pt x="78" y="86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17" y="88"/>
                      <a:pt x="17" y="88"/>
                      <a:pt x="17" y="88"/>
                    </a:cubicBezTo>
                    <a:cubicBezTo>
                      <a:pt x="11" y="88"/>
                      <a:pt x="6" y="86"/>
                      <a:pt x="3" y="83"/>
                    </a:cubicBezTo>
                    <a:cubicBezTo>
                      <a:pt x="1" y="80"/>
                      <a:pt x="0" y="76"/>
                      <a:pt x="0" y="73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11" y="12"/>
                      <a:pt x="27" y="0"/>
                      <a:pt x="43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1" y="1"/>
                      <a:pt x="52" y="2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93" y="1"/>
                      <a:pt x="94" y="0"/>
                      <a:pt x="96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14" y="0"/>
                      <a:pt x="126" y="11"/>
                      <a:pt x="130" y="26"/>
                    </a:cubicBezTo>
                    <a:cubicBezTo>
                      <a:pt x="136" y="73"/>
                      <a:pt x="136" y="73"/>
                      <a:pt x="136" y="73"/>
                    </a:cubicBezTo>
                    <a:cubicBezTo>
                      <a:pt x="136" y="76"/>
                      <a:pt x="136" y="79"/>
                      <a:pt x="133" y="82"/>
                    </a:cubicBezTo>
                    <a:cubicBezTo>
                      <a:pt x="130" y="86"/>
                      <a:pt x="125" y="88"/>
                      <a:pt x="119" y="88"/>
                    </a:cubicBezTo>
                    <a:close/>
                    <a:moveTo>
                      <a:pt x="78" y="78"/>
                    </a:moveTo>
                    <a:cubicBezTo>
                      <a:pt x="81" y="79"/>
                      <a:pt x="87" y="80"/>
                      <a:pt x="90" y="80"/>
                    </a:cubicBezTo>
                    <a:cubicBezTo>
                      <a:pt x="119" y="80"/>
                      <a:pt x="119" y="80"/>
                      <a:pt x="119" y="80"/>
                    </a:cubicBezTo>
                    <a:cubicBezTo>
                      <a:pt x="122" y="80"/>
                      <a:pt x="125" y="79"/>
                      <a:pt x="127" y="77"/>
                    </a:cubicBezTo>
                    <a:cubicBezTo>
                      <a:pt x="128" y="76"/>
                      <a:pt x="128" y="74"/>
                      <a:pt x="128" y="74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19" y="16"/>
                      <a:pt x="110" y="8"/>
                      <a:pt x="99" y="8"/>
                    </a:cubicBezTo>
                    <a:cubicBezTo>
                      <a:pt x="99" y="8"/>
                      <a:pt x="99" y="8"/>
                      <a:pt x="99" y="8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8" y="54"/>
                      <a:pt x="75" y="56"/>
                      <a:pt x="72" y="56"/>
                    </a:cubicBezTo>
                    <a:cubicBezTo>
                      <a:pt x="69" y="56"/>
                      <a:pt x="66" y="54"/>
                      <a:pt x="65" y="51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31" y="8"/>
                      <a:pt x="18" y="17"/>
                      <a:pt x="16" y="28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8" y="75"/>
                      <a:pt x="8" y="76"/>
                      <a:pt x="9" y="77"/>
                    </a:cubicBezTo>
                    <a:cubicBezTo>
                      <a:pt x="11" y="79"/>
                      <a:pt x="14" y="80"/>
                      <a:pt x="17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66" y="79"/>
                      <a:pt x="66" y="79"/>
                      <a:pt x="66" y="79"/>
                    </a:cubicBezTo>
                    <a:cubicBezTo>
                      <a:pt x="58" y="74"/>
                      <a:pt x="42" y="65"/>
                      <a:pt x="29" y="66"/>
                    </a:cubicBezTo>
                    <a:cubicBezTo>
                      <a:pt x="28" y="67"/>
                      <a:pt x="27" y="66"/>
                      <a:pt x="26" y="65"/>
                    </a:cubicBezTo>
                    <a:cubicBezTo>
                      <a:pt x="25" y="64"/>
                      <a:pt x="25" y="63"/>
                      <a:pt x="25" y="62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30" y="39"/>
                      <a:pt x="32" y="38"/>
                      <a:pt x="34" y="38"/>
                    </a:cubicBezTo>
                    <a:cubicBezTo>
                      <a:pt x="36" y="39"/>
                      <a:pt x="38" y="41"/>
                      <a:pt x="37" y="43"/>
                    </a:cubicBezTo>
                    <a:cubicBezTo>
                      <a:pt x="34" y="58"/>
                      <a:pt x="34" y="58"/>
                      <a:pt x="34" y="58"/>
                    </a:cubicBezTo>
                    <a:cubicBezTo>
                      <a:pt x="53" y="60"/>
                      <a:pt x="75" y="75"/>
                      <a:pt x="78" y="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Freeform 23">
                <a:extLst>
                  <a:ext uri="{FF2B5EF4-FFF2-40B4-BE49-F238E27FC236}">
                    <a16:creationId xmlns:a16="http://schemas.microsoft.com/office/drawing/2014/main" id="{CCCDF3FA-D361-4E28-A0BB-AFA051D8C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6363" y="5391150"/>
                <a:ext cx="187325" cy="61913"/>
              </a:xfrm>
              <a:custGeom>
                <a:avLst/>
                <a:gdLst>
                  <a:gd name="T0" fmla="*/ 5 w 86"/>
                  <a:gd name="T1" fmla="*/ 28 h 28"/>
                  <a:gd name="T2" fmla="*/ 2 w 86"/>
                  <a:gd name="T3" fmla="*/ 28 h 28"/>
                  <a:gd name="T4" fmla="*/ 1 w 86"/>
                  <a:gd name="T5" fmla="*/ 22 h 28"/>
                  <a:gd name="T6" fmla="*/ 6 w 86"/>
                  <a:gd name="T7" fmla="*/ 15 h 28"/>
                  <a:gd name="T8" fmla="*/ 17 w 86"/>
                  <a:gd name="T9" fmla="*/ 11 h 28"/>
                  <a:gd name="T10" fmla="*/ 33 w 86"/>
                  <a:gd name="T11" fmla="*/ 14 h 28"/>
                  <a:gd name="T12" fmla="*/ 77 w 86"/>
                  <a:gd name="T13" fmla="*/ 17 h 28"/>
                  <a:gd name="T14" fmla="*/ 76 w 86"/>
                  <a:gd name="T15" fmla="*/ 5 h 28"/>
                  <a:gd name="T16" fmla="*/ 80 w 86"/>
                  <a:gd name="T17" fmla="*/ 0 h 28"/>
                  <a:gd name="T18" fmla="*/ 84 w 86"/>
                  <a:gd name="T19" fmla="*/ 4 h 28"/>
                  <a:gd name="T20" fmla="*/ 86 w 86"/>
                  <a:gd name="T21" fmla="*/ 22 h 28"/>
                  <a:gd name="T22" fmla="*/ 84 w 86"/>
                  <a:gd name="T23" fmla="*/ 26 h 28"/>
                  <a:gd name="T24" fmla="*/ 80 w 86"/>
                  <a:gd name="T25" fmla="*/ 26 h 28"/>
                  <a:gd name="T26" fmla="*/ 33 w 86"/>
                  <a:gd name="T27" fmla="*/ 22 h 28"/>
                  <a:gd name="T28" fmla="*/ 32 w 86"/>
                  <a:gd name="T29" fmla="*/ 22 h 28"/>
                  <a:gd name="T30" fmla="*/ 15 w 86"/>
                  <a:gd name="T31" fmla="*/ 19 h 28"/>
                  <a:gd name="T32" fmla="*/ 14 w 86"/>
                  <a:gd name="T33" fmla="*/ 19 h 28"/>
                  <a:gd name="T34" fmla="*/ 13 w 86"/>
                  <a:gd name="T35" fmla="*/ 20 h 28"/>
                  <a:gd name="T36" fmla="*/ 8 w 86"/>
                  <a:gd name="T37" fmla="*/ 27 h 28"/>
                  <a:gd name="T38" fmla="*/ 5 w 86"/>
                  <a:gd name="T3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" h="28">
                    <a:moveTo>
                      <a:pt x="5" y="28"/>
                    </a:moveTo>
                    <a:cubicBezTo>
                      <a:pt x="4" y="28"/>
                      <a:pt x="3" y="28"/>
                      <a:pt x="2" y="28"/>
                    </a:cubicBezTo>
                    <a:cubicBezTo>
                      <a:pt x="0" y="26"/>
                      <a:pt x="0" y="24"/>
                      <a:pt x="1" y="22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2"/>
                      <a:pt x="12" y="10"/>
                      <a:pt x="17" y="11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7" y="14"/>
                      <a:pt x="61" y="11"/>
                      <a:pt x="77" y="17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2"/>
                      <a:pt x="77" y="0"/>
                      <a:pt x="80" y="0"/>
                    </a:cubicBezTo>
                    <a:cubicBezTo>
                      <a:pt x="82" y="0"/>
                      <a:pt x="84" y="2"/>
                      <a:pt x="84" y="4"/>
                    </a:cubicBezTo>
                    <a:cubicBezTo>
                      <a:pt x="86" y="22"/>
                      <a:pt x="86" y="22"/>
                      <a:pt x="86" y="22"/>
                    </a:cubicBezTo>
                    <a:cubicBezTo>
                      <a:pt x="86" y="24"/>
                      <a:pt x="85" y="25"/>
                      <a:pt x="84" y="26"/>
                    </a:cubicBezTo>
                    <a:cubicBezTo>
                      <a:pt x="83" y="27"/>
                      <a:pt x="81" y="27"/>
                      <a:pt x="80" y="26"/>
                    </a:cubicBezTo>
                    <a:cubicBezTo>
                      <a:pt x="65" y="18"/>
                      <a:pt x="33" y="22"/>
                      <a:pt x="33" y="22"/>
                    </a:cubicBezTo>
                    <a:cubicBezTo>
                      <a:pt x="33" y="22"/>
                      <a:pt x="32" y="22"/>
                      <a:pt x="32" y="22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4" y="19"/>
                    </a:cubicBezTo>
                    <a:cubicBezTo>
                      <a:pt x="14" y="19"/>
                      <a:pt x="13" y="19"/>
                      <a:pt x="13" y="20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7" y="28"/>
                      <a:pt x="6" y="28"/>
                      <a:pt x="5" y="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E4E99BBC-6AFD-48F4-AEA8-43A1A4D8545D}"/>
              </a:ext>
            </a:extLst>
          </p:cNvPr>
          <p:cNvGrpSpPr/>
          <p:nvPr/>
        </p:nvGrpSpPr>
        <p:grpSpPr>
          <a:xfrm>
            <a:off x="3220682" y="4455231"/>
            <a:ext cx="2602012" cy="754053"/>
            <a:chOff x="4987729" y="5287074"/>
            <a:chExt cx="2602012" cy="754053"/>
          </a:xfrm>
        </p:grpSpPr>
        <p:sp>
          <p:nvSpPr>
            <p:cNvPr id="243" name="Text Placeholder 18">
              <a:extLst>
                <a:ext uri="{FF2B5EF4-FFF2-40B4-BE49-F238E27FC236}">
                  <a16:creationId xmlns:a16="http://schemas.microsoft.com/office/drawing/2014/main" id="{A5AE01C2-CC31-4A07-9361-EAEC0BA61FC8}"/>
                </a:ext>
              </a:extLst>
            </p:cNvPr>
            <p:cNvSpPr txBox="1">
              <a:spLocks/>
            </p:cNvSpPr>
            <p:nvPr/>
          </p:nvSpPr>
          <p:spPr>
            <a:xfrm>
              <a:off x="5768721" y="5287074"/>
              <a:ext cx="1821020" cy="7540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IN" sz="1600" kern="120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2800" b="1" dirty="0">
                  <a:solidFill>
                    <a:schemeClr val="accent2"/>
                  </a:solidFill>
                  <a:latin typeface="Segoe UI" panose="020B0502040204020203" pitchFamily="34" charset="0"/>
                </a:rPr>
                <a:t>20+</a:t>
              </a:r>
              <a:br>
                <a:rPr lang="en-US" sz="2800" b="1" dirty="0">
                  <a:solidFill>
                    <a:schemeClr val="accent2"/>
                  </a:solidFill>
                  <a:latin typeface="Segoe UI" panose="020B0502040204020203" pitchFamily="34" charset="0"/>
                </a:rPr>
              </a:br>
              <a:r>
                <a:rPr lang="en-US" sz="1050" dirty="0">
                  <a:latin typeface="Segoe UI" panose="020B0502040204020203" pitchFamily="34" charset="0"/>
                </a:rPr>
                <a:t>certified in PCF/ </a:t>
              </a:r>
              <a:r>
                <a:rPr lang="en-US" sz="1050" dirty="0" err="1">
                  <a:latin typeface="Segoe UI" panose="020B0502040204020203" pitchFamily="34" charset="0"/>
                </a:rPr>
                <a:t>OpenShift</a:t>
              </a:r>
              <a:r>
                <a:rPr lang="en-US" sz="1050" dirty="0">
                  <a:latin typeface="Segoe UI" panose="020B0502040204020203" pitchFamily="34" charset="0"/>
                </a:rPr>
                <a:t>/ AWS/ Azure/ GCP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F9F6B9AF-5F7D-496A-A856-EBAF540224DF}"/>
                </a:ext>
              </a:extLst>
            </p:cNvPr>
            <p:cNvGrpSpPr/>
            <p:nvPr/>
          </p:nvGrpSpPr>
          <p:grpSpPr>
            <a:xfrm>
              <a:off x="4987729" y="5413192"/>
              <a:ext cx="629799" cy="501816"/>
              <a:chOff x="6727826" y="3854451"/>
              <a:chExt cx="696912" cy="541338"/>
            </a:xfrm>
          </p:grpSpPr>
          <p:sp>
            <p:nvSpPr>
              <p:cNvPr id="245" name="Freeform 27">
                <a:extLst>
                  <a:ext uri="{FF2B5EF4-FFF2-40B4-BE49-F238E27FC236}">
                    <a16:creationId xmlns:a16="http://schemas.microsoft.com/office/drawing/2014/main" id="{46346231-E12D-456E-AB29-DAD8F1B92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4538" y="4189413"/>
                <a:ext cx="157163" cy="85725"/>
              </a:xfrm>
              <a:custGeom>
                <a:avLst/>
                <a:gdLst>
                  <a:gd name="T0" fmla="*/ 15 w 68"/>
                  <a:gd name="T1" fmla="*/ 37 h 37"/>
                  <a:gd name="T2" fmla="*/ 5 w 68"/>
                  <a:gd name="T3" fmla="*/ 33 h 37"/>
                  <a:gd name="T4" fmla="*/ 0 w 68"/>
                  <a:gd name="T5" fmla="*/ 23 h 37"/>
                  <a:gd name="T6" fmla="*/ 5 w 68"/>
                  <a:gd name="T7" fmla="*/ 13 h 37"/>
                  <a:gd name="T8" fmla="*/ 9 w 68"/>
                  <a:gd name="T9" fmla="*/ 8 h 37"/>
                  <a:gd name="T10" fmla="*/ 15 w 68"/>
                  <a:gd name="T11" fmla="*/ 8 h 37"/>
                  <a:gd name="T12" fmla="*/ 15 w 68"/>
                  <a:gd name="T13" fmla="*/ 14 h 37"/>
                  <a:gd name="T14" fmla="*/ 10 w 68"/>
                  <a:gd name="T15" fmla="*/ 18 h 37"/>
                  <a:gd name="T16" fmla="*/ 8 w 68"/>
                  <a:gd name="T17" fmla="*/ 23 h 37"/>
                  <a:gd name="T18" fmla="*/ 10 w 68"/>
                  <a:gd name="T19" fmla="*/ 27 h 37"/>
                  <a:gd name="T20" fmla="*/ 15 w 68"/>
                  <a:gd name="T21" fmla="*/ 29 h 37"/>
                  <a:gd name="T22" fmla="*/ 19 w 68"/>
                  <a:gd name="T23" fmla="*/ 27 h 37"/>
                  <a:gd name="T24" fmla="*/ 47 w 68"/>
                  <a:gd name="T25" fmla="*/ 1 h 37"/>
                  <a:gd name="T26" fmla="*/ 50 w 68"/>
                  <a:gd name="T27" fmla="*/ 0 h 37"/>
                  <a:gd name="T28" fmla="*/ 50 w 68"/>
                  <a:gd name="T29" fmla="*/ 0 h 37"/>
                  <a:gd name="T30" fmla="*/ 64 w 68"/>
                  <a:gd name="T31" fmla="*/ 0 h 37"/>
                  <a:gd name="T32" fmla="*/ 68 w 68"/>
                  <a:gd name="T33" fmla="*/ 4 h 37"/>
                  <a:gd name="T34" fmla="*/ 64 w 68"/>
                  <a:gd name="T35" fmla="*/ 8 h 37"/>
                  <a:gd name="T36" fmla="*/ 64 w 68"/>
                  <a:gd name="T37" fmla="*/ 8 h 37"/>
                  <a:gd name="T38" fmla="*/ 51 w 68"/>
                  <a:gd name="T39" fmla="*/ 8 h 37"/>
                  <a:gd name="T40" fmla="*/ 25 w 68"/>
                  <a:gd name="T41" fmla="*/ 33 h 37"/>
                  <a:gd name="T42" fmla="*/ 15 w 68"/>
                  <a:gd name="T43" fmla="*/ 37 h 37"/>
                  <a:gd name="T44" fmla="*/ 15 w 68"/>
                  <a:gd name="T4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37">
                    <a:moveTo>
                      <a:pt x="15" y="37"/>
                    </a:moveTo>
                    <a:cubicBezTo>
                      <a:pt x="11" y="37"/>
                      <a:pt x="7" y="36"/>
                      <a:pt x="5" y="33"/>
                    </a:cubicBezTo>
                    <a:cubicBezTo>
                      <a:pt x="2" y="30"/>
                      <a:pt x="0" y="27"/>
                      <a:pt x="0" y="23"/>
                    </a:cubicBezTo>
                    <a:cubicBezTo>
                      <a:pt x="0" y="19"/>
                      <a:pt x="2" y="15"/>
                      <a:pt x="5" y="13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1" y="6"/>
                      <a:pt x="14" y="7"/>
                      <a:pt x="15" y="8"/>
                    </a:cubicBezTo>
                    <a:cubicBezTo>
                      <a:pt x="17" y="10"/>
                      <a:pt x="17" y="12"/>
                      <a:pt x="15" y="14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19"/>
                      <a:pt x="8" y="21"/>
                      <a:pt x="8" y="23"/>
                    </a:cubicBezTo>
                    <a:cubicBezTo>
                      <a:pt x="8" y="24"/>
                      <a:pt x="9" y="26"/>
                      <a:pt x="10" y="27"/>
                    </a:cubicBezTo>
                    <a:cubicBezTo>
                      <a:pt x="12" y="29"/>
                      <a:pt x="13" y="29"/>
                      <a:pt x="15" y="29"/>
                    </a:cubicBezTo>
                    <a:cubicBezTo>
                      <a:pt x="16" y="29"/>
                      <a:pt x="18" y="28"/>
                      <a:pt x="19" y="2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8" y="0"/>
                      <a:pt x="49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8" y="2"/>
                      <a:pt x="68" y="4"/>
                    </a:cubicBezTo>
                    <a:cubicBezTo>
                      <a:pt x="68" y="6"/>
                      <a:pt x="66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2" y="35"/>
                      <a:pt x="19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Freeform 28">
                <a:extLst>
                  <a:ext uri="{FF2B5EF4-FFF2-40B4-BE49-F238E27FC236}">
                    <a16:creationId xmlns:a16="http://schemas.microsoft.com/office/drawing/2014/main" id="{CE858A06-FBA1-4B2B-AF29-68AE3B0B2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4513" y="4035426"/>
                <a:ext cx="361950" cy="19050"/>
              </a:xfrm>
              <a:custGeom>
                <a:avLst/>
                <a:gdLst>
                  <a:gd name="T0" fmla="*/ 4 w 157"/>
                  <a:gd name="T1" fmla="*/ 8 h 8"/>
                  <a:gd name="T2" fmla="*/ 0 w 157"/>
                  <a:gd name="T3" fmla="*/ 4 h 8"/>
                  <a:gd name="T4" fmla="*/ 4 w 157"/>
                  <a:gd name="T5" fmla="*/ 0 h 8"/>
                  <a:gd name="T6" fmla="*/ 153 w 157"/>
                  <a:gd name="T7" fmla="*/ 0 h 8"/>
                  <a:gd name="T8" fmla="*/ 157 w 157"/>
                  <a:gd name="T9" fmla="*/ 4 h 8"/>
                  <a:gd name="T10" fmla="*/ 153 w 157"/>
                  <a:gd name="T11" fmla="*/ 8 h 8"/>
                  <a:gd name="T12" fmla="*/ 4 w 157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8">
                    <a:moveTo>
                      <a:pt x="4" y="8"/>
                    </a:move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6" y="0"/>
                      <a:pt x="157" y="2"/>
                      <a:pt x="157" y="4"/>
                    </a:cubicBezTo>
                    <a:cubicBezTo>
                      <a:pt x="157" y="6"/>
                      <a:pt x="156" y="8"/>
                      <a:pt x="153" y="8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Freeform 29">
                <a:extLst>
                  <a:ext uri="{FF2B5EF4-FFF2-40B4-BE49-F238E27FC236}">
                    <a16:creationId xmlns:a16="http://schemas.microsoft.com/office/drawing/2014/main" id="{37EA360E-27BC-4358-90B3-B409E1148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7376" y="4084638"/>
                <a:ext cx="127000" cy="146050"/>
              </a:xfrm>
              <a:custGeom>
                <a:avLst/>
                <a:gdLst>
                  <a:gd name="T0" fmla="*/ 14 w 55"/>
                  <a:gd name="T1" fmla="*/ 63 h 63"/>
                  <a:gd name="T2" fmla="*/ 4 w 55"/>
                  <a:gd name="T3" fmla="*/ 59 h 63"/>
                  <a:gd name="T4" fmla="*/ 0 w 55"/>
                  <a:gd name="T5" fmla="*/ 49 h 63"/>
                  <a:gd name="T6" fmla="*/ 4 w 55"/>
                  <a:gd name="T7" fmla="*/ 39 h 63"/>
                  <a:gd name="T8" fmla="*/ 42 w 55"/>
                  <a:gd name="T9" fmla="*/ 1 h 63"/>
                  <a:gd name="T10" fmla="*/ 47 w 55"/>
                  <a:gd name="T11" fmla="*/ 1 h 63"/>
                  <a:gd name="T12" fmla="*/ 47 w 55"/>
                  <a:gd name="T13" fmla="*/ 7 h 63"/>
                  <a:gd name="T14" fmla="*/ 10 w 55"/>
                  <a:gd name="T15" fmla="*/ 44 h 63"/>
                  <a:gd name="T16" fmla="*/ 8 w 55"/>
                  <a:gd name="T17" fmla="*/ 49 h 63"/>
                  <a:gd name="T18" fmla="*/ 10 w 55"/>
                  <a:gd name="T19" fmla="*/ 53 h 63"/>
                  <a:gd name="T20" fmla="*/ 19 w 55"/>
                  <a:gd name="T21" fmla="*/ 53 h 63"/>
                  <a:gd name="T22" fmla="*/ 48 w 55"/>
                  <a:gd name="T23" fmla="*/ 24 h 63"/>
                  <a:gd name="T24" fmla="*/ 54 w 55"/>
                  <a:gd name="T25" fmla="*/ 24 h 63"/>
                  <a:gd name="T26" fmla="*/ 54 w 55"/>
                  <a:gd name="T27" fmla="*/ 30 h 63"/>
                  <a:gd name="T28" fmla="*/ 25 w 55"/>
                  <a:gd name="T29" fmla="*/ 59 h 63"/>
                  <a:gd name="T30" fmla="*/ 14 w 55"/>
                  <a:gd name="T3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" h="63">
                    <a:moveTo>
                      <a:pt x="14" y="63"/>
                    </a:moveTo>
                    <a:cubicBezTo>
                      <a:pt x="11" y="63"/>
                      <a:pt x="7" y="62"/>
                      <a:pt x="4" y="59"/>
                    </a:cubicBezTo>
                    <a:cubicBezTo>
                      <a:pt x="1" y="56"/>
                      <a:pt x="0" y="53"/>
                      <a:pt x="0" y="49"/>
                    </a:cubicBezTo>
                    <a:cubicBezTo>
                      <a:pt x="0" y="45"/>
                      <a:pt x="2" y="41"/>
                      <a:pt x="4" y="39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3" y="0"/>
                      <a:pt x="46" y="0"/>
                      <a:pt x="47" y="1"/>
                    </a:cubicBezTo>
                    <a:cubicBezTo>
                      <a:pt x="49" y="3"/>
                      <a:pt x="49" y="6"/>
                      <a:pt x="47" y="7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9" y="46"/>
                      <a:pt x="8" y="47"/>
                      <a:pt x="8" y="49"/>
                    </a:cubicBezTo>
                    <a:cubicBezTo>
                      <a:pt x="8" y="51"/>
                      <a:pt x="9" y="52"/>
                      <a:pt x="10" y="53"/>
                    </a:cubicBezTo>
                    <a:cubicBezTo>
                      <a:pt x="12" y="56"/>
                      <a:pt x="16" y="56"/>
                      <a:pt x="19" y="53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50" y="23"/>
                      <a:pt x="52" y="23"/>
                      <a:pt x="54" y="24"/>
                    </a:cubicBezTo>
                    <a:cubicBezTo>
                      <a:pt x="55" y="26"/>
                      <a:pt x="55" y="28"/>
                      <a:pt x="54" y="30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2" y="62"/>
                      <a:pt x="18" y="63"/>
                      <a:pt x="14" y="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Freeform 30">
                <a:extLst>
                  <a:ext uri="{FF2B5EF4-FFF2-40B4-BE49-F238E27FC236}">
                    <a16:creationId xmlns:a16="http://schemas.microsoft.com/office/drawing/2014/main" id="{EC0A1420-02AC-473D-97F3-3A0BC8E6B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7701" y="4135438"/>
                <a:ext cx="101600" cy="104775"/>
              </a:xfrm>
              <a:custGeom>
                <a:avLst/>
                <a:gdLst>
                  <a:gd name="T0" fmla="*/ 15 w 44"/>
                  <a:gd name="T1" fmla="*/ 45 h 45"/>
                  <a:gd name="T2" fmla="*/ 4 w 44"/>
                  <a:gd name="T3" fmla="*/ 40 h 45"/>
                  <a:gd name="T4" fmla="*/ 0 w 44"/>
                  <a:gd name="T5" fmla="*/ 30 h 45"/>
                  <a:gd name="T6" fmla="*/ 5 w 44"/>
                  <a:gd name="T7" fmla="*/ 20 h 45"/>
                  <a:gd name="T8" fmla="*/ 23 w 44"/>
                  <a:gd name="T9" fmla="*/ 1 h 45"/>
                  <a:gd name="T10" fmla="*/ 29 w 44"/>
                  <a:gd name="T11" fmla="*/ 1 h 45"/>
                  <a:gd name="T12" fmla="*/ 28 w 44"/>
                  <a:gd name="T13" fmla="*/ 7 h 45"/>
                  <a:gd name="T14" fmla="*/ 10 w 44"/>
                  <a:gd name="T15" fmla="*/ 25 h 45"/>
                  <a:gd name="T16" fmla="*/ 8 w 44"/>
                  <a:gd name="T17" fmla="*/ 30 h 45"/>
                  <a:gd name="T18" fmla="*/ 10 w 44"/>
                  <a:gd name="T19" fmla="*/ 34 h 45"/>
                  <a:gd name="T20" fmla="*/ 15 w 44"/>
                  <a:gd name="T21" fmla="*/ 37 h 45"/>
                  <a:gd name="T22" fmla="*/ 19 w 44"/>
                  <a:gd name="T23" fmla="*/ 34 h 45"/>
                  <a:gd name="T24" fmla="*/ 37 w 44"/>
                  <a:gd name="T25" fmla="*/ 16 h 45"/>
                  <a:gd name="T26" fmla="*/ 43 w 44"/>
                  <a:gd name="T27" fmla="*/ 16 h 45"/>
                  <a:gd name="T28" fmla="*/ 43 w 44"/>
                  <a:gd name="T29" fmla="*/ 22 h 45"/>
                  <a:gd name="T30" fmla="*/ 25 w 44"/>
                  <a:gd name="T31" fmla="*/ 40 h 45"/>
                  <a:gd name="T32" fmla="*/ 15 w 44"/>
                  <a:gd name="T33" fmla="*/ 45 h 45"/>
                  <a:gd name="T34" fmla="*/ 15 w 44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45">
                    <a:moveTo>
                      <a:pt x="15" y="45"/>
                    </a:moveTo>
                    <a:cubicBezTo>
                      <a:pt x="11" y="45"/>
                      <a:pt x="8" y="43"/>
                      <a:pt x="4" y="40"/>
                    </a:cubicBezTo>
                    <a:cubicBezTo>
                      <a:pt x="2" y="37"/>
                      <a:pt x="0" y="34"/>
                      <a:pt x="0" y="30"/>
                    </a:cubicBezTo>
                    <a:cubicBezTo>
                      <a:pt x="0" y="26"/>
                      <a:pt x="2" y="22"/>
                      <a:pt x="5" y="20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7" y="0"/>
                      <a:pt x="29" y="1"/>
                    </a:cubicBezTo>
                    <a:cubicBezTo>
                      <a:pt x="30" y="3"/>
                      <a:pt x="30" y="6"/>
                      <a:pt x="28" y="7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7"/>
                      <a:pt x="8" y="28"/>
                      <a:pt x="8" y="30"/>
                    </a:cubicBezTo>
                    <a:cubicBezTo>
                      <a:pt x="8" y="32"/>
                      <a:pt x="9" y="33"/>
                      <a:pt x="10" y="34"/>
                    </a:cubicBezTo>
                    <a:cubicBezTo>
                      <a:pt x="11" y="35"/>
                      <a:pt x="13" y="37"/>
                      <a:pt x="15" y="37"/>
                    </a:cubicBezTo>
                    <a:cubicBezTo>
                      <a:pt x="16" y="37"/>
                      <a:pt x="17" y="36"/>
                      <a:pt x="19" y="34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9" y="15"/>
                      <a:pt x="41" y="15"/>
                      <a:pt x="43" y="16"/>
                    </a:cubicBezTo>
                    <a:cubicBezTo>
                      <a:pt x="44" y="18"/>
                      <a:pt x="44" y="20"/>
                      <a:pt x="43" y="22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2" y="43"/>
                      <a:pt x="18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Freeform 31">
                <a:extLst>
                  <a:ext uri="{FF2B5EF4-FFF2-40B4-BE49-F238E27FC236}">
                    <a16:creationId xmlns:a16="http://schemas.microsoft.com/office/drawing/2014/main" id="{33355B60-E502-4D45-B18E-EDDB488306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3738" y="4170363"/>
                <a:ext cx="87313" cy="88900"/>
              </a:xfrm>
              <a:custGeom>
                <a:avLst/>
                <a:gdLst>
                  <a:gd name="T0" fmla="*/ 15 w 38"/>
                  <a:gd name="T1" fmla="*/ 38 h 38"/>
                  <a:gd name="T2" fmla="*/ 5 w 38"/>
                  <a:gd name="T3" fmla="*/ 34 h 38"/>
                  <a:gd name="T4" fmla="*/ 0 w 38"/>
                  <a:gd name="T5" fmla="*/ 24 h 38"/>
                  <a:gd name="T6" fmla="*/ 5 w 38"/>
                  <a:gd name="T7" fmla="*/ 13 h 38"/>
                  <a:gd name="T8" fmla="*/ 17 w 38"/>
                  <a:gd name="T9" fmla="*/ 1 h 38"/>
                  <a:gd name="T10" fmla="*/ 23 w 38"/>
                  <a:gd name="T11" fmla="*/ 1 h 38"/>
                  <a:gd name="T12" fmla="*/ 23 w 38"/>
                  <a:gd name="T13" fmla="*/ 7 h 38"/>
                  <a:gd name="T14" fmla="*/ 10 w 38"/>
                  <a:gd name="T15" fmla="*/ 19 h 38"/>
                  <a:gd name="T16" fmla="*/ 8 w 38"/>
                  <a:gd name="T17" fmla="*/ 24 h 38"/>
                  <a:gd name="T18" fmla="*/ 10 w 38"/>
                  <a:gd name="T19" fmla="*/ 28 h 38"/>
                  <a:gd name="T20" fmla="*/ 15 w 38"/>
                  <a:gd name="T21" fmla="*/ 30 h 38"/>
                  <a:gd name="T22" fmla="*/ 19 w 38"/>
                  <a:gd name="T23" fmla="*/ 28 h 38"/>
                  <a:gd name="T24" fmla="*/ 31 w 38"/>
                  <a:gd name="T25" fmla="*/ 16 h 38"/>
                  <a:gd name="T26" fmla="*/ 37 w 38"/>
                  <a:gd name="T27" fmla="*/ 16 h 38"/>
                  <a:gd name="T28" fmla="*/ 37 w 38"/>
                  <a:gd name="T29" fmla="*/ 22 h 38"/>
                  <a:gd name="T30" fmla="*/ 25 w 38"/>
                  <a:gd name="T31" fmla="*/ 34 h 38"/>
                  <a:gd name="T32" fmla="*/ 15 w 38"/>
                  <a:gd name="T33" fmla="*/ 38 h 38"/>
                  <a:gd name="T34" fmla="*/ 15 w 38"/>
                  <a:gd name="T3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" h="38">
                    <a:moveTo>
                      <a:pt x="15" y="38"/>
                    </a:moveTo>
                    <a:cubicBezTo>
                      <a:pt x="11" y="38"/>
                      <a:pt x="7" y="36"/>
                      <a:pt x="5" y="34"/>
                    </a:cubicBezTo>
                    <a:cubicBezTo>
                      <a:pt x="2" y="31"/>
                      <a:pt x="0" y="27"/>
                      <a:pt x="0" y="24"/>
                    </a:cubicBezTo>
                    <a:cubicBezTo>
                      <a:pt x="0" y="20"/>
                      <a:pt x="2" y="16"/>
                      <a:pt x="5" y="1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9" y="0"/>
                      <a:pt x="21" y="0"/>
                      <a:pt x="23" y="1"/>
                    </a:cubicBezTo>
                    <a:cubicBezTo>
                      <a:pt x="24" y="3"/>
                      <a:pt x="24" y="5"/>
                      <a:pt x="23" y="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9" y="20"/>
                      <a:pt x="8" y="22"/>
                      <a:pt x="8" y="24"/>
                    </a:cubicBezTo>
                    <a:cubicBezTo>
                      <a:pt x="8" y="25"/>
                      <a:pt x="9" y="27"/>
                      <a:pt x="10" y="28"/>
                    </a:cubicBezTo>
                    <a:cubicBezTo>
                      <a:pt x="12" y="29"/>
                      <a:pt x="13" y="30"/>
                      <a:pt x="15" y="30"/>
                    </a:cubicBezTo>
                    <a:cubicBezTo>
                      <a:pt x="17" y="30"/>
                      <a:pt x="18" y="29"/>
                      <a:pt x="19" y="28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3" y="14"/>
                      <a:pt x="35" y="14"/>
                      <a:pt x="37" y="16"/>
                    </a:cubicBezTo>
                    <a:cubicBezTo>
                      <a:pt x="38" y="17"/>
                      <a:pt x="38" y="20"/>
                      <a:pt x="37" y="22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2" y="36"/>
                      <a:pt x="19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Freeform 32">
                <a:extLst>
                  <a:ext uri="{FF2B5EF4-FFF2-40B4-BE49-F238E27FC236}">
                    <a16:creationId xmlns:a16="http://schemas.microsoft.com/office/drawing/2014/main" id="{671E572B-4045-4C60-A757-53738DBEDA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2626" y="4035426"/>
                <a:ext cx="138113" cy="119063"/>
              </a:xfrm>
              <a:custGeom>
                <a:avLst/>
                <a:gdLst>
                  <a:gd name="T0" fmla="*/ 44 w 60"/>
                  <a:gd name="T1" fmla="*/ 51 h 51"/>
                  <a:gd name="T2" fmla="*/ 34 w 60"/>
                  <a:gd name="T3" fmla="*/ 47 h 51"/>
                  <a:gd name="T4" fmla="*/ 16 w 60"/>
                  <a:gd name="T5" fmla="*/ 29 h 51"/>
                  <a:gd name="T6" fmla="*/ 4 w 60"/>
                  <a:gd name="T7" fmla="*/ 29 h 51"/>
                  <a:gd name="T8" fmla="*/ 0 w 60"/>
                  <a:gd name="T9" fmla="*/ 25 h 51"/>
                  <a:gd name="T10" fmla="*/ 4 w 60"/>
                  <a:gd name="T11" fmla="*/ 21 h 51"/>
                  <a:gd name="T12" fmla="*/ 18 w 60"/>
                  <a:gd name="T13" fmla="*/ 21 h 51"/>
                  <a:gd name="T14" fmla="*/ 21 w 60"/>
                  <a:gd name="T15" fmla="*/ 22 h 51"/>
                  <a:gd name="T16" fmla="*/ 40 w 60"/>
                  <a:gd name="T17" fmla="*/ 41 h 51"/>
                  <a:gd name="T18" fmla="*/ 49 w 60"/>
                  <a:gd name="T19" fmla="*/ 41 h 51"/>
                  <a:gd name="T20" fmla="*/ 49 w 60"/>
                  <a:gd name="T21" fmla="*/ 32 h 51"/>
                  <a:gd name="T22" fmla="*/ 23 w 60"/>
                  <a:gd name="T23" fmla="*/ 7 h 51"/>
                  <a:gd name="T24" fmla="*/ 23 w 60"/>
                  <a:gd name="T25" fmla="*/ 1 h 51"/>
                  <a:gd name="T26" fmla="*/ 29 w 60"/>
                  <a:gd name="T27" fmla="*/ 1 h 51"/>
                  <a:gd name="T28" fmla="*/ 55 w 60"/>
                  <a:gd name="T29" fmla="*/ 27 h 51"/>
                  <a:gd name="T30" fmla="*/ 55 w 60"/>
                  <a:gd name="T31" fmla="*/ 47 h 51"/>
                  <a:gd name="T32" fmla="*/ 44 w 60"/>
                  <a:gd name="T3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51">
                    <a:moveTo>
                      <a:pt x="44" y="51"/>
                    </a:moveTo>
                    <a:cubicBezTo>
                      <a:pt x="41" y="51"/>
                      <a:pt x="37" y="50"/>
                      <a:pt x="34" y="47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2" y="29"/>
                      <a:pt x="0" y="27"/>
                      <a:pt x="0" y="25"/>
                    </a:cubicBezTo>
                    <a:cubicBezTo>
                      <a:pt x="0" y="23"/>
                      <a:pt x="2" y="21"/>
                      <a:pt x="4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20" y="21"/>
                      <a:pt x="21" y="22"/>
                    </a:cubicBezTo>
                    <a:cubicBezTo>
                      <a:pt x="40" y="41"/>
                      <a:pt x="40" y="41"/>
                      <a:pt x="40" y="41"/>
                    </a:cubicBezTo>
                    <a:cubicBezTo>
                      <a:pt x="42" y="44"/>
                      <a:pt x="47" y="44"/>
                      <a:pt x="49" y="41"/>
                    </a:cubicBezTo>
                    <a:cubicBezTo>
                      <a:pt x="52" y="39"/>
                      <a:pt x="52" y="35"/>
                      <a:pt x="49" y="3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5"/>
                      <a:pt x="22" y="3"/>
                      <a:pt x="23" y="1"/>
                    </a:cubicBezTo>
                    <a:cubicBezTo>
                      <a:pt x="25" y="0"/>
                      <a:pt x="28" y="0"/>
                      <a:pt x="29" y="1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60" y="32"/>
                      <a:pt x="60" y="42"/>
                      <a:pt x="55" y="47"/>
                    </a:cubicBezTo>
                    <a:cubicBezTo>
                      <a:pt x="52" y="50"/>
                      <a:pt x="48" y="51"/>
                      <a:pt x="44" y="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Freeform 33">
                <a:extLst>
                  <a:ext uri="{FF2B5EF4-FFF2-40B4-BE49-F238E27FC236}">
                    <a16:creationId xmlns:a16="http://schemas.microsoft.com/office/drawing/2014/main" id="{D40B79B3-F55D-4011-ACAD-AAEAA3E940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0863" y="4189413"/>
                <a:ext cx="55563" cy="19050"/>
              </a:xfrm>
              <a:custGeom>
                <a:avLst/>
                <a:gdLst>
                  <a:gd name="T0" fmla="*/ 20 w 24"/>
                  <a:gd name="T1" fmla="*/ 8 h 8"/>
                  <a:gd name="T2" fmla="*/ 4 w 24"/>
                  <a:gd name="T3" fmla="*/ 8 h 8"/>
                  <a:gd name="T4" fmla="*/ 0 w 24"/>
                  <a:gd name="T5" fmla="*/ 4 h 8"/>
                  <a:gd name="T6" fmla="*/ 4 w 24"/>
                  <a:gd name="T7" fmla="*/ 0 h 8"/>
                  <a:gd name="T8" fmla="*/ 20 w 24"/>
                  <a:gd name="T9" fmla="*/ 0 h 8"/>
                  <a:gd name="T10" fmla="*/ 24 w 24"/>
                  <a:gd name="T11" fmla="*/ 4 h 8"/>
                  <a:gd name="T12" fmla="*/ 20 w 2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8">
                    <a:moveTo>
                      <a:pt x="20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2" y="0"/>
                      <a:pt x="24" y="2"/>
                      <a:pt x="24" y="4"/>
                    </a:cubicBezTo>
                    <a:cubicBezTo>
                      <a:pt x="24" y="6"/>
                      <a:pt x="22" y="8"/>
                      <a:pt x="2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Freeform 34">
                <a:extLst>
                  <a:ext uri="{FF2B5EF4-FFF2-40B4-BE49-F238E27FC236}">
                    <a16:creationId xmlns:a16="http://schemas.microsoft.com/office/drawing/2014/main" id="{71AD980E-8DE5-409F-AC05-40F9C55C4D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83438" y="4276726"/>
                <a:ext cx="139700" cy="119063"/>
              </a:xfrm>
              <a:custGeom>
                <a:avLst/>
                <a:gdLst>
                  <a:gd name="T0" fmla="*/ 24 w 61"/>
                  <a:gd name="T1" fmla="*/ 51 h 51"/>
                  <a:gd name="T2" fmla="*/ 3 w 61"/>
                  <a:gd name="T3" fmla="*/ 44 h 51"/>
                  <a:gd name="T4" fmla="*/ 1 w 61"/>
                  <a:gd name="T5" fmla="*/ 41 h 51"/>
                  <a:gd name="T6" fmla="*/ 16 w 61"/>
                  <a:gd name="T7" fmla="*/ 10 h 51"/>
                  <a:gd name="T8" fmla="*/ 59 w 61"/>
                  <a:gd name="T9" fmla="*/ 9 h 51"/>
                  <a:gd name="T10" fmla="*/ 61 w 61"/>
                  <a:gd name="T11" fmla="*/ 14 h 51"/>
                  <a:gd name="T12" fmla="*/ 36 w 61"/>
                  <a:gd name="T13" fmla="*/ 49 h 51"/>
                  <a:gd name="T14" fmla="*/ 24 w 61"/>
                  <a:gd name="T15" fmla="*/ 51 h 51"/>
                  <a:gd name="T16" fmla="*/ 9 w 61"/>
                  <a:gd name="T17" fmla="*/ 39 h 51"/>
                  <a:gd name="T18" fmla="*/ 33 w 61"/>
                  <a:gd name="T19" fmla="*/ 41 h 51"/>
                  <a:gd name="T20" fmla="*/ 52 w 61"/>
                  <a:gd name="T21" fmla="*/ 16 h 51"/>
                  <a:gd name="T22" fmla="*/ 20 w 61"/>
                  <a:gd name="T23" fmla="*/ 17 h 51"/>
                  <a:gd name="T24" fmla="*/ 9 w 61"/>
                  <a:gd name="T25" fmla="*/ 3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51">
                    <a:moveTo>
                      <a:pt x="24" y="51"/>
                    </a:moveTo>
                    <a:cubicBezTo>
                      <a:pt x="18" y="51"/>
                      <a:pt x="10" y="49"/>
                      <a:pt x="3" y="44"/>
                    </a:cubicBezTo>
                    <a:cubicBezTo>
                      <a:pt x="1" y="44"/>
                      <a:pt x="0" y="42"/>
                      <a:pt x="1" y="41"/>
                    </a:cubicBezTo>
                    <a:cubicBezTo>
                      <a:pt x="2" y="26"/>
                      <a:pt x="7" y="16"/>
                      <a:pt x="16" y="10"/>
                    </a:cubicBezTo>
                    <a:cubicBezTo>
                      <a:pt x="33" y="0"/>
                      <a:pt x="58" y="9"/>
                      <a:pt x="59" y="9"/>
                    </a:cubicBezTo>
                    <a:cubicBezTo>
                      <a:pt x="60" y="10"/>
                      <a:pt x="61" y="12"/>
                      <a:pt x="61" y="14"/>
                    </a:cubicBezTo>
                    <a:cubicBezTo>
                      <a:pt x="61" y="15"/>
                      <a:pt x="55" y="40"/>
                      <a:pt x="36" y="49"/>
                    </a:cubicBezTo>
                    <a:cubicBezTo>
                      <a:pt x="33" y="50"/>
                      <a:pt x="29" y="51"/>
                      <a:pt x="24" y="51"/>
                    </a:cubicBezTo>
                    <a:close/>
                    <a:moveTo>
                      <a:pt x="9" y="39"/>
                    </a:moveTo>
                    <a:cubicBezTo>
                      <a:pt x="18" y="43"/>
                      <a:pt x="26" y="44"/>
                      <a:pt x="33" y="41"/>
                    </a:cubicBezTo>
                    <a:cubicBezTo>
                      <a:pt x="44" y="36"/>
                      <a:pt x="50" y="22"/>
                      <a:pt x="52" y="16"/>
                    </a:cubicBezTo>
                    <a:cubicBezTo>
                      <a:pt x="46" y="14"/>
                      <a:pt x="31" y="11"/>
                      <a:pt x="20" y="17"/>
                    </a:cubicBezTo>
                    <a:cubicBezTo>
                      <a:pt x="14" y="21"/>
                      <a:pt x="10" y="28"/>
                      <a:pt x="9" y="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Freeform 35">
                <a:extLst>
                  <a:ext uri="{FF2B5EF4-FFF2-40B4-BE49-F238E27FC236}">
                    <a16:creationId xmlns:a16="http://schemas.microsoft.com/office/drawing/2014/main" id="{AE5947E1-9481-4A32-B81C-51D2140DB9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1863" y="4138613"/>
                <a:ext cx="127000" cy="122238"/>
              </a:xfrm>
              <a:custGeom>
                <a:avLst/>
                <a:gdLst>
                  <a:gd name="T0" fmla="*/ 19 w 55"/>
                  <a:gd name="T1" fmla="*/ 53 h 53"/>
                  <a:gd name="T2" fmla="*/ 5 w 55"/>
                  <a:gd name="T3" fmla="*/ 50 h 53"/>
                  <a:gd name="T4" fmla="*/ 2 w 55"/>
                  <a:gd name="T5" fmla="*/ 47 h 53"/>
                  <a:gd name="T6" fmla="*/ 10 w 55"/>
                  <a:gd name="T7" fmla="*/ 14 h 53"/>
                  <a:gd name="T8" fmla="*/ 51 w 55"/>
                  <a:gd name="T9" fmla="*/ 3 h 53"/>
                  <a:gd name="T10" fmla="*/ 55 w 55"/>
                  <a:gd name="T11" fmla="*/ 7 h 53"/>
                  <a:gd name="T12" fmla="*/ 39 w 55"/>
                  <a:gd name="T13" fmla="*/ 46 h 53"/>
                  <a:gd name="T14" fmla="*/ 19 w 55"/>
                  <a:gd name="T15" fmla="*/ 53 h 53"/>
                  <a:gd name="T16" fmla="*/ 10 w 55"/>
                  <a:gd name="T17" fmla="*/ 43 h 53"/>
                  <a:gd name="T18" fmla="*/ 34 w 55"/>
                  <a:gd name="T19" fmla="*/ 40 h 53"/>
                  <a:gd name="T20" fmla="*/ 46 w 55"/>
                  <a:gd name="T21" fmla="*/ 11 h 53"/>
                  <a:gd name="T22" fmla="*/ 16 w 55"/>
                  <a:gd name="T23" fmla="*/ 20 h 53"/>
                  <a:gd name="T24" fmla="*/ 10 w 55"/>
                  <a:gd name="T25" fmla="*/ 4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3">
                    <a:moveTo>
                      <a:pt x="19" y="53"/>
                    </a:moveTo>
                    <a:cubicBezTo>
                      <a:pt x="15" y="53"/>
                      <a:pt x="10" y="52"/>
                      <a:pt x="5" y="50"/>
                    </a:cubicBezTo>
                    <a:cubicBezTo>
                      <a:pt x="4" y="50"/>
                      <a:pt x="3" y="49"/>
                      <a:pt x="2" y="47"/>
                    </a:cubicBezTo>
                    <a:cubicBezTo>
                      <a:pt x="0" y="33"/>
                      <a:pt x="3" y="22"/>
                      <a:pt x="10" y="14"/>
                    </a:cubicBezTo>
                    <a:cubicBezTo>
                      <a:pt x="24" y="0"/>
                      <a:pt x="50" y="3"/>
                      <a:pt x="51" y="3"/>
                    </a:cubicBezTo>
                    <a:cubicBezTo>
                      <a:pt x="53" y="3"/>
                      <a:pt x="54" y="5"/>
                      <a:pt x="55" y="7"/>
                    </a:cubicBezTo>
                    <a:cubicBezTo>
                      <a:pt x="55" y="8"/>
                      <a:pt x="55" y="34"/>
                      <a:pt x="39" y="46"/>
                    </a:cubicBezTo>
                    <a:cubicBezTo>
                      <a:pt x="33" y="51"/>
                      <a:pt x="27" y="53"/>
                      <a:pt x="19" y="53"/>
                    </a:cubicBezTo>
                    <a:close/>
                    <a:moveTo>
                      <a:pt x="10" y="43"/>
                    </a:moveTo>
                    <a:cubicBezTo>
                      <a:pt x="20" y="46"/>
                      <a:pt x="28" y="45"/>
                      <a:pt x="34" y="40"/>
                    </a:cubicBezTo>
                    <a:cubicBezTo>
                      <a:pt x="44" y="33"/>
                      <a:pt x="46" y="18"/>
                      <a:pt x="46" y="11"/>
                    </a:cubicBezTo>
                    <a:cubicBezTo>
                      <a:pt x="39" y="10"/>
                      <a:pt x="24" y="11"/>
                      <a:pt x="16" y="20"/>
                    </a:cubicBezTo>
                    <a:cubicBezTo>
                      <a:pt x="11" y="25"/>
                      <a:pt x="9" y="33"/>
                      <a:pt x="10" y="4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Freeform 36">
                <a:extLst>
                  <a:ext uri="{FF2B5EF4-FFF2-40B4-BE49-F238E27FC236}">
                    <a16:creationId xmlns:a16="http://schemas.microsoft.com/office/drawing/2014/main" id="{44B67173-A985-43D3-8802-9665230E00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0913" y="3990976"/>
                <a:ext cx="123825" cy="125413"/>
              </a:xfrm>
              <a:custGeom>
                <a:avLst/>
                <a:gdLst>
                  <a:gd name="T0" fmla="*/ 15 w 54"/>
                  <a:gd name="T1" fmla="*/ 54 h 54"/>
                  <a:gd name="T2" fmla="*/ 8 w 54"/>
                  <a:gd name="T3" fmla="*/ 54 h 54"/>
                  <a:gd name="T4" fmla="*/ 5 w 54"/>
                  <a:gd name="T5" fmla="*/ 51 h 54"/>
                  <a:gd name="T6" fmla="*/ 7 w 54"/>
                  <a:gd name="T7" fmla="*/ 17 h 54"/>
                  <a:gd name="T8" fmla="*/ 46 w 54"/>
                  <a:gd name="T9" fmla="*/ 0 h 54"/>
                  <a:gd name="T10" fmla="*/ 50 w 54"/>
                  <a:gd name="T11" fmla="*/ 3 h 54"/>
                  <a:gd name="T12" fmla="*/ 41 w 54"/>
                  <a:gd name="T13" fmla="*/ 45 h 54"/>
                  <a:gd name="T14" fmla="*/ 15 w 54"/>
                  <a:gd name="T15" fmla="*/ 54 h 54"/>
                  <a:gd name="T16" fmla="*/ 11 w 54"/>
                  <a:gd name="T17" fmla="*/ 46 h 54"/>
                  <a:gd name="T18" fmla="*/ 35 w 54"/>
                  <a:gd name="T19" fmla="*/ 39 h 54"/>
                  <a:gd name="T20" fmla="*/ 43 w 54"/>
                  <a:gd name="T21" fmla="*/ 8 h 54"/>
                  <a:gd name="T22" fmla="*/ 14 w 54"/>
                  <a:gd name="T23" fmla="*/ 22 h 54"/>
                  <a:gd name="T24" fmla="*/ 11 w 54"/>
                  <a:gd name="T25" fmla="*/ 4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54">
                    <a:moveTo>
                      <a:pt x="15" y="54"/>
                    </a:moveTo>
                    <a:cubicBezTo>
                      <a:pt x="13" y="54"/>
                      <a:pt x="10" y="54"/>
                      <a:pt x="8" y="54"/>
                    </a:cubicBezTo>
                    <a:cubicBezTo>
                      <a:pt x="6" y="54"/>
                      <a:pt x="5" y="53"/>
                      <a:pt x="5" y="51"/>
                    </a:cubicBezTo>
                    <a:cubicBezTo>
                      <a:pt x="0" y="37"/>
                      <a:pt x="1" y="26"/>
                      <a:pt x="7" y="17"/>
                    </a:cubicBezTo>
                    <a:cubicBezTo>
                      <a:pt x="19" y="1"/>
                      <a:pt x="45" y="0"/>
                      <a:pt x="46" y="0"/>
                    </a:cubicBezTo>
                    <a:cubicBezTo>
                      <a:pt x="48" y="0"/>
                      <a:pt x="50" y="1"/>
                      <a:pt x="50" y="3"/>
                    </a:cubicBezTo>
                    <a:cubicBezTo>
                      <a:pt x="50" y="4"/>
                      <a:pt x="54" y="30"/>
                      <a:pt x="41" y="45"/>
                    </a:cubicBezTo>
                    <a:cubicBezTo>
                      <a:pt x="34" y="51"/>
                      <a:pt x="26" y="54"/>
                      <a:pt x="15" y="54"/>
                    </a:cubicBezTo>
                    <a:close/>
                    <a:moveTo>
                      <a:pt x="11" y="46"/>
                    </a:moveTo>
                    <a:cubicBezTo>
                      <a:pt x="22" y="47"/>
                      <a:pt x="30" y="45"/>
                      <a:pt x="35" y="39"/>
                    </a:cubicBezTo>
                    <a:cubicBezTo>
                      <a:pt x="43" y="30"/>
                      <a:pt x="43" y="15"/>
                      <a:pt x="43" y="8"/>
                    </a:cubicBezTo>
                    <a:cubicBezTo>
                      <a:pt x="36" y="9"/>
                      <a:pt x="21" y="12"/>
                      <a:pt x="14" y="22"/>
                    </a:cubicBezTo>
                    <a:cubicBezTo>
                      <a:pt x="9" y="28"/>
                      <a:pt x="9" y="36"/>
                      <a:pt x="11" y="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Freeform 37">
                <a:extLst>
                  <a:ext uri="{FF2B5EF4-FFF2-40B4-BE49-F238E27FC236}">
                    <a16:creationId xmlns:a16="http://schemas.microsoft.com/office/drawing/2014/main" id="{14D86315-0520-4181-973F-0EC5CE7F74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51701" y="3854451"/>
                <a:ext cx="122238" cy="141288"/>
              </a:xfrm>
              <a:custGeom>
                <a:avLst/>
                <a:gdLst>
                  <a:gd name="T0" fmla="*/ 12 w 53"/>
                  <a:gd name="T1" fmla="*/ 61 h 61"/>
                  <a:gd name="T2" fmla="*/ 9 w 53"/>
                  <a:gd name="T3" fmla="*/ 59 h 61"/>
                  <a:gd name="T4" fmla="*/ 5 w 53"/>
                  <a:gd name="T5" fmla="*/ 26 h 61"/>
                  <a:gd name="T6" fmla="*/ 39 w 53"/>
                  <a:gd name="T7" fmla="*/ 1 h 61"/>
                  <a:gd name="T8" fmla="*/ 43 w 53"/>
                  <a:gd name="T9" fmla="*/ 3 h 61"/>
                  <a:gd name="T10" fmla="*/ 43 w 53"/>
                  <a:gd name="T11" fmla="*/ 46 h 61"/>
                  <a:gd name="T12" fmla="*/ 13 w 53"/>
                  <a:gd name="T13" fmla="*/ 61 h 61"/>
                  <a:gd name="T14" fmla="*/ 12 w 53"/>
                  <a:gd name="T15" fmla="*/ 61 h 61"/>
                  <a:gd name="T16" fmla="*/ 37 w 53"/>
                  <a:gd name="T17" fmla="*/ 10 h 61"/>
                  <a:gd name="T18" fmla="*/ 12 w 53"/>
                  <a:gd name="T19" fmla="*/ 29 h 61"/>
                  <a:gd name="T20" fmla="*/ 15 w 53"/>
                  <a:gd name="T21" fmla="*/ 53 h 61"/>
                  <a:gd name="T22" fmla="*/ 36 w 53"/>
                  <a:gd name="T23" fmla="*/ 41 h 61"/>
                  <a:gd name="T24" fmla="*/ 37 w 53"/>
                  <a:gd name="T25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61">
                    <a:moveTo>
                      <a:pt x="12" y="61"/>
                    </a:moveTo>
                    <a:cubicBezTo>
                      <a:pt x="11" y="61"/>
                      <a:pt x="10" y="61"/>
                      <a:pt x="9" y="59"/>
                    </a:cubicBezTo>
                    <a:cubicBezTo>
                      <a:pt x="2" y="47"/>
                      <a:pt x="0" y="36"/>
                      <a:pt x="5" y="26"/>
                    </a:cubicBezTo>
                    <a:cubicBezTo>
                      <a:pt x="12" y="7"/>
                      <a:pt x="38" y="1"/>
                      <a:pt x="39" y="1"/>
                    </a:cubicBezTo>
                    <a:cubicBezTo>
                      <a:pt x="41" y="0"/>
                      <a:pt x="43" y="1"/>
                      <a:pt x="43" y="3"/>
                    </a:cubicBezTo>
                    <a:cubicBezTo>
                      <a:pt x="44" y="4"/>
                      <a:pt x="53" y="28"/>
                      <a:pt x="43" y="46"/>
                    </a:cubicBezTo>
                    <a:cubicBezTo>
                      <a:pt x="37" y="55"/>
                      <a:pt x="27" y="60"/>
                      <a:pt x="13" y="61"/>
                    </a:cubicBezTo>
                    <a:cubicBezTo>
                      <a:pt x="13" y="61"/>
                      <a:pt x="13" y="61"/>
                      <a:pt x="12" y="61"/>
                    </a:cubicBezTo>
                    <a:close/>
                    <a:moveTo>
                      <a:pt x="37" y="10"/>
                    </a:moveTo>
                    <a:cubicBezTo>
                      <a:pt x="31" y="12"/>
                      <a:pt x="17" y="18"/>
                      <a:pt x="12" y="29"/>
                    </a:cubicBezTo>
                    <a:cubicBezTo>
                      <a:pt x="9" y="36"/>
                      <a:pt x="10" y="44"/>
                      <a:pt x="15" y="53"/>
                    </a:cubicBezTo>
                    <a:cubicBezTo>
                      <a:pt x="25" y="52"/>
                      <a:pt x="32" y="48"/>
                      <a:pt x="36" y="41"/>
                    </a:cubicBezTo>
                    <a:cubicBezTo>
                      <a:pt x="42" y="31"/>
                      <a:pt x="39" y="16"/>
                      <a:pt x="37" y="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Freeform 38">
                <a:extLst>
                  <a:ext uri="{FF2B5EF4-FFF2-40B4-BE49-F238E27FC236}">
                    <a16:creationId xmlns:a16="http://schemas.microsoft.com/office/drawing/2014/main" id="{1E029A64-B333-44BE-AD8C-0E02DCE8D4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29426" y="4276726"/>
                <a:ext cx="141288" cy="119063"/>
              </a:xfrm>
              <a:custGeom>
                <a:avLst/>
                <a:gdLst>
                  <a:gd name="T0" fmla="*/ 37 w 61"/>
                  <a:gd name="T1" fmla="*/ 51 h 51"/>
                  <a:gd name="T2" fmla="*/ 25 w 61"/>
                  <a:gd name="T3" fmla="*/ 49 h 51"/>
                  <a:gd name="T4" fmla="*/ 0 w 61"/>
                  <a:gd name="T5" fmla="*/ 14 h 51"/>
                  <a:gd name="T6" fmla="*/ 3 w 61"/>
                  <a:gd name="T7" fmla="*/ 9 h 51"/>
                  <a:gd name="T8" fmla="*/ 45 w 61"/>
                  <a:gd name="T9" fmla="*/ 10 h 51"/>
                  <a:gd name="T10" fmla="*/ 61 w 61"/>
                  <a:gd name="T11" fmla="*/ 41 h 51"/>
                  <a:gd name="T12" fmla="*/ 59 w 61"/>
                  <a:gd name="T13" fmla="*/ 44 h 51"/>
                  <a:gd name="T14" fmla="*/ 37 w 61"/>
                  <a:gd name="T15" fmla="*/ 51 h 51"/>
                  <a:gd name="T16" fmla="*/ 9 w 61"/>
                  <a:gd name="T17" fmla="*/ 16 h 51"/>
                  <a:gd name="T18" fmla="*/ 28 w 61"/>
                  <a:gd name="T19" fmla="*/ 41 h 51"/>
                  <a:gd name="T20" fmla="*/ 53 w 61"/>
                  <a:gd name="T21" fmla="*/ 39 h 51"/>
                  <a:gd name="T22" fmla="*/ 41 w 61"/>
                  <a:gd name="T23" fmla="*/ 17 h 51"/>
                  <a:gd name="T24" fmla="*/ 9 w 61"/>
                  <a:gd name="T25" fmla="*/ 1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51">
                    <a:moveTo>
                      <a:pt x="37" y="51"/>
                    </a:moveTo>
                    <a:cubicBezTo>
                      <a:pt x="33" y="51"/>
                      <a:pt x="29" y="50"/>
                      <a:pt x="25" y="49"/>
                    </a:cubicBezTo>
                    <a:cubicBezTo>
                      <a:pt x="7" y="40"/>
                      <a:pt x="1" y="15"/>
                      <a:pt x="0" y="14"/>
                    </a:cubicBezTo>
                    <a:cubicBezTo>
                      <a:pt x="0" y="12"/>
                      <a:pt x="1" y="10"/>
                      <a:pt x="3" y="9"/>
                    </a:cubicBezTo>
                    <a:cubicBezTo>
                      <a:pt x="4" y="9"/>
                      <a:pt x="28" y="0"/>
                      <a:pt x="45" y="10"/>
                    </a:cubicBezTo>
                    <a:cubicBezTo>
                      <a:pt x="54" y="16"/>
                      <a:pt x="60" y="26"/>
                      <a:pt x="61" y="41"/>
                    </a:cubicBezTo>
                    <a:cubicBezTo>
                      <a:pt x="61" y="42"/>
                      <a:pt x="60" y="44"/>
                      <a:pt x="59" y="44"/>
                    </a:cubicBezTo>
                    <a:cubicBezTo>
                      <a:pt x="51" y="49"/>
                      <a:pt x="44" y="51"/>
                      <a:pt x="37" y="51"/>
                    </a:cubicBezTo>
                    <a:close/>
                    <a:moveTo>
                      <a:pt x="9" y="16"/>
                    </a:moveTo>
                    <a:cubicBezTo>
                      <a:pt x="11" y="22"/>
                      <a:pt x="17" y="36"/>
                      <a:pt x="28" y="41"/>
                    </a:cubicBezTo>
                    <a:cubicBezTo>
                      <a:pt x="35" y="44"/>
                      <a:pt x="43" y="43"/>
                      <a:pt x="53" y="39"/>
                    </a:cubicBezTo>
                    <a:cubicBezTo>
                      <a:pt x="51" y="28"/>
                      <a:pt x="47" y="21"/>
                      <a:pt x="41" y="17"/>
                    </a:cubicBezTo>
                    <a:cubicBezTo>
                      <a:pt x="31" y="11"/>
                      <a:pt x="16" y="14"/>
                      <a:pt x="9" y="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Freeform 39">
                <a:extLst>
                  <a:ext uri="{FF2B5EF4-FFF2-40B4-BE49-F238E27FC236}">
                    <a16:creationId xmlns:a16="http://schemas.microsoft.com/office/drawing/2014/main" id="{EF1CA72B-4CEC-4C22-91E6-139A03DCAF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45288" y="4138613"/>
                <a:ext cx="125413" cy="122238"/>
              </a:xfrm>
              <a:custGeom>
                <a:avLst/>
                <a:gdLst>
                  <a:gd name="T0" fmla="*/ 35 w 54"/>
                  <a:gd name="T1" fmla="*/ 53 h 53"/>
                  <a:gd name="T2" fmla="*/ 16 w 54"/>
                  <a:gd name="T3" fmla="*/ 46 h 53"/>
                  <a:gd name="T4" fmla="*/ 0 w 54"/>
                  <a:gd name="T5" fmla="*/ 7 h 53"/>
                  <a:gd name="T6" fmla="*/ 3 w 54"/>
                  <a:gd name="T7" fmla="*/ 3 h 53"/>
                  <a:gd name="T8" fmla="*/ 44 w 54"/>
                  <a:gd name="T9" fmla="*/ 14 h 53"/>
                  <a:gd name="T10" fmla="*/ 52 w 54"/>
                  <a:gd name="T11" fmla="*/ 47 h 53"/>
                  <a:gd name="T12" fmla="*/ 49 w 54"/>
                  <a:gd name="T13" fmla="*/ 50 h 53"/>
                  <a:gd name="T14" fmla="*/ 35 w 54"/>
                  <a:gd name="T15" fmla="*/ 53 h 53"/>
                  <a:gd name="T16" fmla="*/ 48 w 54"/>
                  <a:gd name="T17" fmla="*/ 47 h 53"/>
                  <a:gd name="T18" fmla="*/ 48 w 54"/>
                  <a:gd name="T19" fmla="*/ 47 h 53"/>
                  <a:gd name="T20" fmla="*/ 8 w 54"/>
                  <a:gd name="T21" fmla="*/ 11 h 53"/>
                  <a:gd name="T22" fmla="*/ 20 w 54"/>
                  <a:gd name="T23" fmla="*/ 40 h 53"/>
                  <a:gd name="T24" fmla="*/ 45 w 54"/>
                  <a:gd name="T25" fmla="*/ 43 h 53"/>
                  <a:gd name="T26" fmla="*/ 39 w 54"/>
                  <a:gd name="T27" fmla="*/ 20 h 53"/>
                  <a:gd name="T28" fmla="*/ 8 w 54"/>
                  <a:gd name="T29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53">
                    <a:moveTo>
                      <a:pt x="35" y="53"/>
                    </a:moveTo>
                    <a:cubicBezTo>
                      <a:pt x="27" y="53"/>
                      <a:pt x="21" y="51"/>
                      <a:pt x="16" y="46"/>
                    </a:cubicBezTo>
                    <a:cubicBezTo>
                      <a:pt x="0" y="34"/>
                      <a:pt x="0" y="8"/>
                      <a:pt x="0" y="7"/>
                    </a:cubicBezTo>
                    <a:cubicBezTo>
                      <a:pt x="0" y="5"/>
                      <a:pt x="1" y="3"/>
                      <a:pt x="3" y="3"/>
                    </a:cubicBezTo>
                    <a:cubicBezTo>
                      <a:pt x="4" y="3"/>
                      <a:pt x="30" y="0"/>
                      <a:pt x="44" y="14"/>
                    </a:cubicBezTo>
                    <a:cubicBezTo>
                      <a:pt x="52" y="22"/>
                      <a:pt x="54" y="33"/>
                      <a:pt x="52" y="47"/>
                    </a:cubicBezTo>
                    <a:cubicBezTo>
                      <a:pt x="52" y="49"/>
                      <a:pt x="51" y="50"/>
                      <a:pt x="49" y="50"/>
                    </a:cubicBezTo>
                    <a:cubicBezTo>
                      <a:pt x="44" y="52"/>
                      <a:pt x="39" y="53"/>
                      <a:pt x="35" y="53"/>
                    </a:cubicBezTo>
                    <a:close/>
                    <a:moveTo>
                      <a:pt x="48" y="47"/>
                    </a:moveTo>
                    <a:cubicBezTo>
                      <a:pt x="48" y="47"/>
                      <a:pt x="48" y="47"/>
                      <a:pt x="48" y="47"/>
                    </a:cubicBezTo>
                    <a:close/>
                    <a:moveTo>
                      <a:pt x="8" y="11"/>
                    </a:moveTo>
                    <a:cubicBezTo>
                      <a:pt x="9" y="18"/>
                      <a:pt x="11" y="33"/>
                      <a:pt x="20" y="40"/>
                    </a:cubicBezTo>
                    <a:cubicBezTo>
                      <a:pt x="26" y="45"/>
                      <a:pt x="35" y="46"/>
                      <a:pt x="45" y="43"/>
                    </a:cubicBezTo>
                    <a:cubicBezTo>
                      <a:pt x="46" y="33"/>
                      <a:pt x="44" y="25"/>
                      <a:pt x="39" y="20"/>
                    </a:cubicBezTo>
                    <a:cubicBezTo>
                      <a:pt x="30" y="11"/>
                      <a:pt x="15" y="10"/>
                      <a:pt x="8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Freeform 40">
                <a:extLst>
                  <a:ext uri="{FF2B5EF4-FFF2-40B4-BE49-F238E27FC236}">
                    <a16:creationId xmlns:a16="http://schemas.microsoft.com/office/drawing/2014/main" id="{D541C0CA-C725-43E8-8647-F61A25ADBE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27826" y="3990976"/>
                <a:ext cx="123825" cy="125413"/>
              </a:xfrm>
              <a:custGeom>
                <a:avLst/>
                <a:gdLst>
                  <a:gd name="T0" fmla="*/ 39 w 54"/>
                  <a:gd name="T1" fmla="*/ 54 h 54"/>
                  <a:gd name="T2" fmla="*/ 14 w 54"/>
                  <a:gd name="T3" fmla="*/ 45 h 54"/>
                  <a:gd name="T4" fmla="*/ 4 w 54"/>
                  <a:gd name="T5" fmla="*/ 3 h 54"/>
                  <a:gd name="T6" fmla="*/ 8 w 54"/>
                  <a:gd name="T7" fmla="*/ 0 h 54"/>
                  <a:gd name="T8" fmla="*/ 8 w 54"/>
                  <a:gd name="T9" fmla="*/ 0 h 54"/>
                  <a:gd name="T10" fmla="*/ 47 w 54"/>
                  <a:gd name="T11" fmla="*/ 17 h 54"/>
                  <a:gd name="T12" fmla="*/ 50 w 54"/>
                  <a:gd name="T13" fmla="*/ 51 h 54"/>
                  <a:gd name="T14" fmla="*/ 47 w 54"/>
                  <a:gd name="T15" fmla="*/ 54 h 54"/>
                  <a:gd name="T16" fmla="*/ 39 w 54"/>
                  <a:gd name="T17" fmla="*/ 54 h 54"/>
                  <a:gd name="T18" fmla="*/ 46 w 54"/>
                  <a:gd name="T19" fmla="*/ 50 h 54"/>
                  <a:gd name="T20" fmla="*/ 46 w 54"/>
                  <a:gd name="T21" fmla="*/ 50 h 54"/>
                  <a:gd name="T22" fmla="*/ 12 w 54"/>
                  <a:gd name="T23" fmla="*/ 8 h 54"/>
                  <a:gd name="T24" fmla="*/ 20 w 54"/>
                  <a:gd name="T25" fmla="*/ 39 h 54"/>
                  <a:gd name="T26" fmla="*/ 43 w 54"/>
                  <a:gd name="T27" fmla="*/ 46 h 54"/>
                  <a:gd name="T28" fmla="*/ 41 w 54"/>
                  <a:gd name="T29" fmla="*/ 22 h 54"/>
                  <a:gd name="T30" fmla="*/ 12 w 54"/>
                  <a:gd name="T31" fmla="*/ 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4" h="54">
                    <a:moveTo>
                      <a:pt x="39" y="54"/>
                    </a:moveTo>
                    <a:cubicBezTo>
                      <a:pt x="28" y="54"/>
                      <a:pt x="20" y="51"/>
                      <a:pt x="14" y="45"/>
                    </a:cubicBezTo>
                    <a:cubicBezTo>
                      <a:pt x="0" y="30"/>
                      <a:pt x="4" y="4"/>
                      <a:pt x="4" y="3"/>
                    </a:cubicBezTo>
                    <a:cubicBezTo>
                      <a:pt x="5" y="1"/>
                      <a:pt x="6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35" y="1"/>
                      <a:pt x="47" y="17"/>
                    </a:cubicBezTo>
                    <a:cubicBezTo>
                      <a:pt x="53" y="26"/>
                      <a:pt x="54" y="37"/>
                      <a:pt x="50" y="51"/>
                    </a:cubicBezTo>
                    <a:cubicBezTo>
                      <a:pt x="49" y="53"/>
                      <a:pt x="48" y="54"/>
                      <a:pt x="47" y="54"/>
                    </a:cubicBezTo>
                    <a:cubicBezTo>
                      <a:pt x="44" y="54"/>
                      <a:pt x="41" y="54"/>
                      <a:pt x="39" y="54"/>
                    </a:cubicBezTo>
                    <a:close/>
                    <a:moveTo>
                      <a:pt x="46" y="50"/>
                    </a:moveTo>
                    <a:cubicBezTo>
                      <a:pt x="46" y="50"/>
                      <a:pt x="46" y="50"/>
                      <a:pt x="46" y="50"/>
                    </a:cubicBezTo>
                    <a:close/>
                    <a:moveTo>
                      <a:pt x="12" y="8"/>
                    </a:moveTo>
                    <a:cubicBezTo>
                      <a:pt x="11" y="15"/>
                      <a:pt x="11" y="30"/>
                      <a:pt x="20" y="39"/>
                    </a:cubicBezTo>
                    <a:cubicBezTo>
                      <a:pt x="25" y="45"/>
                      <a:pt x="33" y="47"/>
                      <a:pt x="43" y="46"/>
                    </a:cubicBezTo>
                    <a:cubicBezTo>
                      <a:pt x="46" y="36"/>
                      <a:pt x="45" y="28"/>
                      <a:pt x="41" y="22"/>
                    </a:cubicBezTo>
                    <a:cubicBezTo>
                      <a:pt x="34" y="12"/>
                      <a:pt x="19" y="9"/>
                      <a:pt x="12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9" name="Freeform 41">
                <a:extLst>
                  <a:ext uri="{FF2B5EF4-FFF2-40B4-BE49-F238E27FC236}">
                    <a16:creationId xmlns:a16="http://schemas.microsoft.com/office/drawing/2014/main" id="{D2D89469-9763-4ACF-B592-44E2684395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78626" y="3854451"/>
                <a:ext cx="122238" cy="141288"/>
              </a:xfrm>
              <a:custGeom>
                <a:avLst/>
                <a:gdLst>
                  <a:gd name="T0" fmla="*/ 41 w 53"/>
                  <a:gd name="T1" fmla="*/ 61 h 61"/>
                  <a:gd name="T2" fmla="*/ 41 w 53"/>
                  <a:gd name="T3" fmla="*/ 61 h 61"/>
                  <a:gd name="T4" fmla="*/ 11 w 53"/>
                  <a:gd name="T5" fmla="*/ 46 h 61"/>
                  <a:gd name="T6" fmla="*/ 10 w 53"/>
                  <a:gd name="T7" fmla="*/ 3 h 61"/>
                  <a:gd name="T8" fmla="*/ 15 w 53"/>
                  <a:gd name="T9" fmla="*/ 1 h 61"/>
                  <a:gd name="T10" fmla="*/ 49 w 53"/>
                  <a:gd name="T11" fmla="*/ 26 h 61"/>
                  <a:gd name="T12" fmla="*/ 44 w 53"/>
                  <a:gd name="T13" fmla="*/ 59 h 61"/>
                  <a:gd name="T14" fmla="*/ 41 w 53"/>
                  <a:gd name="T15" fmla="*/ 61 h 61"/>
                  <a:gd name="T16" fmla="*/ 16 w 53"/>
                  <a:gd name="T17" fmla="*/ 10 h 61"/>
                  <a:gd name="T18" fmla="*/ 17 w 53"/>
                  <a:gd name="T19" fmla="*/ 41 h 61"/>
                  <a:gd name="T20" fmla="*/ 39 w 53"/>
                  <a:gd name="T21" fmla="*/ 53 h 61"/>
                  <a:gd name="T22" fmla="*/ 42 w 53"/>
                  <a:gd name="T23" fmla="*/ 29 h 61"/>
                  <a:gd name="T24" fmla="*/ 16 w 53"/>
                  <a:gd name="T25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61">
                    <a:moveTo>
                      <a:pt x="41" y="61"/>
                    </a:moveTo>
                    <a:cubicBezTo>
                      <a:pt x="41" y="61"/>
                      <a:pt x="41" y="61"/>
                      <a:pt x="41" y="61"/>
                    </a:cubicBezTo>
                    <a:cubicBezTo>
                      <a:pt x="26" y="60"/>
                      <a:pt x="16" y="55"/>
                      <a:pt x="11" y="46"/>
                    </a:cubicBezTo>
                    <a:cubicBezTo>
                      <a:pt x="0" y="28"/>
                      <a:pt x="10" y="4"/>
                      <a:pt x="10" y="3"/>
                    </a:cubicBezTo>
                    <a:cubicBezTo>
                      <a:pt x="11" y="1"/>
                      <a:pt x="13" y="0"/>
                      <a:pt x="15" y="1"/>
                    </a:cubicBezTo>
                    <a:cubicBezTo>
                      <a:pt x="16" y="1"/>
                      <a:pt x="41" y="7"/>
                      <a:pt x="49" y="26"/>
                    </a:cubicBezTo>
                    <a:cubicBezTo>
                      <a:pt x="53" y="36"/>
                      <a:pt x="52" y="47"/>
                      <a:pt x="44" y="59"/>
                    </a:cubicBezTo>
                    <a:cubicBezTo>
                      <a:pt x="44" y="61"/>
                      <a:pt x="42" y="61"/>
                      <a:pt x="41" y="61"/>
                    </a:cubicBezTo>
                    <a:close/>
                    <a:moveTo>
                      <a:pt x="16" y="10"/>
                    </a:moveTo>
                    <a:cubicBezTo>
                      <a:pt x="14" y="16"/>
                      <a:pt x="11" y="31"/>
                      <a:pt x="17" y="41"/>
                    </a:cubicBezTo>
                    <a:cubicBezTo>
                      <a:pt x="21" y="48"/>
                      <a:pt x="28" y="52"/>
                      <a:pt x="39" y="53"/>
                    </a:cubicBezTo>
                    <a:cubicBezTo>
                      <a:pt x="44" y="44"/>
                      <a:pt x="44" y="36"/>
                      <a:pt x="42" y="29"/>
                    </a:cubicBezTo>
                    <a:cubicBezTo>
                      <a:pt x="37" y="18"/>
                      <a:pt x="23" y="12"/>
                      <a:pt x="16" y="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5514B021-B94A-4623-81BA-240FF77B3662}"/>
              </a:ext>
            </a:extLst>
          </p:cNvPr>
          <p:cNvGrpSpPr/>
          <p:nvPr/>
        </p:nvGrpSpPr>
        <p:grpSpPr>
          <a:xfrm>
            <a:off x="2242050" y="5433414"/>
            <a:ext cx="1856787" cy="758933"/>
            <a:chOff x="7767733" y="5287074"/>
            <a:chExt cx="1856787" cy="758933"/>
          </a:xfrm>
        </p:grpSpPr>
        <p:sp>
          <p:nvSpPr>
            <p:cNvPr id="261" name="Text Placeholder 18">
              <a:extLst>
                <a:ext uri="{FF2B5EF4-FFF2-40B4-BE49-F238E27FC236}">
                  <a16:creationId xmlns:a16="http://schemas.microsoft.com/office/drawing/2014/main" id="{F2F28B64-CB10-41AA-AA81-E3239BEED200}"/>
                </a:ext>
              </a:extLst>
            </p:cNvPr>
            <p:cNvSpPr txBox="1">
              <a:spLocks/>
            </p:cNvSpPr>
            <p:nvPr/>
          </p:nvSpPr>
          <p:spPr>
            <a:xfrm>
              <a:off x="8503415" y="5287074"/>
              <a:ext cx="1121105" cy="7540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IN" sz="1600" kern="120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2800" b="1" dirty="0">
                  <a:solidFill>
                    <a:schemeClr val="accent2"/>
                  </a:solidFill>
                  <a:latin typeface="Segoe UI" panose="020B0502040204020203" pitchFamily="34" charset="0"/>
                </a:rPr>
                <a:t>15+ </a:t>
              </a:r>
              <a:br>
                <a:rPr lang="en-US" sz="1050" dirty="0">
                  <a:latin typeface="Segoe UI" panose="020B0502040204020203" pitchFamily="34" charset="0"/>
                </a:rPr>
              </a:br>
              <a:r>
                <a:rPr lang="en-US" sz="1050" dirty="0">
                  <a:latin typeface="Segoe UI" panose="020B0502040204020203" pitchFamily="34" charset="0"/>
                </a:rPr>
                <a:t>projects implemented</a:t>
              </a:r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3ED12-D386-431E-8E7B-F2C3A847A5B1}"/>
                </a:ext>
              </a:extLst>
            </p:cNvPr>
            <p:cNvGrpSpPr/>
            <p:nvPr/>
          </p:nvGrpSpPr>
          <p:grpSpPr>
            <a:xfrm>
              <a:off x="7767733" y="5413713"/>
              <a:ext cx="529202" cy="632294"/>
              <a:chOff x="9371013" y="5180013"/>
              <a:chExt cx="488950" cy="584200"/>
            </a:xfrm>
          </p:grpSpPr>
          <p:sp>
            <p:nvSpPr>
              <p:cNvPr id="263" name="Freeform 45">
                <a:extLst>
                  <a:ext uri="{FF2B5EF4-FFF2-40B4-BE49-F238E27FC236}">
                    <a16:creationId xmlns:a16="http://schemas.microsoft.com/office/drawing/2014/main" id="{46D5706F-D167-4354-93DC-97A9429249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1013" y="5349876"/>
                <a:ext cx="488950" cy="328613"/>
              </a:xfrm>
              <a:custGeom>
                <a:avLst/>
                <a:gdLst>
                  <a:gd name="T0" fmla="*/ 12 w 208"/>
                  <a:gd name="T1" fmla="*/ 0 h 140"/>
                  <a:gd name="T2" fmla="*/ 12 w 208"/>
                  <a:gd name="T3" fmla="*/ 0 h 140"/>
                  <a:gd name="T4" fmla="*/ 0 w 208"/>
                  <a:gd name="T5" fmla="*/ 12 h 140"/>
                  <a:gd name="T6" fmla="*/ 0 w 208"/>
                  <a:gd name="T7" fmla="*/ 128 h 140"/>
                  <a:gd name="T8" fmla="*/ 12 w 208"/>
                  <a:gd name="T9" fmla="*/ 140 h 140"/>
                  <a:gd name="T10" fmla="*/ 196 w 208"/>
                  <a:gd name="T11" fmla="*/ 140 h 140"/>
                  <a:gd name="T12" fmla="*/ 208 w 208"/>
                  <a:gd name="T13" fmla="*/ 128 h 140"/>
                  <a:gd name="T14" fmla="*/ 208 w 208"/>
                  <a:gd name="T15" fmla="*/ 12 h 140"/>
                  <a:gd name="T16" fmla="*/ 196 w 208"/>
                  <a:gd name="T17" fmla="*/ 0 h 140"/>
                  <a:gd name="T18" fmla="*/ 188 w 208"/>
                  <a:gd name="T1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140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5"/>
                      <a:pt x="5" y="140"/>
                      <a:pt x="12" y="140"/>
                    </a:cubicBezTo>
                    <a:cubicBezTo>
                      <a:pt x="196" y="140"/>
                      <a:pt x="196" y="140"/>
                      <a:pt x="196" y="140"/>
                    </a:cubicBezTo>
                    <a:cubicBezTo>
                      <a:pt x="203" y="140"/>
                      <a:pt x="208" y="135"/>
                      <a:pt x="208" y="128"/>
                    </a:cubicBezTo>
                    <a:cubicBezTo>
                      <a:pt x="208" y="12"/>
                      <a:pt x="208" y="12"/>
                      <a:pt x="208" y="12"/>
                    </a:cubicBezTo>
                    <a:cubicBezTo>
                      <a:pt x="208" y="5"/>
                      <a:pt x="203" y="0"/>
                      <a:pt x="196" y="0"/>
                    </a:cubicBezTo>
                    <a:cubicBezTo>
                      <a:pt x="188" y="0"/>
                      <a:pt x="188" y="0"/>
                      <a:pt x="188" y="0"/>
                    </a:cubicBezTo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Freeform 46">
                <a:extLst>
                  <a:ext uri="{FF2B5EF4-FFF2-40B4-BE49-F238E27FC236}">
                    <a16:creationId xmlns:a16="http://schemas.microsoft.com/office/drawing/2014/main" id="{CDADADF9-E8F8-4571-9045-81B8752913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4201" y="5180013"/>
                <a:ext cx="311150" cy="198438"/>
              </a:xfrm>
              <a:custGeom>
                <a:avLst/>
                <a:gdLst>
                  <a:gd name="T0" fmla="*/ 0 w 132"/>
                  <a:gd name="T1" fmla="*/ 12 h 84"/>
                  <a:gd name="T2" fmla="*/ 0 w 132"/>
                  <a:gd name="T3" fmla="*/ 4 h 84"/>
                  <a:gd name="T4" fmla="*/ 4 w 132"/>
                  <a:gd name="T5" fmla="*/ 0 h 84"/>
                  <a:gd name="T6" fmla="*/ 128 w 132"/>
                  <a:gd name="T7" fmla="*/ 0 h 84"/>
                  <a:gd name="T8" fmla="*/ 132 w 132"/>
                  <a:gd name="T9" fmla="*/ 4 h 84"/>
                  <a:gd name="T10" fmla="*/ 132 w 132"/>
                  <a:gd name="T1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84">
                    <a:moveTo>
                      <a:pt x="0" y="12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0" y="0"/>
                      <a:pt x="132" y="2"/>
                      <a:pt x="132" y="4"/>
                    </a:cubicBezTo>
                    <a:cubicBezTo>
                      <a:pt x="132" y="84"/>
                      <a:pt x="132" y="84"/>
                      <a:pt x="132" y="84"/>
                    </a:cubicBezTo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Freeform 47">
                <a:extLst>
                  <a:ext uri="{FF2B5EF4-FFF2-40B4-BE49-F238E27FC236}">
                    <a16:creationId xmlns:a16="http://schemas.microsoft.com/office/drawing/2014/main" id="{E0848E33-7EC6-4707-A95E-0318A0C6E3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2301" y="5745163"/>
                <a:ext cx="215900" cy="19050"/>
              </a:xfrm>
              <a:custGeom>
                <a:avLst/>
                <a:gdLst>
                  <a:gd name="T0" fmla="*/ 0 w 136"/>
                  <a:gd name="T1" fmla="*/ 12 h 12"/>
                  <a:gd name="T2" fmla="*/ 12 w 136"/>
                  <a:gd name="T3" fmla="*/ 0 h 12"/>
                  <a:gd name="T4" fmla="*/ 124 w 136"/>
                  <a:gd name="T5" fmla="*/ 0 h 12"/>
                  <a:gd name="T6" fmla="*/ 136 w 136"/>
                  <a:gd name="T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6" h="12">
                    <a:moveTo>
                      <a:pt x="0" y="12"/>
                    </a:moveTo>
                    <a:lnTo>
                      <a:pt x="12" y="0"/>
                    </a:lnTo>
                    <a:lnTo>
                      <a:pt x="124" y="0"/>
                    </a:lnTo>
                    <a:lnTo>
                      <a:pt x="136" y="12"/>
                    </a:lnTo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Freeform 48">
                <a:extLst>
                  <a:ext uri="{FF2B5EF4-FFF2-40B4-BE49-F238E27FC236}">
                    <a16:creationId xmlns:a16="http://schemas.microsoft.com/office/drawing/2014/main" id="{55CDF7F2-CF23-4971-AC3A-26CA89592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8338" y="5678488"/>
                <a:ext cx="123825" cy="47625"/>
              </a:xfrm>
              <a:custGeom>
                <a:avLst/>
                <a:gdLst>
                  <a:gd name="T0" fmla="*/ 0 w 78"/>
                  <a:gd name="T1" fmla="*/ 30 h 30"/>
                  <a:gd name="T2" fmla="*/ 0 w 78"/>
                  <a:gd name="T3" fmla="*/ 0 h 30"/>
                  <a:gd name="T4" fmla="*/ 78 w 78"/>
                  <a:gd name="T5" fmla="*/ 0 h 30"/>
                  <a:gd name="T6" fmla="*/ 78 w 78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30">
                    <a:moveTo>
                      <a:pt x="0" y="30"/>
                    </a:moveTo>
                    <a:lnTo>
                      <a:pt x="0" y="0"/>
                    </a:lnTo>
                    <a:lnTo>
                      <a:pt x="78" y="0"/>
                    </a:lnTo>
                    <a:lnTo>
                      <a:pt x="78" y="30"/>
                    </a:lnTo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Line 49">
                <a:extLst>
                  <a:ext uri="{FF2B5EF4-FFF2-40B4-BE49-F238E27FC236}">
                    <a16:creationId xmlns:a16="http://schemas.microsoft.com/office/drawing/2014/main" id="{EAD3E877-6FD9-4421-8AA2-71B0D2A0D5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71013" y="5622926"/>
                <a:ext cx="488950" cy="0"/>
              </a:xfrm>
              <a:prstGeom prst="line">
                <a:avLst/>
              </a:pr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Freeform 50">
                <a:extLst>
                  <a:ext uri="{FF2B5EF4-FFF2-40B4-BE49-F238E27FC236}">
                    <a16:creationId xmlns:a16="http://schemas.microsoft.com/office/drawing/2014/main" id="{B694BD2D-7087-4734-8429-14DE367D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8163" y="5227638"/>
                <a:ext cx="309563" cy="338138"/>
              </a:xfrm>
              <a:custGeom>
                <a:avLst/>
                <a:gdLst>
                  <a:gd name="T0" fmla="*/ 0 w 132"/>
                  <a:gd name="T1" fmla="*/ 144 h 144"/>
                  <a:gd name="T2" fmla="*/ 0 w 132"/>
                  <a:gd name="T3" fmla="*/ 4 h 144"/>
                  <a:gd name="T4" fmla="*/ 4 w 132"/>
                  <a:gd name="T5" fmla="*/ 0 h 144"/>
                  <a:gd name="T6" fmla="*/ 128 w 132"/>
                  <a:gd name="T7" fmla="*/ 0 h 144"/>
                  <a:gd name="T8" fmla="*/ 132 w 132"/>
                  <a:gd name="T9" fmla="*/ 4 h 144"/>
                  <a:gd name="T10" fmla="*/ 132 w 132"/>
                  <a:gd name="T11" fmla="*/ 9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44">
                    <a:moveTo>
                      <a:pt x="0" y="14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0" y="0"/>
                      <a:pt x="132" y="2"/>
                      <a:pt x="132" y="4"/>
                    </a:cubicBezTo>
                    <a:cubicBezTo>
                      <a:pt x="132" y="96"/>
                      <a:pt x="132" y="96"/>
                      <a:pt x="132" y="96"/>
                    </a:cubicBezTo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Line 51">
                <a:extLst>
                  <a:ext uri="{FF2B5EF4-FFF2-40B4-BE49-F238E27FC236}">
                    <a16:creationId xmlns:a16="http://schemas.microsoft.com/office/drawing/2014/main" id="{75E3047C-E72E-49BA-A4FA-130369CB64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18638" y="5302251"/>
                <a:ext cx="254000" cy="0"/>
              </a:xfrm>
              <a:prstGeom prst="line">
                <a:avLst/>
              </a:pr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Line 52">
                <a:extLst>
                  <a:ext uri="{FF2B5EF4-FFF2-40B4-BE49-F238E27FC236}">
                    <a16:creationId xmlns:a16="http://schemas.microsoft.com/office/drawing/2014/main" id="{EC3C897E-5B9A-4292-B921-1AEFDA159C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5151" y="5264151"/>
                <a:ext cx="19050" cy="0"/>
              </a:xfrm>
              <a:prstGeom prst="line">
                <a:avLst/>
              </a:pr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Line 53">
                <a:extLst>
                  <a:ext uri="{FF2B5EF4-FFF2-40B4-BE49-F238E27FC236}">
                    <a16:creationId xmlns:a16="http://schemas.microsoft.com/office/drawing/2014/main" id="{062BD1C8-A75B-4CA2-858B-7CD0D1AE33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93251" y="5264151"/>
                <a:ext cx="19050" cy="0"/>
              </a:xfrm>
              <a:prstGeom prst="line">
                <a:avLst/>
              </a:pr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Line 54">
                <a:extLst>
                  <a:ext uri="{FF2B5EF4-FFF2-40B4-BE49-F238E27FC236}">
                    <a16:creationId xmlns:a16="http://schemas.microsoft.com/office/drawing/2014/main" id="{D669660D-888F-43D5-8103-1F38A7D285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31351" y="5264151"/>
                <a:ext cx="19050" cy="0"/>
              </a:xfrm>
              <a:prstGeom prst="line">
                <a:avLst/>
              </a:pr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Line 55">
                <a:extLst>
                  <a:ext uri="{FF2B5EF4-FFF2-40B4-BE49-F238E27FC236}">
                    <a16:creationId xmlns:a16="http://schemas.microsoft.com/office/drawing/2014/main" id="{FB75B276-B48F-4CE3-9DBC-4224D17440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37726" y="5472113"/>
                <a:ext cx="0" cy="19050"/>
              </a:xfrm>
              <a:prstGeom prst="line">
                <a:avLst/>
              </a:pr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Line 56">
                <a:extLst>
                  <a:ext uri="{FF2B5EF4-FFF2-40B4-BE49-F238E27FC236}">
                    <a16:creationId xmlns:a16="http://schemas.microsoft.com/office/drawing/2014/main" id="{D0B56348-1F4E-49DA-B801-C7E17E4B94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85351" y="5434013"/>
                <a:ext cx="0" cy="19050"/>
              </a:xfrm>
              <a:prstGeom prst="line">
                <a:avLst/>
              </a:pr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Line 57">
                <a:extLst>
                  <a:ext uri="{FF2B5EF4-FFF2-40B4-BE49-F238E27FC236}">
                    <a16:creationId xmlns:a16="http://schemas.microsoft.com/office/drawing/2014/main" id="{04958A61-B402-4063-A977-A95EF0D362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85351" y="5395913"/>
                <a:ext cx="0" cy="19050"/>
              </a:xfrm>
              <a:prstGeom prst="line">
                <a:avLst/>
              </a:pr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Freeform 58">
                <a:extLst>
                  <a:ext uri="{FF2B5EF4-FFF2-40B4-BE49-F238E27FC236}">
                    <a16:creationId xmlns:a16="http://schemas.microsoft.com/office/drawing/2014/main" id="{C66E8B1C-A3D7-41B0-9B02-3E46E9E68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7851" y="5349876"/>
                <a:ext cx="231775" cy="231775"/>
              </a:xfrm>
              <a:custGeom>
                <a:avLst/>
                <a:gdLst>
                  <a:gd name="T0" fmla="*/ 99 w 99"/>
                  <a:gd name="T1" fmla="*/ 38 h 99"/>
                  <a:gd name="T2" fmla="*/ 92 w 99"/>
                  <a:gd name="T3" fmla="*/ 22 h 99"/>
                  <a:gd name="T4" fmla="*/ 80 w 99"/>
                  <a:gd name="T5" fmla="*/ 27 h 99"/>
                  <a:gd name="T6" fmla="*/ 72 w 99"/>
                  <a:gd name="T7" fmla="*/ 19 h 99"/>
                  <a:gd name="T8" fmla="*/ 77 w 99"/>
                  <a:gd name="T9" fmla="*/ 7 h 99"/>
                  <a:gd name="T10" fmla="*/ 61 w 99"/>
                  <a:gd name="T11" fmla="*/ 0 h 99"/>
                  <a:gd name="T12" fmla="*/ 56 w 99"/>
                  <a:gd name="T13" fmla="*/ 12 h 99"/>
                  <a:gd name="T14" fmla="*/ 43 w 99"/>
                  <a:gd name="T15" fmla="*/ 12 h 99"/>
                  <a:gd name="T16" fmla="*/ 38 w 99"/>
                  <a:gd name="T17" fmla="*/ 0 h 99"/>
                  <a:gd name="T18" fmla="*/ 23 w 99"/>
                  <a:gd name="T19" fmla="*/ 7 h 99"/>
                  <a:gd name="T20" fmla="*/ 28 w 99"/>
                  <a:gd name="T21" fmla="*/ 19 h 99"/>
                  <a:gd name="T22" fmla="*/ 19 w 99"/>
                  <a:gd name="T23" fmla="*/ 27 h 99"/>
                  <a:gd name="T24" fmla="*/ 7 w 99"/>
                  <a:gd name="T25" fmla="*/ 22 h 99"/>
                  <a:gd name="T26" fmla="*/ 0 w 99"/>
                  <a:gd name="T27" fmla="*/ 38 h 99"/>
                  <a:gd name="T28" fmla="*/ 12 w 99"/>
                  <a:gd name="T29" fmla="*/ 43 h 99"/>
                  <a:gd name="T30" fmla="*/ 12 w 99"/>
                  <a:gd name="T31" fmla="*/ 56 h 99"/>
                  <a:gd name="T32" fmla="*/ 0 w 99"/>
                  <a:gd name="T33" fmla="*/ 61 h 99"/>
                  <a:gd name="T34" fmla="*/ 7 w 99"/>
                  <a:gd name="T35" fmla="*/ 76 h 99"/>
                  <a:gd name="T36" fmla="*/ 19 w 99"/>
                  <a:gd name="T37" fmla="*/ 71 h 99"/>
                  <a:gd name="T38" fmla="*/ 28 w 99"/>
                  <a:gd name="T39" fmla="*/ 80 h 99"/>
                  <a:gd name="T40" fmla="*/ 23 w 99"/>
                  <a:gd name="T41" fmla="*/ 92 h 99"/>
                  <a:gd name="T42" fmla="*/ 38 w 99"/>
                  <a:gd name="T43" fmla="*/ 99 h 99"/>
                  <a:gd name="T44" fmla="*/ 43 w 99"/>
                  <a:gd name="T45" fmla="*/ 87 h 99"/>
                  <a:gd name="T46" fmla="*/ 56 w 99"/>
                  <a:gd name="T47" fmla="*/ 87 h 99"/>
                  <a:gd name="T48" fmla="*/ 61 w 99"/>
                  <a:gd name="T49" fmla="*/ 99 h 99"/>
                  <a:gd name="T50" fmla="*/ 77 w 99"/>
                  <a:gd name="T51" fmla="*/ 92 h 99"/>
                  <a:gd name="T52" fmla="*/ 72 w 99"/>
                  <a:gd name="T53" fmla="*/ 80 h 99"/>
                  <a:gd name="T54" fmla="*/ 80 w 99"/>
                  <a:gd name="T55" fmla="*/ 71 h 99"/>
                  <a:gd name="T56" fmla="*/ 92 w 99"/>
                  <a:gd name="T57" fmla="*/ 76 h 99"/>
                  <a:gd name="T58" fmla="*/ 99 w 99"/>
                  <a:gd name="T59" fmla="*/ 61 h 99"/>
                  <a:gd name="T60" fmla="*/ 87 w 99"/>
                  <a:gd name="T61" fmla="*/ 56 h 99"/>
                  <a:gd name="T62" fmla="*/ 87 w 99"/>
                  <a:gd name="T63" fmla="*/ 43 h 99"/>
                  <a:gd name="T64" fmla="*/ 99 w 99"/>
                  <a:gd name="T65" fmla="*/ 3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99" y="38"/>
                    </a:moveTo>
                    <a:cubicBezTo>
                      <a:pt x="92" y="22"/>
                      <a:pt x="92" y="22"/>
                      <a:pt x="92" y="22"/>
                    </a:cubicBezTo>
                    <a:cubicBezTo>
                      <a:pt x="80" y="27"/>
                      <a:pt x="80" y="27"/>
                      <a:pt x="80" y="27"/>
                    </a:cubicBezTo>
                    <a:cubicBezTo>
                      <a:pt x="78" y="24"/>
                      <a:pt x="75" y="21"/>
                      <a:pt x="72" y="19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52" y="12"/>
                      <a:pt x="48" y="11"/>
                      <a:pt x="43" y="12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4" y="21"/>
                      <a:pt x="21" y="24"/>
                      <a:pt x="19" y="27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7"/>
                      <a:pt x="12" y="51"/>
                      <a:pt x="12" y="56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21" y="75"/>
                      <a:pt x="24" y="78"/>
                      <a:pt x="28" y="80"/>
                    </a:cubicBezTo>
                    <a:cubicBezTo>
                      <a:pt x="23" y="92"/>
                      <a:pt x="23" y="92"/>
                      <a:pt x="23" y="92"/>
                    </a:cubicBezTo>
                    <a:cubicBezTo>
                      <a:pt x="38" y="99"/>
                      <a:pt x="38" y="99"/>
                      <a:pt x="38" y="99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47" y="87"/>
                      <a:pt x="52" y="87"/>
                      <a:pt x="56" y="87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77" y="92"/>
                      <a:pt x="77" y="92"/>
                      <a:pt x="77" y="92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75" y="78"/>
                      <a:pt x="78" y="75"/>
                      <a:pt x="80" y="71"/>
                    </a:cubicBezTo>
                    <a:cubicBezTo>
                      <a:pt x="92" y="76"/>
                      <a:pt x="92" y="76"/>
                      <a:pt x="92" y="76"/>
                    </a:cubicBezTo>
                    <a:cubicBezTo>
                      <a:pt x="99" y="61"/>
                      <a:pt x="99" y="61"/>
                      <a:pt x="99" y="61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52"/>
                      <a:pt x="88" y="47"/>
                      <a:pt x="87" y="43"/>
                    </a:cubicBezTo>
                    <a:lnTo>
                      <a:pt x="99" y="38"/>
                    </a:lnTo>
                    <a:close/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Freeform 59">
                <a:extLst>
                  <a:ext uri="{FF2B5EF4-FFF2-40B4-BE49-F238E27FC236}">
                    <a16:creationId xmlns:a16="http://schemas.microsoft.com/office/drawing/2014/main" id="{4D69CEC1-D5EC-41C2-8FB0-E28172DF2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0876" y="5422901"/>
                <a:ext cx="85725" cy="87313"/>
              </a:xfrm>
              <a:custGeom>
                <a:avLst/>
                <a:gdLst>
                  <a:gd name="T0" fmla="*/ 34 w 37"/>
                  <a:gd name="T1" fmla="*/ 12 h 37"/>
                  <a:gd name="T2" fmla="*/ 25 w 37"/>
                  <a:gd name="T3" fmla="*/ 34 h 37"/>
                  <a:gd name="T4" fmla="*/ 3 w 37"/>
                  <a:gd name="T5" fmla="*/ 25 h 37"/>
                  <a:gd name="T6" fmla="*/ 12 w 37"/>
                  <a:gd name="T7" fmla="*/ 3 h 37"/>
                  <a:gd name="T8" fmla="*/ 34 w 37"/>
                  <a:gd name="T9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7">
                    <a:moveTo>
                      <a:pt x="34" y="12"/>
                    </a:moveTo>
                    <a:cubicBezTo>
                      <a:pt x="37" y="21"/>
                      <a:pt x="33" y="30"/>
                      <a:pt x="25" y="34"/>
                    </a:cubicBezTo>
                    <a:cubicBezTo>
                      <a:pt x="16" y="37"/>
                      <a:pt x="7" y="33"/>
                      <a:pt x="3" y="25"/>
                    </a:cubicBezTo>
                    <a:cubicBezTo>
                      <a:pt x="0" y="16"/>
                      <a:pt x="4" y="7"/>
                      <a:pt x="12" y="3"/>
                    </a:cubicBezTo>
                    <a:cubicBezTo>
                      <a:pt x="21" y="0"/>
                      <a:pt x="30" y="4"/>
                      <a:pt x="34" y="12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2622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Microservices Success Stories</a:t>
            </a:r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B23AE721-661E-401A-9F5A-BEE535626F4A}"/>
              </a:ext>
            </a:extLst>
          </p:cNvPr>
          <p:cNvSpPr>
            <a:spLocks/>
          </p:cNvSpPr>
          <p:nvPr/>
        </p:nvSpPr>
        <p:spPr bwMode="auto">
          <a:xfrm>
            <a:off x="826394" y="1605685"/>
            <a:ext cx="145169" cy="163955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" name="Text Placeholder 18">
            <a:extLst>
              <a:ext uri="{FF2B5EF4-FFF2-40B4-BE49-F238E27FC236}">
                <a16:creationId xmlns:a16="http://schemas.microsoft.com/office/drawing/2014/main" id="{774B9A77-A351-46D9-AC02-A80F0103A0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3977" y="1605685"/>
            <a:ext cx="2995937" cy="484748"/>
          </a:xfrm>
        </p:spPr>
        <p:txBody>
          <a:bodyPr wrap="square" lIns="0" tIns="0" rIns="0" bIns="0">
            <a:spAutoFit/>
          </a:bodyPr>
          <a:lstStyle>
            <a:lvl1pPr>
              <a:defRPr sz="160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sz="1050" noProof="1">
                <a:latin typeface="Segoe UI" panose="020B0502040204020203" pitchFamily="34" charset="0"/>
              </a:rPr>
              <a:t>Re-architected apps and migrated from on-premise to Azure Kubernetes services for an online education and certification program company</a:t>
            </a:r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21C6F120-6036-4FC5-942A-86227363218D}"/>
              </a:ext>
            </a:extLst>
          </p:cNvPr>
          <p:cNvSpPr>
            <a:spLocks/>
          </p:cNvSpPr>
          <p:nvPr/>
        </p:nvSpPr>
        <p:spPr bwMode="auto">
          <a:xfrm>
            <a:off x="5662751" y="1605685"/>
            <a:ext cx="145169" cy="163955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1" name="Text Placeholder 18">
            <a:extLst>
              <a:ext uri="{FF2B5EF4-FFF2-40B4-BE49-F238E27FC236}">
                <a16:creationId xmlns:a16="http://schemas.microsoft.com/office/drawing/2014/main" id="{5FC6BA77-69D6-4ED7-A56F-FD8544C6CA5D}"/>
              </a:ext>
            </a:extLst>
          </p:cNvPr>
          <p:cNvSpPr txBox="1">
            <a:spLocks/>
          </p:cNvSpPr>
          <p:nvPr/>
        </p:nvSpPr>
        <p:spPr>
          <a:xfrm>
            <a:off x="5920334" y="1605685"/>
            <a:ext cx="3766274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600" kern="120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1050" noProof="1">
                <a:latin typeface="Segoe UI" panose="020B0502040204020203" pitchFamily="34" charset="0"/>
              </a:rPr>
              <a:t>Designed and implemented AWS microservices based architecture across multiple integration touchpoints, catering to true omni-channel experience for an equity, risk and compliance mgmt. company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55AE888-F9F8-4D09-9323-E1843335B216}"/>
              </a:ext>
            </a:extLst>
          </p:cNvPr>
          <p:cNvGrpSpPr/>
          <p:nvPr/>
        </p:nvGrpSpPr>
        <p:grpSpPr>
          <a:xfrm>
            <a:off x="5662751" y="2510107"/>
            <a:ext cx="4908112" cy="1261114"/>
            <a:chOff x="7748110" y="2909026"/>
            <a:chExt cx="4908112" cy="1261114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7718E512-82E5-4AAC-A623-FEEFEAAC2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8110" y="2915837"/>
              <a:ext cx="145169" cy="163955"/>
            </a:xfrm>
            <a:custGeom>
              <a:avLst/>
              <a:gdLst>
                <a:gd name="T0" fmla="*/ 0 w 85"/>
                <a:gd name="T1" fmla="*/ 0 h 96"/>
                <a:gd name="T2" fmla="*/ 85 w 85"/>
                <a:gd name="T3" fmla="*/ 0 h 96"/>
                <a:gd name="T4" fmla="*/ 85 w 85"/>
                <a:gd name="T5" fmla="*/ 96 h 96"/>
                <a:gd name="T6" fmla="*/ 0 w 85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96">
                  <a:moveTo>
                    <a:pt x="0" y="0"/>
                  </a:moveTo>
                  <a:lnTo>
                    <a:pt x="85" y="0"/>
                  </a:lnTo>
                  <a:lnTo>
                    <a:pt x="85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Text Placeholder 18">
              <a:extLst>
                <a:ext uri="{FF2B5EF4-FFF2-40B4-BE49-F238E27FC236}">
                  <a16:creationId xmlns:a16="http://schemas.microsoft.com/office/drawing/2014/main" id="{8B4F7B55-0A20-4166-8C1F-2034D79EFC61}"/>
                </a:ext>
              </a:extLst>
            </p:cNvPr>
            <p:cNvSpPr txBox="1">
              <a:spLocks/>
            </p:cNvSpPr>
            <p:nvPr/>
          </p:nvSpPr>
          <p:spPr>
            <a:xfrm>
              <a:off x="8005693" y="2909026"/>
              <a:ext cx="4650529" cy="126111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IN" sz="1600" kern="120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00000"/>
                </a:lnSpc>
                <a:spcBef>
                  <a:spcPts val="400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50" noProof="1">
                  <a:latin typeface="Segoe UI" panose="020B0502040204020203" pitchFamily="34" charset="0"/>
                </a:rPr>
                <a:t>Cloud-Native app on AWS for a real-estate marketplace</a:t>
              </a:r>
            </a:p>
            <a:p>
              <a:pPr marL="171450" indent="-171450">
                <a:lnSpc>
                  <a:spcPct val="100000"/>
                </a:lnSpc>
                <a:spcBef>
                  <a:spcPts val="400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50" dirty="0">
                  <a:latin typeface="Segoe UI" panose="020B0502040204020203" pitchFamily="34" charset="0"/>
                </a:rPr>
                <a:t>Forecasted 100X users and traffic with virtually no limit for scale, &gt;99.9% availability and increased revenue opportunities.</a:t>
              </a:r>
            </a:p>
            <a:p>
              <a:pPr marL="171450" indent="-171450" fontAlgn="base">
                <a:lnSpc>
                  <a:spcPct val="100000"/>
                </a:lnSpc>
                <a:spcBef>
                  <a:spcPts val="400"/>
                </a:spcBef>
                <a:spcAft>
                  <a:spcPts val="400"/>
                </a:spcAft>
                <a:buClr>
                  <a:srgbClr val="757070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050" dirty="0">
                  <a:latin typeface="Segoe UI" panose="020B0502040204020203" pitchFamily="34" charset="0"/>
                </a:rPr>
                <a:t>Business stays relevant with Higher SEO score, &lt;2 second page speed, near real time image processing and responsive design.</a:t>
              </a:r>
            </a:p>
            <a:p>
              <a:pPr marL="285750" lvl="0" indent="-285750">
                <a:spcBef>
                  <a:spcPts val="400"/>
                </a:spcBef>
                <a:spcAft>
                  <a:spcPts val="400"/>
                </a:spcAft>
                <a:buFont typeface="Wingdings" panose="05000000000000000000" pitchFamily="2" charset="2"/>
                <a:buChar char="v"/>
                <a:defRPr/>
              </a:pPr>
              <a:endParaRPr lang="en-US" sz="1050" noProof="1">
                <a:solidFill>
                  <a:srgbClr val="1DAB9E"/>
                </a:solidFill>
                <a:cs typeface="Segoe UI Semibold" panose="020B0702040204020203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76F1F13-8C0C-4107-9363-CAF7D63873A8}"/>
              </a:ext>
            </a:extLst>
          </p:cNvPr>
          <p:cNvGrpSpPr/>
          <p:nvPr/>
        </p:nvGrpSpPr>
        <p:grpSpPr>
          <a:xfrm>
            <a:off x="826394" y="2510107"/>
            <a:ext cx="3635074" cy="646331"/>
            <a:chOff x="3692748" y="2860810"/>
            <a:chExt cx="3635074" cy="646331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D2236D12-48FA-4659-96CE-7AE4CD734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2748" y="2867621"/>
              <a:ext cx="145169" cy="163955"/>
            </a:xfrm>
            <a:custGeom>
              <a:avLst/>
              <a:gdLst>
                <a:gd name="T0" fmla="*/ 0 w 85"/>
                <a:gd name="T1" fmla="*/ 0 h 96"/>
                <a:gd name="T2" fmla="*/ 85 w 85"/>
                <a:gd name="T3" fmla="*/ 0 h 96"/>
                <a:gd name="T4" fmla="*/ 85 w 85"/>
                <a:gd name="T5" fmla="*/ 96 h 96"/>
                <a:gd name="T6" fmla="*/ 0 w 85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96">
                  <a:moveTo>
                    <a:pt x="0" y="0"/>
                  </a:moveTo>
                  <a:lnTo>
                    <a:pt x="85" y="0"/>
                  </a:lnTo>
                  <a:lnTo>
                    <a:pt x="85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Text Placeholder 18">
              <a:extLst>
                <a:ext uri="{FF2B5EF4-FFF2-40B4-BE49-F238E27FC236}">
                  <a16:creationId xmlns:a16="http://schemas.microsoft.com/office/drawing/2014/main" id="{C4C63E4F-79B4-40D3-9684-04FE1E2816B3}"/>
                </a:ext>
              </a:extLst>
            </p:cNvPr>
            <p:cNvSpPr txBox="1">
              <a:spLocks/>
            </p:cNvSpPr>
            <p:nvPr/>
          </p:nvSpPr>
          <p:spPr>
            <a:xfrm>
              <a:off x="3950331" y="2860810"/>
              <a:ext cx="3377491" cy="64633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IN" sz="1600" kern="120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en-US" sz="1050" noProof="1">
                  <a:latin typeface="Segoe UI" panose="020B0502040204020203" pitchFamily="34" charset="0"/>
                </a:rPr>
                <a:t>Developed over 40 microservices, with a pre-package set of utilities, deployed in Docker container in Kubernetes, with 30% savings on the TCO for a customer engagement and loyalty programs company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A60328E-F9C1-4FA2-AE42-AE06CA7C9BE9}"/>
              </a:ext>
            </a:extLst>
          </p:cNvPr>
          <p:cNvGrpSpPr/>
          <p:nvPr/>
        </p:nvGrpSpPr>
        <p:grpSpPr>
          <a:xfrm>
            <a:off x="835864" y="3786236"/>
            <a:ext cx="4361325" cy="1607876"/>
            <a:chOff x="7526195" y="4483852"/>
            <a:chExt cx="4361325" cy="1607876"/>
          </a:xfrm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7C02136F-E531-4089-9007-CADD698D4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195" y="4490663"/>
              <a:ext cx="145169" cy="163955"/>
            </a:xfrm>
            <a:custGeom>
              <a:avLst/>
              <a:gdLst>
                <a:gd name="T0" fmla="*/ 0 w 85"/>
                <a:gd name="T1" fmla="*/ 0 h 96"/>
                <a:gd name="T2" fmla="*/ 85 w 85"/>
                <a:gd name="T3" fmla="*/ 0 h 96"/>
                <a:gd name="T4" fmla="*/ 85 w 85"/>
                <a:gd name="T5" fmla="*/ 96 h 96"/>
                <a:gd name="T6" fmla="*/ 0 w 85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96">
                  <a:moveTo>
                    <a:pt x="0" y="0"/>
                  </a:moveTo>
                  <a:lnTo>
                    <a:pt x="85" y="0"/>
                  </a:lnTo>
                  <a:lnTo>
                    <a:pt x="85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Text Placeholder 18">
              <a:extLst>
                <a:ext uri="{FF2B5EF4-FFF2-40B4-BE49-F238E27FC236}">
                  <a16:creationId xmlns:a16="http://schemas.microsoft.com/office/drawing/2014/main" id="{E019DD02-7889-4F7B-A294-F682F01EEA10}"/>
                </a:ext>
              </a:extLst>
            </p:cNvPr>
            <p:cNvSpPr txBox="1">
              <a:spLocks/>
            </p:cNvSpPr>
            <p:nvPr/>
          </p:nvSpPr>
          <p:spPr>
            <a:xfrm>
              <a:off x="7783778" y="4483852"/>
              <a:ext cx="4103742" cy="160787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IN" sz="1600" kern="120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spcBef>
                  <a:spcPts val="400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050" noProof="1">
                  <a:latin typeface="Segoe UI" panose="020B0502040204020203" pitchFamily="34" charset="0"/>
                </a:rPr>
                <a:t>Digitized portals with 100+ microservices for a Health Benefits Org</a:t>
              </a:r>
            </a:p>
            <a:p>
              <a:pPr marL="171450" indent="-171450" fontAlgn="base">
                <a:spcBef>
                  <a:spcPts val="400"/>
                </a:spcBef>
                <a:spcAft>
                  <a:spcPts val="400"/>
                </a:spcAft>
                <a:buClr>
                  <a:srgbClr val="757070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050">
                  <a:latin typeface="Segoe UI" panose="020B0502040204020203" pitchFamily="34" charset="0"/>
                </a:rPr>
                <a:t>Microservices &amp; Tools: Spring Boot, Integration, Hystrix Circuit breaker &amp; NGINX as service/fabric mesh API</a:t>
              </a:r>
            </a:p>
            <a:p>
              <a:pPr marL="171450" indent="-171450" fontAlgn="base">
                <a:spcBef>
                  <a:spcPts val="400"/>
                </a:spcBef>
                <a:spcAft>
                  <a:spcPts val="400"/>
                </a:spcAft>
                <a:buClr>
                  <a:srgbClr val="757070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050">
                  <a:latin typeface="Segoe UI" panose="020B0502040204020203" pitchFamily="34" charset="0"/>
                </a:rPr>
                <a:t>Dev Ops: Docker, Docker Swarm, Automation techniques</a:t>
              </a:r>
            </a:p>
            <a:p>
              <a:pPr marL="171450" indent="-171450" fontAlgn="base">
                <a:spcBef>
                  <a:spcPts val="400"/>
                </a:spcBef>
                <a:spcAft>
                  <a:spcPts val="400"/>
                </a:spcAft>
                <a:buClr>
                  <a:srgbClr val="757070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050">
                  <a:latin typeface="Segoe UI" panose="020B0502040204020203" pitchFamily="34" charset="0"/>
                </a:rPr>
                <a:t>Monitoring: SPLUNK </a:t>
              </a:r>
            </a:p>
            <a:p>
              <a:pPr marL="171450" indent="-171450" fontAlgn="base">
                <a:spcBef>
                  <a:spcPts val="400"/>
                </a:spcBef>
                <a:spcAft>
                  <a:spcPts val="400"/>
                </a:spcAft>
                <a:buClr>
                  <a:srgbClr val="757070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050">
                  <a:latin typeface="Segoe UI" panose="020B0502040204020203" pitchFamily="34" charset="0"/>
                </a:rPr>
                <a:t>Security: APIGEE API  </a:t>
              </a:r>
            </a:p>
            <a:p>
              <a:pPr marL="285750" lvl="0" indent="-285750">
                <a:buFont typeface="Wingdings" panose="05000000000000000000" pitchFamily="2" charset="2"/>
                <a:buChar char="v"/>
                <a:defRPr/>
              </a:pPr>
              <a:endParaRPr lang="en-US" sz="1050" noProof="1">
                <a:solidFill>
                  <a:srgbClr val="1DAB9E"/>
                </a:solidFill>
                <a:cs typeface="Segoe UI Semibold" panose="020B0702040204020203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3AB509F-7DEE-462D-9CB2-21CF961EA034}"/>
              </a:ext>
            </a:extLst>
          </p:cNvPr>
          <p:cNvGrpSpPr/>
          <p:nvPr/>
        </p:nvGrpSpPr>
        <p:grpSpPr>
          <a:xfrm>
            <a:off x="5675552" y="3785820"/>
            <a:ext cx="6477344" cy="1801775"/>
            <a:chOff x="11359642" y="4483852"/>
            <a:chExt cx="6477344" cy="1801775"/>
          </a:xfrm>
        </p:grpSpPr>
        <p:sp>
          <p:nvSpPr>
            <p:cNvPr id="82" name="Freeform 5">
              <a:extLst>
                <a:ext uri="{FF2B5EF4-FFF2-40B4-BE49-F238E27FC236}">
                  <a16:creationId xmlns:a16="http://schemas.microsoft.com/office/drawing/2014/main" id="{BDF0A924-B154-4BFB-A457-57266ADB1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9642" y="4490663"/>
              <a:ext cx="145169" cy="163955"/>
            </a:xfrm>
            <a:custGeom>
              <a:avLst/>
              <a:gdLst>
                <a:gd name="T0" fmla="*/ 0 w 85"/>
                <a:gd name="T1" fmla="*/ 0 h 96"/>
                <a:gd name="T2" fmla="*/ 85 w 85"/>
                <a:gd name="T3" fmla="*/ 0 h 96"/>
                <a:gd name="T4" fmla="*/ 85 w 85"/>
                <a:gd name="T5" fmla="*/ 96 h 96"/>
                <a:gd name="T6" fmla="*/ 0 w 85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96">
                  <a:moveTo>
                    <a:pt x="0" y="0"/>
                  </a:moveTo>
                  <a:lnTo>
                    <a:pt x="85" y="0"/>
                  </a:lnTo>
                  <a:lnTo>
                    <a:pt x="85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Text Placeholder 18">
              <a:extLst>
                <a:ext uri="{FF2B5EF4-FFF2-40B4-BE49-F238E27FC236}">
                  <a16:creationId xmlns:a16="http://schemas.microsoft.com/office/drawing/2014/main" id="{9F827C60-A23C-4125-86B0-6DBBBE44711B}"/>
                </a:ext>
              </a:extLst>
            </p:cNvPr>
            <p:cNvSpPr txBox="1">
              <a:spLocks/>
            </p:cNvSpPr>
            <p:nvPr/>
          </p:nvSpPr>
          <p:spPr>
            <a:xfrm>
              <a:off x="11617225" y="4483852"/>
              <a:ext cx="6219761" cy="18017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IN" sz="1600" kern="120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lvl="0" indent="-171450">
                <a:buFont typeface="Arial" panose="020B0604020202020204" pitchFamily="34" charset="0"/>
                <a:buChar char="•"/>
                <a:defRPr/>
              </a:pPr>
              <a:r>
                <a:rPr lang="en-US" sz="1050" noProof="1">
                  <a:latin typeface="Segoe UI" panose="020B0502040204020203" pitchFamily="34" charset="0"/>
                </a:rPr>
                <a:t>For a financial services system, implemented the below</a:t>
              </a:r>
            </a:p>
            <a:p>
              <a:pPr marL="171450" lvl="1" indent="-171450" fontAlgn="base">
                <a:spcBef>
                  <a:spcPts val="300"/>
                </a:spcBef>
                <a:spcAft>
                  <a:spcPts val="300"/>
                </a:spcAft>
                <a:buClr>
                  <a:srgbClr val="757070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05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Intelliswift Solutions Using Microservice Patterns:</a:t>
              </a:r>
            </a:p>
            <a:p>
              <a:pPr marL="628650" lvl="3" indent="-171450" fontAlgn="base">
                <a:spcBef>
                  <a:spcPts val="300"/>
                </a:spcBef>
                <a:spcAft>
                  <a:spcPts val="300"/>
                </a:spcAft>
                <a:buClr>
                  <a:srgbClr val="757070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05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Synchronous/ Asynchronous Communication</a:t>
              </a:r>
            </a:p>
            <a:p>
              <a:pPr marL="628650" lvl="3" indent="-171450" fontAlgn="base">
                <a:spcBef>
                  <a:spcPts val="300"/>
                </a:spcBef>
                <a:spcAft>
                  <a:spcPts val="300"/>
                </a:spcAft>
                <a:buClr>
                  <a:srgbClr val="757070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05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Service Discovery</a:t>
              </a:r>
            </a:p>
            <a:p>
              <a:pPr marL="628650" lvl="3" indent="-171450" fontAlgn="base">
                <a:spcBef>
                  <a:spcPts val="300"/>
                </a:spcBef>
                <a:spcAft>
                  <a:spcPts val="300"/>
                </a:spcAft>
                <a:buClr>
                  <a:srgbClr val="757070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05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Reliability (Circuit Breaker)</a:t>
              </a:r>
            </a:p>
            <a:p>
              <a:pPr marL="628650" lvl="3" indent="-171450" fontAlgn="base">
                <a:spcBef>
                  <a:spcPts val="300"/>
                </a:spcBef>
                <a:spcAft>
                  <a:spcPts val="300"/>
                </a:spcAft>
                <a:buClr>
                  <a:srgbClr val="757070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05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Observability; Log Aggregation</a:t>
              </a:r>
            </a:p>
            <a:p>
              <a:pPr marL="628650" lvl="3" indent="-171450" fontAlgn="base">
                <a:spcBef>
                  <a:spcPts val="300"/>
                </a:spcBef>
                <a:spcAft>
                  <a:spcPts val="300"/>
                </a:spcAft>
                <a:buClr>
                  <a:srgbClr val="757070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05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Application Metrics; Distributed Tracing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endParaRPr lang="en-US" sz="1400" noProof="1">
                <a:solidFill>
                  <a:srgbClr val="1DAB9E"/>
                </a:solidFill>
                <a:cs typeface="Segoe UI Semibold" panose="020B0702040204020203" pitchFamily="34" charset="0"/>
              </a:endParaRPr>
            </a:p>
          </p:txBody>
        </p:sp>
      </p:grpSp>
      <p:sp>
        <p:nvSpPr>
          <p:cNvPr id="84" name="Text Placeholder 8">
            <a:extLst>
              <a:ext uri="{FF2B5EF4-FFF2-40B4-BE49-F238E27FC236}">
                <a16:creationId xmlns:a16="http://schemas.microsoft.com/office/drawing/2014/main" id="{960CB430-5D3C-4EFF-B472-5C0FB0A8B325}"/>
              </a:ext>
            </a:extLst>
          </p:cNvPr>
          <p:cNvSpPr txBox="1">
            <a:spLocks/>
          </p:cNvSpPr>
          <p:nvPr/>
        </p:nvSpPr>
        <p:spPr>
          <a:xfrm>
            <a:off x="753946" y="1287077"/>
            <a:ext cx="3004605" cy="1938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Our Implementations across verticals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8A57ED-BFBF-43F6-BBD4-089566BC25E0}"/>
              </a:ext>
            </a:extLst>
          </p:cNvPr>
          <p:cNvSpPr/>
          <p:nvPr/>
        </p:nvSpPr>
        <p:spPr>
          <a:xfrm>
            <a:off x="9517053" y="4099106"/>
            <a:ext cx="269769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1" indent="-171450" fontAlgn="base">
              <a:spcBef>
                <a:spcPts val="300"/>
              </a:spcBef>
              <a:spcAft>
                <a:spcPts val="300"/>
              </a:spcAft>
              <a:buClr>
                <a:srgbClr val="75707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Data Management:</a:t>
            </a:r>
          </a:p>
          <a:p>
            <a:pPr marL="628650" lvl="3" indent="-171450" fontAlgn="base">
              <a:spcBef>
                <a:spcPts val="300"/>
              </a:spcBef>
              <a:spcAft>
                <a:spcPts val="300"/>
              </a:spcAft>
              <a:buClr>
                <a:srgbClr val="75707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CQRS</a:t>
            </a:r>
          </a:p>
          <a:p>
            <a:pPr marL="628650" lvl="3" indent="-171450" fontAlgn="base">
              <a:spcBef>
                <a:spcPts val="300"/>
              </a:spcBef>
              <a:spcAft>
                <a:spcPts val="300"/>
              </a:spcAft>
              <a:buClr>
                <a:srgbClr val="75707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Event Sourcing</a:t>
            </a:r>
          </a:p>
          <a:p>
            <a:pPr marL="628650" lvl="3" indent="-171450" fontAlgn="base">
              <a:spcBef>
                <a:spcPts val="300"/>
              </a:spcBef>
              <a:spcAft>
                <a:spcPts val="300"/>
              </a:spcAft>
              <a:buClr>
                <a:srgbClr val="75707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Distributed Transactions</a:t>
            </a:r>
          </a:p>
          <a:p>
            <a:pPr marL="628650" lvl="3" indent="-171450" fontAlgn="base">
              <a:spcBef>
                <a:spcPts val="300"/>
              </a:spcBef>
              <a:spcAft>
                <a:spcPts val="300"/>
              </a:spcAft>
              <a:buClr>
                <a:srgbClr val="75707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Authorization / Authentication</a:t>
            </a:r>
          </a:p>
          <a:p>
            <a:pPr marL="171450" lvl="1" indent="-171450" fontAlgn="base">
              <a:spcBef>
                <a:spcPts val="300"/>
              </a:spcBef>
              <a:spcAft>
                <a:spcPts val="300"/>
              </a:spcAft>
              <a:buClr>
                <a:srgbClr val="757070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accent4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7CDEDF5-326B-42F1-8C21-8FF976FA63E6}"/>
              </a:ext>
            </a:extLst>
          </p:cNvPr>
          <p:cNvSpPr/>
          <p:nvPr/>
        </p:nvSpPr>
        <p:spPr>
          <a:xfrm>
            <a:off x="3500844" y="5394112"/>
            <a:ext cx="4864582" cy="1004274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5DCFBF5-B15F-4A08-ABB7-B63A84305487}"/>
              </a:ext>
            </a:extLst>
          </p:cNvPr>
          <p:cNvSpPr txBox="1"/>
          <p:nvPr/>
        </p:nvSpPr>
        <p:spPr>
          <a:xfrm>
            <a:off x="3467482" y="5542306"/>
            <a:ext cx="4931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Microservices MVP JumpStart</a:t>
            </a:r>
          </a:p>
          <a:p>
            <a:pPr algn="ctr"/>
            <a:r>
              <a:rPr lang="en-US" sz="12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proven patterns, tools, frameworks, ref. implementations &amp; templates, AI-driven automation, deployment packaging &amp; automation</a:t>
            </a:r>
          </a:p>
        </p:txBody>
      </p:sp>
    </p:spTree>
    <p:extLst>
      <p:ext uri="{BB962C8B-B14F-4D97-AF65-F5344CB8AC3E}">
        <p14:creationId xmlns:p14="http://schemas.microsoft.com/office/powerpoint/2010/main" val="2470910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FE7103-4B4F-4440-8815-4B3771E7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48" y="3231584"/>
            <a:ext cx="3869560" cy="460502"/>
          </a:xfrm>
        </p:spPr>
        <p:txBody>
          <a:bodyPr/>
          <a:lstStyle/>
          <a:p>
            <a:r>
              <a:rPr lang="en-US" dirty="0"/>
              <a:t>DevOps Capabilities</a:t>
            </a:r>
            <a:endParaRPr lang="en-IN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380217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DevOps Offerings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1205751" y="1744623"/>
            <a:ext cx="1934922" cy="100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DevOps Assessment Roadmap – Desired state, traceability matrix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Analyze current IT infrastructure, available resources, products portfolio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1205751" y="1298669"/>
            <a:ext cx="193492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Assessment and</a:t>
            </a:r>
            <a:b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Planning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4102839" y="1744623"/>
            <a:ext cx="2193319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Automate the process pipeline from code generation, to production, covering builds, test cases, gated quality checks, security, monitoring and continuous feedback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4102839" y="1298669"/>
            <a:ext cx="193492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Process</a:t>
            </a:r>
            <a:b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</a:rPr>
            </a:br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Automation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4700812" y="3266655"/>
            <a:ext cx="3367411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Design, implementation, continuous development, continuous integration, continuous testing, and continuous deployment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Containerization Approach – Alignment between CI/CD, </a:t>
            </a:r>
            <a:r>
              <a:rPr lang="en-US" sz="1050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IaC</a:t>
            </a:r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and environments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4700813" y="2993141"/>
            <a:ext cx="319069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Process Implementation – CI/CD Pipeline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7158799" y="1298669"/>
            <a:ext cx="193492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Security</a:t>
            </a:r>
            <a:b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</a:rPr>
            </a:br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Integration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7209536" y="1744623"/>
            <a:ext cx="1694799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End-to-end security integration through ‘Security-as-Code’ mechanism, Dev-Sec-Ops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9820565" y="1252199"/>
            <a:ext cx="193492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IN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Production</a:t>
            </a:r>
          </a:p>
          <a:p>
            <a:pPr lvl="0">
              <a:defRPr/>
            </a:pPr>
            <a:r>
              <a:rPr lang="en-IN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Support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9820565" y="1698153"/>
            <a:ext cx="1802050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24/7 Continuous support to maintain smooth transition of the software infra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Uniform load distribution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592765" y="1332522"/>
            <a:ext cx="422511" cy="449822"/>
            <a:chOff x="449263" y="1766888"/>
            <a:chExt cx="417512" cy="444500"/>
          </a:xfrm>
        </p:grpSpPr>
        <p:sp>
          <p:nvSpPr>
            <p:cNvPr id="171" name="Freeform 5"/>
            <p:cNvSpPr>
              <a:spLocks/>
            </p:cNvSpPr>
            <p:nvPr/>
          </p:nvSpPr>
          <p:spPr bwMode="auto">
            <a:xfrm>
              <a:off x="547688" y="2082800"/>
              <a:ext cx="173038" cy="128588"/>
            </a:xfrm>
            <a:custGeom>
              <a:avLst/>
              <a:gdLst>
                <a:gd name="T0" fmla="*/ 0 w 125"/>
                <a:gd name="T1" fmla="*/ 0 h 93"/>
                <a:gd name="T2" fmla="*/ 0 w 125"/>
                <a:gd name="T3" fmla="*/ 58 h 93"/>
                <a:gd name="T4" fmla="*/ 35 w 125"/>
                <a:gd name="T5" fmla="*/ 93 h 93"/>
                <a:gd name="T6" fmla="*/ 125 w 125"/>
                <a:gd name="T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93">
                  <a:moveTo>
                    <a:pt x="0" y="0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77"/>
                    <a:pt x="16" y="93"/>
                    <a:pt x="35" y="93"/>
                  </a:cubicBezTo>
                  <a:cubicBezTo>
                    <a:pt x="125" y="93"/>
                    <a:pt x="125" y="93"/>
                    <a:pt x="125" y="93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2" name="Freeform 6"/>
            <p:cNvSpPr>
              <a:spLocks/>
            </p:cNvSpPr>
            <p:nvPr/>
          </p:nvSpPr>
          <p:spPr bwMode="auto">
            <a:xfrm>
              <a:off x="498475" y="1766888"/>
              <a:ext cx="334963" cy="266700"/>
            </a:xfrm>
            <a:custGeom>
              <a:avLst/>
              <a:gdLst>
                <a:gd name="T0" fmla="*/ 241 w 241"/>
                <a:gd name="T1" fmla="*/ 192 h 192"/>
                <a:gd name="T2" fmla="*/ 241 w 241"/>
                <a:gd name="T3" fmla="*/ 35 h 192"/>
                <a:gd name="T4" fmla="*/ 206 w 241"/>
                <a:gd name="T5" fmla="*/ 0 h 192"/>
                <a:gd name="T6" fmla="*/ 0 w 241"/>
                <a:gd name="T7" fmla="*/ 0 h 192"/>
                <a:gd name="T8" fmla="*/ 35 w 241"/>
                <a:gd name="T9" fmla="*/ 35 h 192"/>
                <a:gd name="T10" fmla="*/ 35 w 241"/>
                <a:gd name="T11" fmla="*/ 6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1" h="192">
                  <a:moveTo>
                    <a:pt x="241" y="192"/>
                  </a:moveTo>
                  <a:cubicBezTo>
                    <a:pt x="241" y="35"/>
                    <a:pt x="241" y="35"/>
                    <a:pt x="241" y="35"/>
                  </a:cubicBezTo>
                  <a:cubicBezTo>
                    <a:pt x="241" y="16"/>
                    <a:pt x="225" y="0"/>
                    <a:pt x="2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35" y="16"/>
                    <a:pt x="35" y="35"/>
                  </a:cubicBezTo>
                  <a:cubicBezTo>
                    <a:pt x="35" y="67"/>
                    <a:pt x="35" y="67"/>
                    <a:pt x="35" y="67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3" name="Freeform 7"/>
            <p:cNvSpPr>
              <a:spLocks/>
            </p:cNvSpPr>
            <p:nvPr/>
          </p:nvSpPr>
          <p:spPr bwMode="auto">
            <a:xfrm>
              <a:off x="449263" y="1766888"/>
              <a:ext cx="98425" cy="77788"/>
            </a:xfrm>
            <a:custGeom>
              <a:avLst/>
              <a:gdLst>
                <a:gd name="T0" fmla="*/ 35 w 70"/>
                <a:gd name="T1" fmla="*/ 0 h 56"/>
                <a:gd name="T2" fmla="*/ 0 w 70"/>
                <a:gd name="T3" fmla="*/ 35 h 56"/>
                <a:gd name="T4" fmla="*/ 0 w 70"/>
                <a:gd name="T5" fmla="*/ 56 h 56"/>
                <a:gd name="T6" fmla="*/ 70 w 70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6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70" y="56"/>
                    <a:pt x="70" y="56"/>
                    <a:pt x="70" y="56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Line 8"/>
            <p:cNvSpPr>
              <a:spLocks noChangeShapeType="1"/>
            </p:cNvSpPr>
            <p:nvPr/>
          </p:nvSpPr>
          <p:spPr bwMode="auto">
            <a:xfrm>
              <a:off x="630238" y="2087563"/>
              <a:ext cx="80963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Line 9"/>
            <p:cNvSpPr>
              <a:spLocks noChangeShapeType="1"/>
            </p:cNvSpPr>
            <p:nvPr/>
          </p:nvSpPr>
          <p:spPr bwMode="auto">
            <a:xfrm>
              <a:off x="630238" y="2143125"/>
              <a:ext cx="47625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6" name="Line 10"/>
            <p:cNvSpPr>
              <a:spLocks noChangeShapeType="1"/>
            </p:cNvSpPr>
            <p:nvPr/>
          </p:nvSpPr>
          <p:spPr bwMode="auto">
            <a:xfrm>
              <a:off x="630238" y="2116138"/>
              <a:ext cx="80963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7" name="Line 11"/>
            <p:cNvSpPr>
              <a:spLocks noChangeShapeType="1"/>
            </p:cNvSpPr>
            <p:nvPr/>
          </p:nvSpPr>
          <p:spPr bwMode="auto">
            <a:xfrm>
              <a:off x="595313" y="2087563"/>
              <a:ext cx="7938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8" name="Line 12"/>
            <p:cNvSpPr>
              <a:spLocks noChangeShapeType="1"/>
            </p:cNvSpPr>
            <p:nvPr/>
          </p:nvSpPr>
          <p:spPr bwMode="auto">
            <a:xfrm>
              <a:off x="595313" y="2143125"/>
              <a:ext cx="7938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9" name="Line 13"/>
            <p:cNvSpPr>
              <a:spLocks noChangeShapeType="1"/>
            </p:cNvSpPr>
            <p:nvPr/>
          </p:nvSpPr>
          <p:spPr bwMode="auto">
            <a:xfrm>
              <a:off x="595313" y="2116138"/>
              <a:ext cx="7938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0" name="Line 14"/>
            <p:cNvSpPr>
              <a:spLocks noChangeShapeType="1"/>
            </p:cNvSpPr>
            <p:nvPr/>
          </p:nvSpPr>
          <p:spPr bwMode="auto">
            <a:xfrm>
              <a:off x="571500" y="1916113"/>
              <a:ext cx="0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1" name="Freeform 15"/>
            <p:cNvSpPr>
              <a:spLocks/>
            </p:cNvSpPr>
            <p:nvPr/>
          </p:nvSpPr>
          <p:spPr bwMode="auto">
            <a:xfrm>
              <a:off x="484188" y="1884363"/>
              <a:ext cx="171450" cy="171450"/>
            </a:xfrm>
            <a:custGeom>
              <a:avLst/>
              <a:gdLst>
                <a:gd name="T0" fmla="*/ 116 w 123"/>
                <a:gd name="T1" fmla="*/ 30 h 124"/>
                <a:gd name="T2" fmla="*/ 98 w 123"/>
                <a:gd name="T3" fmla="*/ 33 h 124"/>
                <a:gd name="T4" fmla="*/ 91 w 123"/>
                <a:gd name="T5" fmla="*/ 28 h 124"/>
                <a:gd name="T6" fmla="*/ 95 w 123"/>
                <a:gd name="T7" fmla="*/ 11 h 124"/>
                <a:gd name="T8" fmla="*/ 78 w 123"/>
                <a:gd name="T9" fmla="*/ 1 h 124"/>
                <a:gd name="T10" fmla="*/ 67 w 123"/>
                <a:gd name="T11" fmla="*/ 15 h 124"/>
                <a:gd name="T12" fmla="*/ 58 w 123"/>
                <a:gd name="T13" fmla="*/ 17 h 124"/>
                <a:gd name="T14" fmla="*/ 49 w 123"/>
                <a:gd name="T15" fmla="*/ 2 h 124"/>
                <a:gd name="T16" fmla="*/ 30 w 123"/>
                <a:gd name="T17" fmla="*/ 7 h 124"/>
                <a:gd name="T18" fmla="*/ 33 w 123"/>
                <a:gd name="T19" fmla="*/ 25 h 124"/>
                <a:gd name="T20" fmla="*/ 27 w 123"/>
                <a:gd name="T21" fmla="*/ 32 h 124"/>
                <a:gd name="T22" fmla="*/ 10 w 123"/>
                <a:gd name="T23" fmla="*/ 29 h 124"/>
                <a:gd name="T24" fmla="*/ 0 w 123"/>
                <a:gd name="T25" fmla="*/ 46 h 124"/>
                <a:gd name="T26" fmla="*/ 15 w 123"/>
                <a:gd name="T27" fmla="*/ 56 h 124"/>
                <a:gd name="T28" fmla="*/ 16 w 123"/>
                <a:gd name="T29" fmla="*/ 65 h 124"/>
                <a:gd name="T30" fmla="*/ 1 w 123"/>
                <a:gd name="T31" fmla="*/ 75 h 124"/>
                <a:gd name="T32" fmla="*/ 6 w 123"/>
                <a:gd name="T33" fmla="*/ 94 h 124"/>
                <a:gd name="T34" fmla="*/ 24 w 123"/>
                <a:gd name="T35" fmla="*/ 91 h 124"/>
                <a:gd name="T36" fmla="*/ 32 w 123"/>
                <a:gd name="T37" fmla="*/ 96 h 124"/>
                <a:gd name="T38" fmla="*/ 28 w 123"/>
                <a:gd name="T39" fmla="*/ 113 h 124"/>
                <a:gd name="T40" fmla="*/ 45 w 123"/>
                <a:gd name="T41" fmla="*/ 123 h 124"/>
                <a:gd name="T42" fmla="*/ 55 w 123"/>
                <a:gd name="T43" fmla="*/ 108 h 124"/>
                <a:gd name="T44" fmla="*/ 64 w 123"/>
                <a:gd name="T45" fmla="*/ 107 h 124"/>
                <a:gd name="T46" fmla="*/ 74 w 123"/>
                <a:gd name="T47" fmla="*/ 122 h 124"/>
                <a:gd name="T48" fmla="*/ 93 w 123"/>
                <a:gd name="T49" fmla="*/ 117 h 124"/>
                <a:gd name="T50" fmla="*/ 90 w 123"/>
                <a:gd name="T51" fmla="*/ 99 h 124"/>
                <a:gd name="T52" fmla="*/ 95 w 123"/>
                <a:gd name="T53" fmla="*/ 91 h 124"/>
                <a:gd name="T54" fmla="*/ 113 w 123"/>
                <a:gd name="T55" fmla="*/ 95 h 124"/>
                <a:gd name="T56" fmla="*/ 123 w 123"/>
                <a:gd name="T57" fmla="*/ 78 h 124"/>
                <a:gd name="T58" fmla="*/ 108 w 123"/>
                <a:gd name="T59" fmla="*/ 68 h 124"/>
                <a:gd name="T60" fmla="*/ 106 w 123"/>
                <a:gd name="T61" fmla="*/ 59 h 124"/>
                <a:gd name="T62" fmla="*/ 121 w 123"/>
                <a:gd name="T63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3" h="124">
                  <a:moveTo>
                    <a:pt x="123" y="46"/>
                  </a:moveTo>
                  <a:cubicBezTo>
                    <a:pt x="116" y="30"/>
                    <a:pt x="116" y="30"/>
                    <a:pt x="116" y="30"/>
                  </a:cubicBezTo>
                  <a:cubicBezTo>
                    <a:pt x="116" y="29"/>
                    <a:pt x="114" y="28"/>
                    <a:pt x="113" y="29"/>
                  </a:cubicBezTo>
                  <a:cubicBezTo>
                    <a:pt x="98" y="33"/>
                    <a:pt x="98" y="33"/>
                    <a:pt x="98" y="33"/>
                  </a:cubicBezTo>
                  <a:cubicBezTo>
                    <a:pt x="97" y="34"/>
                    <a:pt x="96" y="33"/>
                    <a:pt x="95" y="32"/>
                  </a:cubicBezTo>
                  <a:cubicBezTo>
                    <a:pt x="94" y="31"/>
                    <a:pt x="92" y="29"/>
                    <a:pt x="91" y="28"/>
                  </a:cubicBezTo>
                  <a:cubicBezTo>
                    <a:pt x="90" y="27"/>
                    <a:pt x="90" y="26"/>
                    <a:pt x="90" y="25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9"/>
                    <a:pt x="94" y="8"/>
                    <a:pt x="93" y="7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6" y="0"/>
                    <a:pt x="75" y="1"/>
                    <a:pt x="74" y="2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6"/>
                    <a:pt x="66" y="17"/>
                    <a:pt x="64" y="17"/>
                  </a:cubicBezTo>
                  <a:cubicBezTo>
                    <a:pt x="62" y="17"/>
                    <a:pt x="60" y="17"/>
                    <a:pt x="58" y="17"/>
                  </a:cubicBezTo>
                  <a:cubicBezTo>
                    <a:pt x="57" y="17"/>
                    <a:pt x="56" y="17"/>
                    <a:pt x="55" y="15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1"/>
                    <a:pt x="46" y="0"/>
                    <a:pt x="45" y="1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8" y="8"/>
                    <a:pt x="28" y="9"/>
                    <a:pt x="28" y="11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6"/>
                    <a:pt x="33" y="27"/>
                    <a:pt x="32" y="28"/>
                  </a:cubicBezTo>
                  <a:cubicBezTo>
                    <a:pt x="30" y="29"/>
                    <a:pt x="29" y="31"/>
                    <a:pt x="27" y="32"/>
                  </a:cubicBezTo>
                  <a:cubicBezTo>
                    <a:pt x="27" y="33"/>
                    <a:pt x="25" y="34"/>
                    <a:pt x="24" y="33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9" y="28"/>
                    <a:pt x="7" y="29"/>
                    <a:pt x="6" y="3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7"/>
                    <a:pt x="0" y="48"/>
                    <a:pt x="1" y="49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6" y="56"/>
                    <a:pt x="16" y="58"/>
                    <a:pt x="16" y="59"/>
                  </a:cubicBezTo>
                  <a:cubicBezTo>
                    <a:pt x="16" y="61"/>
                    <a:pt x="16" y="63"/>
                    <a:pt x="16" y="65"/>
                  </a:cubicBezTo>
                  <a:cubicBezTo>
                    <a:pt x="16" y="66"/>
                    <a:pt x="16" y="67"/>
                    <a:pt x="15" y="68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75"/>
                    <a:pt x="0" y="77"/>
                    <a:pt x="0" y="78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5"/>
                    <a:pt x="9" y="96"/>
                    <a:pt x="10" y="95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5" y="90"/>
                    <a:pt x="27" y="91"/>
                    <a:pt x="27" y="91"/>
                  </a:cubicBezTo>
                  <a:cubicBezTo>
                    <a:pt x="29" y="93"/>
                    <a:pt x="30" y="95"/>
                    <a:pt x="32" y="96"/>
                  </a:cubicBezTo>
                  <a:cubicBezTo>
                    <a:pt x="33" y="97"/>
                    <a:pt x="33" y="98"/>
                    <a:pt x="33" y="99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28" y="115"/>
                    <a:pt x="28" y="116"/>
                    <a:pt x="30" y="117"/>
                  </a:cubicBezTo>
                  <a:cubicBezTo>
                    <a:pt x="45" y="123"/>
                    <a:pt x="45" y="123"/>
                    <a:pt x="45" y="123"/>
                  </a:cubicBezTo>
                  <a:cubicBezTo>
                    <a:pt x="46" y="124"/>
                    <a:pt x="48" y="123"/>
                    <a:pt x="49" y="122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56" y="107"/>
                    <a:pt x="57" y="107"/>
                    <a:pt x="58" y="107"/>
                  </a:cubicBezTo>
                  <a:cubicBezTo>
                    <a:pt x="60" y="107"/>
                    <a:pt x="62" y="107"/>
                    <a:pt x="64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5" y="123"/>
                    <a:pt x="76" y="124"/>
                    <a:pt x="78" y="123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4" y="116"/>
                    <a:pt x="95" y="115"/>
                    <a:pt x="95" y="113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90" y="98"/>
                    <a:pt x="90" y="97"/>
                    <a:pt x="91" y="96"/>
                  </a:cubicBezTo>
                  <a:cubicBezTo>
                    <a:pt x="92" y="95"/>
                    <a:pt x="94" y="93"/>
                    <a:pt x="95" y="91"/>
                  </a:cubicBezTo>
                  <a:cubicBezTo>
                    <a:pt x="96" y="91"/>
                    <a:pt x="97" y="90"/>
                    <a:pt x="98" y="91"/>
                  </a:cubicBezTo>
                  <a:cubicBezTo>
                    <a:pt x="113" y="95"/>
                    <a:pt x="113" y="95"/>
                    <a:pt x="113" y="95"/>
                  </a:cubicBezTo>
                  <a:cubicBezTo>
                    <a:pt x="114" y="96"/>
                    <a:pt x="116" y="95"/>
                    <a:pt x="116" y="94"/>
                  </a:cubicBezTo>
                  <a:cubicBezTo>
                    <a:pt x="123" y="78"/>
                    <a:pt x="123" y="78"/>
                    <a:pt x="123" y="78"/>
                  </a:cubicBezTo>
                  <a:cubicBezTo>
                    <a:pt x="123" y="77"/>
                    <a:pt x="122" y="75"/>
                    <a:pt x="121" y="75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7" y="67"/>
                    <a:pt x="106" y="66"/>
                    <a:pt x="106" y="65"/>
                  </a:cubicBezTo>
                  <a:cubicBezTo>
                    <a:pt x="106" y="63"/>
                    <a:pt x="106" y="61"/>
                    <a:pt x="106" y="59"/>
                  </a:cubicBezTo>
                  <a:cubicBezTo>
                    <a:pt x="106" y="58"/>
                    <a:pt x="107" y="57"/>
                    <a:pt x="108" y="56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2" y="48"/>
                    <a:pt x="123" y="47"/>
                    <a:pt x="123" y="46"/>
                  </a:cubicBez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2" name="Freeform 16"/>
            <p:cNvSpPr>
              <a:spLocks/>
            </p:cNvSpPr>
            <p:nvPr/>
          </p:nvSpPr>
          <p:spPr bwMode="auto">
            <a:xfrm>
              <a:off x="536575" y="1938338"/>
              <a:ext cx="66675" cy="63500"/>
            </a:xfrm>
            <a:custGeom>
              <a:avLst/>
              <a:gdLst>
                <a:gd name="T0" fmla="*/ 42 w 47"/>
                <a:gd name="T1" fmla="*/ 15 h 46"/>
                <a:gd name="T2" fmla="*/ 31 w 47"/>
                <a:gd name="T3" fmla="*/ 42 h 46"/>
                <a:gd name="T4" fmla="*/ 4 w 47"/>
                <a:gd name="T5" fmla="*/ 31 h 46"/>
                <a:gd name="T6" fmla="*/ 15 w 47"/>
                <a:gd name="T7" fmla="*/ 4 h 46"/>
                <a:gd name="T8" fmla="*/ 42 w 47"/>
                <a:gd name="T9" fmla="*/ 1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2" y="15"/>
                  </a:moveTo>
                  <a:cubicBezTo>
                    <a:pt x="47" y="26"/>
                    <a:pt x="42" y="38"/>
                    <a:pt x="31" y="42"/>
                  </a:cubicBezTo>
                  <a:cubicBezTo>
                    <a:pt x="21" y="46"/>
                    <a:pt x="9" y="41"/>
                    <a:pt x="4" y="31"/>
                  </a:cubicBezTo>
                  <a:cubicBezTo>
                    <a:pt x="0" y="20"/>
                    <a:pt x="5" y="8"/>
                    <a:pt x="15" y="4"/>
                  </a:cubicBezTo>
                  <a:cubicBezTo>
                    <a:pt x="26" y="0"/>
                    <a:pt x="38" y="5"/>
                    <a:pt x="42" y="15"/>
                  </a:cubicBez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3" name="Freeform 17"/>
            <p:cNvSpPr>
              <a:spLocks/>
            </p:cNvSpPr>
            <p:nvPr/>
          </p:nvSpPr>
          <p:spPr bwMode="auto">
            <a:xfrm>
              <a:off x="746125" y="2057400"/>
              <a:ext cx="120650" cy="153988"/>
            </a:xfrm>
            <a:custGeom>
              <a:avLst/>
              <a:gdLst>
                <a:gd name="T0" fmla="*/ 79 w 87"/>
                <a:gd name="T1" fmla="*/ 0 h 111"/>
                <a:gd name="T2" fmla="*/ 87 w 87"/>
                <a:gd name="T3" fmla="*/ 9 h 111"/>
                <a:gd name="T4" fmla="*/ 87 w 87"/>
                <a:gd name="T5" fmla="*/ 103 h 111"/>
                <a:gd name="T6" fmla="*/ 79 w 87"/>
                <a:gd name="T7" fmla="*/ 111 h 111"/>
                <a:gd name="T8" fmla="*/ 8 w 87"/>
                <a:gd name="T9" fmla="*/ 111 h 111"/>
                <a:gd name="T10" fmla="*/ 0 w 87"/>
                <a:gd name="T11" fmla="*/ 103 h 111"/>
                <a:gd name="T12" fmla="*/ 0 w 87"/>
                <a:gd name="T13" fmla="*/ 9 h 111"/>
                <a:gd name="T14" fmla="*/ 8 w 87"/>
                <a:gd name="T15" fmla="*/ 0 h 111"/>
                <a:gd name="T16" fmla="*/ 79 w 87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11">
                  <a:moveTo>
                    <a:pt x="79" y="0"/>
                  </a:moveTo>
                  <a:cubicBezTo>
                    <a:pt x="83" y="0"/>
                    <a:pt x="87" y="4"/>
                    <a:pt x="87" y="9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7"/>
                    <a:pt x="83" y="111"/>
                    <a:pt x="79" y="111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3" y="111"/>
                    <a:pt x="0" y="107"/>
                    <a:pt x="0" y="10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lnTo>
                    <a:pt x="79" y="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4" name="Line 18"/>
            <p:cNvSpPr>
              <a:spLocks noChangeShapeType="1"/>
            </p:cNvSpPr>
            <p:nvPr/>
          </p:nvSpPr>
          <p:spPr bwMode="auto">
            <a:xfrm flipH="1">
              <a:off x="746125" y="2097088"/>
              <a:ext cx="120650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5" name="Line 19"/>
            <p:cNvSpPr>
              <a:spLocks noChangeShapeType="1"/>
            </p:cNvSpPr>
            <p:nvPr/>
          </p:nvSpPr>
          <p:spPr bwMode="auto">
            <a:xfrm>
              <a:off x="766763" y="2127250"/>
              <a:ext cx="9525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6" name="Line 20"/>
            <p:cNvSpPr>
              <a:spLocks noChangeShapeType="1"/>
            </p:cNvSpPr>
            <p:nvPr/>
          </p:nvSpPr>
          <p:spPr bwMode="auto">
            <a:xfrm>
              <a:off x="801688" y="2127250"/>
              <a:ext cx="7938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7" name="Line 21"/>
            <p:cNvSpPr>
              <a:spLocks noChangeShapeType="1"/>
            </p:cNvSpPr>
            <p:nvPr/>
          </p:nvSpPr>
          <p:spPr bwMode="auto">
            <a:xfrm>
              <a:off x="836613" y="2127250"/>
              <a:ext cx="7938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Line 22"/>
            <p:cNvSpPr>
              <a:spLocks noChangeShapeType="1"/>
            </p:cNvSpPr>
            <p:nvPr/>
          </p:nvSpPr>
          <p:spPr bwMode="auto">
            <a:xfrm>
              <a:off x="766763" y="2154238"/>
              <a:ext cx="9525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Line 23"/>
            <p:cNvSpPr>
              <a:spLocks noChangeShapeType="1"/>
            </p:cNvSpPr>
            <p:nvPr/>
          </p:nvSpPr>
          <p:spPr bwMode="auto">
            <a:xfrm>
              <a:off x="801688" y="2154238"/>
              <a:ext cx="7938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Line 24"/>
            <p:cNvSpPr>
              <a:spLocks noChangeShapeType="1"/>
            </p:cNvSpPr>
            <p:nvPr/>
          </p:nvSpPr>
          <p:spPr bwMode="auto">
            <a:xfrm>
              <a:off x="836613" y="2154238"/>
              <a:ext cx="7938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1" name="Line 25"/>
            <p:cNvSpPr>
              <a:spLocks noChangeShapeType="1"/>
            </p:cNvSpPr>
            <p:nvPr/>
          </p:nvSpPr>
          <p:spPr bwMode="auto">
            <a:xfrm>
              <a:off x="766763" y="2182813"/>
              <a:ext cx="9525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2" name="Line 26"/>
            <p:cNvSpPr>
              <a:spLocks noChangeShapeType="1"/>
            </p:cNvSpPr>
            <p:nvPr/>
          </p:nvSpPr>
          <p:spPr bwMode="auto">
            <a:xfrm>
              <a:off x="801688" y="2182813"/>
              <a:ext cx="7938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3" name="Line 27"/>
            <p:cNvSpPr>
              <a:spLocks noChangeShapeType="1"/>
            </p:cNvSpPr>
            <p:nvPr/>
          </p:nvSpPr>
          <p:spPr bwMode="auto">
            <a:xfrm>
              <a:off x="836613" y="2182813"/>
              <a:ext cx="7938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4" name="Line 28"/>
            <p:cNvSpPr>
              <a:spLocks noChangeShapeType="1"/>
            </p:cNvSpPr>
            <p:nvPr/>
          </p:nvSpPr>
          <p:spPr bwMode="auto">
            <a:xfrm>
              <a:off x="595313" y="1827213"/>
              <a:ext cx="187325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5" name="Line 29"/>
            <p:cNvSpPr>
              <a:spLocks noChangeShapeType="1"/>
            </p:cNvSpPr>
            <p:nvPr/>
          </p:nvSpPr>
          <p:spPr bwMode="auto">
            <a:xfrm>
              <a:off x="641350" y="1893888"/>
              <a:ext cx="139700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6" name="Line 30"/>
            <p:cNvSpPr>
              <a:spLocks noChangeShapeType="1"/>
            </p:cNvSpPr>
            <p:nvPr/>
          </p:nvSpPr>
          <p:spPr bwMode="auto">
            <a:xfrm>
              <a:off x="595313" y="1860550"/>
              <a:ext cx="187325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7" name="Line 31"/>
            <p:cNvSpPr>
              <a:spLocks noChangeShapeType="1"/>
            </p:cNvSpPr>
            <p:nvPr/>
          </p:nvSpPr>
          <p:spPr bwMode="auto">
            <a:xfrm>
              <a:off x="679450" y="1960563"/>
              <a:ext cx="41275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8" name="Line 32"/>
            <p:cNvSpPr>
              <a:spLocks noChangeShapeType="1"/>
            </p:cNvSpPr>
            <p:nvPr/>
          </p:nvSpPr>
          <p:spPr bwMode="auto">
            <a:xfrm>
              <a:off x="673100" y="1927225"/>
              <a:ext cx="109538" cy="0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3508905" y="1308708"/>
            <a:ext cx="436860" cy="435205"/>
            <a:chOff x="3433763" y="2316163"/>
            <a:chExt cx="419101" cy="417513"/>
          </a:xfrm>
        </p:grpSpPr>
        <p:sp>
          <p:nvSpPr>
            <p:cNvPr id="202" name="Freeform 36"/>
            <p:cNvSpPr>
              <a:spLocks/>
            </p:cNvSpPr>
            <p:nvPr/>
          </p:nvSpPr>
          <p:spPr bwMode="auto">
            <a:xfrm>
              <a:off x="3433763" y="2327276"/>
              <a:ext cx="406400" cy="406400"/>
            </a:xfrm>
            <a:custGeom>
              <a:avLst/>
              <a:gdLst>
                <a:gd name="T0" fmla="*/ 232 w 313"/>
                <a:gd name="T1" fmla="*/ 16 h 313"/>
                <a:gd name="T2" fmla="*/ 198 w 313"/>
                <a:gd name="T3" fmla="*/ 1 h 313"/>
                <a:gd name="T4" fmla="*/ 189 w 313"/>
                <a:gd name="T5" fmla="*/ 5 h 313"/>
                <a:gd name="T6" fmla="*/ 172 w 313"/>
                <a:gd name="T7" fmla="*/ 39 h 313"/>
                <a:gd name="T8" fmla="*/ 165 w 313"/>
                <a:gd name="T9" fmla="*/ 42 h 313"/>
                <a:gd name="T10" fmla="*/ 149 w 313"/>
                <a:gd name="T11" fmla="*/ 42 h 313"/>
                <a:gd name="T12" fmla="*/ 142 w 313"/>
                <a:gd name="T13" fmla="*/ 39 h 313"/>
                <a:gd name="T14" fmla="*/ 124 w 313"/>
                <a:gd name="T15" fmla="*/ 5 h 313"/>
                <a:gd name="T16" fmla="*/ 115 w 313"/>
                <a:gd name="T17" fmla="*/ 1 h 313"/>
                <a:gd name="T18" fmla="*/ 76 w 313"/>
                <a:gd name="T19" fmla="*/ 17 h 313"/>
                <a:gd name="T20" fmla="*/ 72 w 313"/>
                <a:gd name="T21" fmla="*/ 26 h 313"/>
                <a:gd name="T22" fmla="*/ 84 w 313"/>
                <a:gd name="T23" fmla="*/ 62 h 313"/>
                <a:gd name="T24" fmla="*/ 82 w 313"/>
                <a:gd name="T25" fmla="*/ 70 h 313"/>
                <a:gd name="T26" fmla="*/ 70 w 313"/>
                <a:gd name="T27" fmla="*/ 81 h 313"/>
                <a:gd name="T28" fmla="*/ 63 w 313"/>
                <a:gd name="T29" fmla="*/ 84 h 313"/>
                <a:gd name="T30" fmla="*/ 26 w 313"/>
                <a:gd name="T31" fmla="*/ 72 h 313"/>
                <a:gd name="T32" fmla="*/ 18 w 313"/>
                <a:gd name="T33" fmla="*/ 76 h 313"/>
                <a:gd name="T34" fmla="*/ 2 w 313"/>
                <a:gd name="T35" fmla="*/ 115 h 313"/>
                <a:gd name="T36" fmla="*/ 5 w 313"/>
                <a:gd name="T37" fmla="*/ 124 h 313"/>
                <a:gd name="T38" fmla="*/ 39 w 313"/>
                <a:gd name="T39" fmla="*/ 141 h 313"/>
                <a:gd name="T40" fmla="*/ 43 w 313"/>
                <a:gd name="T41" fmla="*/ 148 h 313"/>
                <a:gd name="T42" fmla="*/ 43 w 313"/>
                <a:gd name="T43" fmla="*/ 164 h 313"/>
                <a:gd name="T44" fmla="*/ 39 w 313"/>
                <a:gd name="T45" fmla="*/ 171 h 313"/>
                <a:gd name="T46" fmla="*/ 5 w 313"/>
                <a:gd name="T47" fmla="*/ 189 h 313"/>
                <a:gd name="T48" fmla="*/ 2 w 313"/>
                <a:gd name="T49" fmla="*/ 198 h 313"/>
                <a:gd name="T50" fmla="*/ 18 w 313"/>
                <a:gd name="T51" fmla="*/ 237 h 313"/>
                <a:gd name="T52" fmla="*/ 26 w 313"/>
                <a:gd name="T53" fmla="*/ 241 h 313"/>
                <a:gd name="T54" fmla="*/ 63 w 313"/>
                <a:gd name="T55" fmla="*/ 229 h 313"/>
                <a:gd name="T56" fmla="*/ 70 w 313"/>
                <a:gd name="T57" fmla="*/ 231 h 313"/>
                <a:gd name="T58" fmla="*/ 82 w 313"/>
                <a:gd name="T59" fmla="*/ 242 h 313"/>
                <a:gd name="T60" fmla="*/ 84 w 313"/>
                <a:gd name="T61" fmla="*/ 250 h 313"/>
                <a:gd name="T62" fmla="*/ 72 w 313"/>
                <a:gd name="T63" fmla="*/ 286 h 313"/>
                <a:gd name="T64" fmla="*/ 76 w 313"/>
                <a:gd name="T65" fmla="*/ 295 h 313"/>
                <a:gd name="T66" fmla="*/ 115 w 313"/>
                <a:gd name="T67" fmla="*/ 311 h 313"/>
                <a:gd name="T68" fmla="*/ 124 w 313"/>
                <a:gd name="T69" fmla="*/ 308 h 313"/>
                <a:gd name="T70" fmla="*/ 142 w 313"/>
                <a:gd name="T71" fmla="*/ 274 h 313"/>
                <a:gd name="T72" fmla="*/ 149 w 313"/>
                <a:gd name="T73" fmla="*/ 270 h 313"/>
                <a:gd name="T74" fmla="*/ 165 w 313"/>
                <a:gd name="T75" fmla="*/ 270 h 313"/>
                <a:gd name="T76" fmla="*/ 172 w 313"/>
                <a:gd name="T77" fmla="*/ 274 h 313"/>
                <a:gd name="T78" fmla="*/ 189 w 313"/>
                <a:gd name="T79" fmla="*/ 308 h 313"/>
                <a:gd name="T80" fmla="*/ 198 w 313"/>
                <a:gd name="T81" fmla="*/ 311 h 313"/>
                <a:gd name="T82" fmla="*/ 237 w 313"/>
                <a:gd name="T83" fmla="*/ 295 h 313"/>
                <a:gd name="T84" fmla="*/ 241 w 313"/>
                <a:gd name="T85" fmla="*/ 286 h 313"/>
                <a:gd name="T86" fmla="*/ 229 w 313"/>
                <a:gd name="T87" fmla="*/ 250 h 313"/>
                <a:gd name="T88" fmla="*/ 231 w 313"/>
                <a:gd name="T89" fmla="*/ 242 h 313"/>
                <a:gd name="T90" fmla="*/ 243 w 313"/>
                <a:gd name="T91" fmla="*/ 231 h 313"/>
                <a:gd name="T92" fmla="*/ 250 w 313"/>
                <a:gd name="T93" fmla="*/ 229 h 313"/>
                <a:gd name="T94" fmla="*/ 287 w 313"/>
                <a:gd name="T95" fmla="*/ 241 h 313"/>
                <a:gd name="T96" fmla="*/ 296 w 313"/>
                <a:gd name="T97" fmla="*/ 237 h 313"/>
                <a:gd name="T98" fmla="*/ 312 w 313"/>
                <a:gd name="T99" fmla="*/ 198 h 313"/>
                <a:gd name="T100" fmla="*/ 308 w 313"/>
                <a:gd name="T101" fmla="*/ 189 h 313"/>
                <a:gd name="T102" fmla="*/ 274 w 313"/>
                <a:gd name="T103" fmla="*/ 171 h 313"/>
                <a:gd name="T104" fmla="*/ 270 w 313"/>
                <a:gd name="T105" fmla="*/ 164 h 313"/>
                <a:gd name="T106" fmla="*/ 270 w 313"/>
                <a:gd name="T107" fmla="*/ 148 h 313"/>
                <a:gd name="T108" fmla="*/ 274 w 313"/>
                <a:gd name="T109" fmla="*/ 141 h 313"/>
                <a:gd name="T110" fmla="*/ 308 w 313"/>
                <a:gd name="T111" fmla="*/ 124 h 313"/>
                <a:gd name="T112" fmla="*/ 312 w 313"/>
                <a:gd name="T113" fmla="*/ 115 h 313"/>
                <a:gd name="T114" fmla="*/ 298 w 313"/>
                <a:gd name="T115" fmla="*/ 8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3" h="313">
                  <a:moveTo>
                    <a:pt x="232" y="16"/>
                  </a:moveTo>
                  <a:cubicBezTo>
                    <a:pt x="198" y="1"/>
                    <a:pt x="198" y="1"/>
                    <a:pt x="198" y="1"/>
                  </a:cubicBezTo>
                  <a:cubicBezTo>
                    <a:pt x="195" y="0"/>
                    <a:pt x="191" y="1"/>
                    <a:pt x="189" y="5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0" y="41"/>
                    <a:pt x="168" y="43"/>
                    <a:pt x="165" y="42"/>
                  </a:cubicBezTo>
                  <a:cubicBezTo>
                    <a:pt x="159" y="42"/>
                    <a:pt x="154" y="42"/>
                    <a:pt x="149" y="42"/>
                  </a:cubicBezTo>
                  <a:cubicBezTo>
                    <a:pt x="146" y="43"/>
                    <a:pt x="143" y="41"/>
                    <a:pt x="142" y="39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3" y="1"/>
                    <a:pt x="119" y="0"/>
                    <a:pt x="115" y="1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3" y="19"/>
                    <a:pt x="71" y="23"/>
                    <a:pt x="72" y="26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5" y="65"/>
                    <a:pt x="84" y="68"/>
                    <a:pt x="82" y="70"/>
                  </a:cubicBezTo>
                  <a:cubicBezTo>
                    <a:pt x="78" y="74"/>
                    <a:pt x="74" y="77"/>
                    <a:pt x="70" y="81"/>
                  </a:cubicBezTo>
                  <a:cubicBezTo>
                    <a:pt x="68" y="84"/>
                    <a:pt x="65" y="85"/>
                    <a:pt x="63" y="84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3" y="71"/>
                    <a:pt x="19" y="72"/>
                    <a:pt x="18" y="76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8"/>
                    <a:pt x="2" y="122"/>
                    <a:pt x="5" y="124"/>
                  </a:cubicBezTo>
                  <a:cubicBezTo>
                    <a:pt x="39" y="141"/>
                    <a:pt x="39" y="141"/>
                    <a:pt x="39" y="141"/>
                  </a:cubicBezTo>
                  <a:cubicBezTo>
                    <a:pt x="42" y="142"/>
                    <a:pt x="43" y="145"/>
                    <a:pt x="43" y="148"/>
                  </a:cubicBezTo>
                  <a:cubicBezTo>
                    <a:pt x="42" y="153"/>
                    <a:pt x="42" y="159"/>
                    <a:pt x="43" y="164"/>
                  </a:cubicBezTo>
                  <a:cubicBezTo>
                    <a:pt x="43" y="167"/>
                    <a:pt x="42" y="170"/>
                    <a:pt x="39" y="171"/>
                  </a:cubicBezTo>
                  <a:cubicBezTo>
                    <a:pt x="5" y="189"/>
                    <a:pt x="5" y="189"/>
                    <a:pt x="5" y="189"/>
                  </a:cubicBezTo>
                  <a:cubicBezTo>
                    <a:pt x="2" y="190"/>
                    <a:pt x="0" y="194"/>
                    <a:pt x="2" y="198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19" y="240"/>
                    <a:pt x="23" y="242"/>
                    <a:pt x="26" y="241"/>
                  </a:cubicBezTo>
                  <a:cubicBezTo>
                    <a:pt x="63" y="229"/>
                    <a:pt x="63" y="229"/>
                    <a:pt x="63" y="229"/>
                  </a:cubicBezTo>
                  <a:cubicBezTo>
                    <a:pt x="66" y="228"/>
                    <a:pt x="69" y="229"/>
                    <a:pt x="70" y="231"/>
                  </a:cubicBezTo>
                  <a:cubicBezTo>
                    <a:pt x="74" y="235"/>
                    <a:pt x="78" y="239"/>
                    <a:pt x="82" y="242"/>
                  </a:cubicBezTo>
                  <a:cubicBezTo>
                    <a:pt x="84" y="244"/>
                    <a:pt x="85" y="247"/>
                    <a:pt x="84" y="250"/>
                  </a:cubicBezTo>
                  <a:cubicBezTo>
                    <a:pt x="72" y="286"/>
                    <a:pt x="72" y="286"/>
                    <a:pt x="72" y="286"/>
                  </a:cubicBezTo>
                  <a:cubicBezTo>
                    <a:pt x="71" y="290"/>
                    <a:pt x="73" y="294"/>
                    <a:pt x="76" y="295"/>
                  </a:cubicBezTo>
                  <a:cubicBezTo>
                    <a:pt x="115" y="311"/>
                    <a:pt x="115" y="311"/>
                    <a:pt x="115" y="311"/>
                  </a:cubicBezTo>
                  <a:cubicBezTo>
                    <a:pt x="119" y="313"/>
                    <a:pt x="123" y="311"/>
                    <a:pt x="124" y="308"/>
                  </a:cubicBezTo>
                  <a:cubicBezTo>
                    <a:pt x="142" y="274"/>
                    <a:pt x="142" y="274"/>
                    <a:pt x="142" y="274"/>
                  </a:cubicBezTo>
                  <a:cubicBezTo>
                    <a:pt x="143" y="271"/>
                    <a:pt x="146" y="270"/>
                    <a:pt x="149" y="270"/>
                  </a:cubicBezTo>
                  <a:cubicBezTo>
                    <a:pt x="154" y="270"/>
                    <a:pt x="159" y="270"/>
                    <a:pt x="165" y="270"/>
                  </a:cubicBezTo>
                  <a:cubicBezTo>
                    <a:pt x="168" y="270"/>
                    <a:pt x="170" y="271"/>
                    <a:pt x="172" y="274"/>
                  </a:cubicBezTo>
                  <a:cubicBezTo>
                    <a:pt x="189" y="308"/>
                    <a:pt x="189" y="308"/>
                    <a:pt x="189" y="308"/>
                  </a:cubicBezTo>
                  <a:cubicBezTo>
                    <a:pt x="191" y="311"/>
                    <a:pt x="195" y="313"/>
                    <a:pt x="198" y="311"/>
                  </a:cubicBezTo>
                  <a:cubicBezTo>
                    <a:pt x="237" y="295"/>
                    <a:pt x="237" y="295"/>
                    <a:pt x="237" y="295"/>
                  </a:cubicBezTo>
                  <a:cubicBezTo>
                    <a:pt x="240" y="294"/>
                    <a:pt x="242" y="290"/>
                    <a:pt x="241" y="286"/>
                  </a:cubicBezTo>
                  <a:cubicBezTo>
                    <a:pt x="229" y="250"/>
                    <a:pt x="229" y="250"/>
                    <a:pt x="229" y="250"/>
                  </a:cubicBezTo>
                  <a:cubicBezTo>
                    <a:pt x="228" y="247"/>
                    <a:pt x="229" y="244"/>
                    <a:pt x="231" y="242"/>
                  </a:cubicBezTo>
                  <a:cubicBezTo>
                    <a:pt x="235" y="239"/>
                    <a:pt x="239" y="235"/>
                    <a:pt x="243" y="231"/>
                  </a:cubicBezTo>
                  <a:cubicBezTo>
                    <a:pt x="245" y="229"/>
                    <a:pt x="248" y="228"/>
                    <a:pt x="250" y="229"/>
                  </a:cubicBezTo>
                  <a:cubicBezTo>
                    <a:pt x="287" y="241"/>
                    <a:pt x="287" y="241"/>
                    <a:pt x="287" y="241"/>
                  </a:cubicBezTo>
                  <a:cubicBezTo>
                    <a:pt x="290" y="242"/>
                    <a:pt x="294" y="240"/>
                    <a:pt x="296" y="237"/>
                  </a:cubicBezTo>
                  <a:cubicBezTo>
                    <a:pt x="312" y="198"/>
                    <a:pt x="312" y="198"/>
                    <a:pt x="312" y="198"/>
                  </a:cubicBezTo>
                  <a:cubicBezTo>
                    <a:pt x="313" y="194"/>
                    <a:pt x="312" y="190"/>
                    <a:pt x="308" y="189"/>
                  </a:cubicBezTo>
                  <a:cubicBezTo>
                    <a:pt x="274" y="171"/>
                    <a:pt x="274" y="171"/>
                    <a:pt x="274" y="171"/>
                  </a:cubicBezTo>
                  <a:cubicBezTo>
                    <a:pt x="272" y="170"/>
                    <a:pt x="270" y="167"/>
                    <a:pt x="270" y="164"/>
                  </a:cubicBezTo>
                  <a:cubicBezTo>
                    <a:pt x="271" y="159"/>
                    <a:pt x="271" y="154"/>
                    <a:pt x="270" y="148"/>
                  </a:cubicBezTo>
                  <a:cubicBezTo>
                    <a:pt x="270" y="145"/>
                    <a:pt x="272" y="142"/>
                    <a:pt x="274" y="141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2"/>
                    <a:pt x="313" y="118"/>
                    <a:pt x="312" y="115"/>
                  </a:cubicBezTo>
                  <a:cubicBezTo>
                    <a:pt x="298" y="82"/>
                    <a:pt x="298" y="82"/>
                    <a:pt x="298" y="82"/>
                  </a:cubicBezTo>
                </a:path>
              </a:pathLst>
            </a:cu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3" name="Freeform 37"/>
            <p:cNvSpPr>
              <a:spLocks/>
            </p:cNvSpPr>
            <p:nvPr/>
          </p:nvSpPr>
          <p:spPr bwMode="auto">
            <a:xfrm>
              <a:off x="3560763" y="2463801"/>
              <a:ext cx="139700" cy="142875"/>
            </a:xfrm>
            <a:custGeom>
              <a:avLst/>
              <a:gdLst>
                <a:gd name="T0" fmla="*/ 108 w 108"/>
                <a:gd name="T1" fmla="*/ 66 h 110"/>
                <a:gd name="T2" fmla="*/ 78 w 108"/>
                <a:gd name="T3" fmla="*/ 99 h 110"/>
                <a:gd name="T4" fmla="*/ 11 w 108"/>
                <a:gd name="T5" fmla="*/ 71 h 110"/>
                <a:gd name="T6" fmla="*/ 39 w 108"/>
                <a:gd name="T7" fmla="*/ 3 h 110"/>
                <a:gd name="T8" fmla="*/ 48 w 108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0">
                  <a:moveTo>
                    <a:pt x="108" y="66"/>
                  </a:moveTo>
                  <a:cubicBezTo>
                    <a:pt x="104" y="80"/>
                    <a:pt x="94" y="93"/>
                    <a:pt x="78" y="99"/>
                  </a:cubicBezTo>
                  <a:cubicBezTo>
                    <a:pt x="52" y="110"/>
                    <a:pt x="22" y="98"/>
                    <a:pt x="11" y="71"/>
                  </a:cubicBezTo>
                  <a:cubicBezTo>
                    <a:pt x="0" y="45"/>
                    <a:pt x="12" y="14"/>
                    <a:pt x="39" y="3"/>
                  </a:cubicBezTo>
                  <a:cubicBezTo>
                    <a:pt x="42" y="2"/>
                    <a:pt x="45" y="1"/>
                    <a:pt x="48" y="0"/>
                  </a:cubicBezTo>
                </a:path>
              </a:pathLst>
            </a:cu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4" name="Freeform 38"/>
            <p:cNvSpPr>
              <a:spLocks/>
            </p:cNvSpPr>
            <p:nvPr/>
          </p:nvSpPr>
          <p:spPr bwMode="auto">
            <a:xfrm>
              <a:off x="3619501" y="2316163"/>
              <a:ext cx="233363" cy="236538"/>
            </a:xfrm>
            <a:custGeom>
              <a:avLst/>
              <a:gdLst>
                <a:gd name="T0" fmla="*/ 42 w 180"/>
                <a:gd name="T1" fmla="*/ 175 h 181"/>
                <a:gd name="T2" fmla="*/ 172 w 180"/>
                <a:gd name="T3" fmla="*/ 45 h 181"/>
                <a:gd name="T4" fmla="*/ 172 w 180"/>
                <a:gd name="T5" fmla="*/ 19 h 181"/>
                <a:gd name="T6" fmla="*/ 162 w 180"/>
                <a:gd name="T7" fmla="*/ 8 h 181"/>
                <a:gd name="T8" fmla="*/ 135 w 180"/>
                <a:gd name="T9" fmla="*/ 8 h 181"/>
                <a:gd name="T10" fmla="*/ 5 w 180"/>
                <a:gd name="T11" fmla="*/ 138 h 181"/>
                <a:gd name="T12" fmla="*/ 0 w 180"/>
                <a:gd name="T13" fmla="*/ 181 h 181"/>
                <a:gd name="T14" fmla="*/ 42 w 180"/>
                <a:gd name="T15" fmla="*/ 17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" h="181">
                  <a:moveTo>
                    <a:pt x="42" y="175"/>
                  </a:moveTo>
                  <a:cubicBezTo>
                    <a:pt x="172" y="45"/>
                    <a:pt x="172" y="45"/>
                    <a:pt x="172" y="45"/>
                  </a:cubicBezTo>
                  <a:cubicBezTo>
                    <a:pt x="180" y="38"/>
                    <a:pt x="180" y="26"/>
                    <a:pt x="172" y="19"/>
                  </a:cubicBezTo>
                  <a:cubicBezTo>
                    <a:pt x="162" y="8"/>
                    <a:pt x="162" y="8"/>
                    <a:pt x="162" y="8"/>
                  </a:cubicBezTo>
                  <a:cubicBezTo>
                    <a:pt x="154" y="0"/>
                    <a:pt x="142" y="0"/>
                    <a:pt x="135" y="8"/>
                  </a:cubicBezTo>
                  <a:cubicBezTo>
                    <a:pt x="5" y="138"/>
                    <a:pt x="5" y="138"/>
                    <a:pt x="5" y="138"/>
                  </a:cubicBezTo>
                  <a:cubicBezTo>
                    <a:pt x="0" y="181"/>
                    <a:pt x="0" y="181"/>
                    <a:pt x="0" y="181"/>
                  </a:cubicBezTo>
                  <a:lnTo>
                    <a:pt x="42" y="175"/>
                  </a:lnTo>
                  <a:close/>
                </a:path>
              </a:pathLst>
            </a:cu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5" name="Line 39"/>
            <p:cNvSpPr>
              <a:spLocks noChangeShapeType="1"/>
            </p:cNvSpPr>
            <p:nvPr/>
          </p:nvSpPr>
          <p:spPr bwMode="auto">
            <a:xfrm>
              <a:off x="3641726" y="2481263"/>
              <a:ext cx="47625" cy="47625"/>
            </a:xfrm>
            <a:prstGeom prst="line">
              <a:avLst/>
            </a:pr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" name="Line 40"/>
            <p:cNvSpPr>
              <a:spLocks noChangeShapeType="1"/>
            </p:cNvSpPr>
            <p:nvPr/>
          </p:nvSpPr>
          <p:spPr bwMode="auto">
            <a:xfrm>
              <a:off x="3776663" y="2344738"/>
              <a:ext cx="49213" cy="49213"/>
            </a:xfrm>
            <a:prstGeom prst="line">
              <a:avLst/>
            </a:pr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" name="Freeform 41"/>
            <p:cNvSpPr>
              <a:spLocks/>
            </p:cNvSpPr>
            <p:nvPr/>
          </p:nvSpPr>
          <p:spPr bwMode="auto">
            <a:xfrm>
              <a:off x="3536951" y="2430463"/>
              <a:ext cx="198438" cy="200025"/>
            </a:xfrm>
            <a:custGeom>
              <a:avLst/>
              <a:gdLst>
                <a:gd name="T0" fmla="*/ 91 w 153"/>
                <a:gd name="T1" fmla="*/ 2 h 153"/>
                <a:gd name="T2" fmla="*/ 77 w 153"/>
                <a:gd name="T3" fmla="*/ 0 h 153"/>
                <a:gd name="T4" fmla="*/ 0 w 153"/>
                <a:gd name="T5" fmla="*/ 77 h 153"/>
                <a:gd name="T6" fmla="*/ 77 w 153"/>
                <a:gd name="T7" fmla="*/ 153 h 153"/>
                <a:gd name="T8" fmla="*/ 153 w 153"/>
                <a:gd name="T9" fmla="*/ 77 h 153"/>
                <a:gd name="T10" fmla="*/ 152 w 153"/>
                <a:gd name="T11" fmla="*/ 6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153">
                  <a:moveTo>
                    <a:pt x="91" y="2"/>
                  </a:moveTo>
                  <a:cubicBezTo>
                    <a:pt x="86" y="1"/>
                    <a:pt x="81" y="0"/>
                    <a:pt x="77" y="0"/>
                  </a:cubicBezTo>
                  <a:cubicBezTo>
                    <a:pt x="34" y="0"/>
                    <a:pt x="0" y="34"/>
                    <a:pt x="0" y="77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119" y="153"/>
                    <a:pt x="153" y="119"/>
                    <a:pt x="153" y="77"/>
                  </a:cubicBezTo>
                  <a:cubicBezTo>
                    <a:pt x="153" y="73"/>
                    <a:pt x="153" y="70"/>
                    <a:pt x="152" y="67"/>
                  </a:cubicBezTo>
                </a:path>
              </a:pathLst>
            </a:cu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6580064" y="1347214"/>
            <a:ext cx="447820" cy="452758"/>
            <a:chOff x="6615112" y="2143125"/>
            <a:chExt cx="431801" cy="436563"/>
          </a:xfrm>
        </p:grpSpPr>
        <p:sp>
          <p:nvSpPr>
            <p:cNvPr id="217" name="Freeform 45"/>
            <p:cNvSpPr>
              <a:spLocks/>
            </p:cNvSpPr>
            <p:nvPr/>
          </p:nvSpPr>
          <p:spPr bwMode="auto">
            <a:xfrm>
              <a:off x="6675438" y="2143125"/>
              <a:ext cx="371475" cy="436563"/>
            </a:xfrm>
            <a:custGeom>
              <a:avLst/>
              <a:gdLst>
                <a:gd name="T0" fmla="*/ 4687 w 9557"/>
                <a:gd name="T1" fmla="*/ 11181 h 11200"/>
                <a:gd name="T2" fmla="*/ 4306 w 9557"/>
                <a:gd name="T3" fmla="*/ 11001 h 11200"/>
                <a:gd name="T4" fmla="*/ 4008 w 9557"/>
                <a:gd name="T5" fmla="*/ 10842 h 11200"/>
                <a:gd name="T6" fmla="*/ 3730 w 9557"/>
                <a:gd name="T7" fmla="*/ 10677 h 11200"/>
                <a:gd name="T8" fmla="*/ 3968 w 9557"/>
                <a:gd name="T9" fmla="*/ 10293 h 11200"/>
                <a:gd name="T10" fmla="*/ 4231 w 9557"/>
                <a:gd name="T11" fmla="*/ 10449 h 11200"/>
                <a:gd name="T12" fmla="*/ 4508 w 9557"/>
                <a:gd name="T13" fmla="*/ 10597 h 11200"/>
                <a:gd name="T14" fmla="*/ 4778 w 9557"/>
                <a:gd name="T15" fmla="*/ 10727 h 11200"/>
                <a:gd name="T16" fmla="*/ 5049 w 9557"/>
                <a:gd name="T17" fmla="*/ 10597 h 11200"/>
                <a:gd name="T18" fmla="*/ 5326 w 9557"/>
                <a:gd name="T19" fmla="*/ 10449 h 11200"/>
                <a:gd name="T20" fmla="*/ 5586 w 9557"/>
                <a:gd name="T21" fmla="*/ 10295 h 11200"/>
                <a:gd name="T22" fmla="*/ 5795 w 9557"/>
                <a:gd name="T23" fmla="*/ 10160 h 11200"/>
                <a:gd name="T24" fmla="*/ 5819 w 9557"/>
                <a:gd name="T25" fmla="*/ 10143 h 11200"/>
                <a:gd name="T26" fmla="*/ 6178 w 9557"/>
                <a:gd name="T27" fmla="*/ 9881 h 11200"/>
                <a:gd name="T28" fmla="*/ 6187 w 9557"/>
                <a:gd name="T29" fmla="*/ 9874 h 11200"/>
                <a:gd name="T30" fmla="*/ 9076 w 9557"/>
                <a:gd name="T31" fmla="*/ 4383 h 11200"/>
                <a:gd name="T32" fmla="*/ 9093 w 9557"/>
                <a:gd name="T33" fmla="*/ 4128 h 11200"/>
                <a:gd name="T34" fmla="*/ 9105 w 9557"/>
                <a:gd name="T35" fmla="*/ 3700 h 11200"/>
                <a:gd name="T36" fmla="*/ 7528 w 9557"/>
                <a:gd name="T37" fmla="*/ 1068 h 11200"/>
                <a:gd name="T38" fmla="*/ 2029 w 9557"/>
                <a:gd name="T39" fmla="*/ 1068 h 11200"/>
                <a:gd name="T40" fmla="*/ 452 w 9557"/>
                <a:gd name="T41" fmla="*/ 3700 h 11200"/>
                <a:gd name="T42" fmla="*/ 0 w 9557"/>
                <a:gd name="T43" fmla="*/ 3700 h 11200"/>
                <a:gd name="T44" fmla="*/ 226 w 9557"/>
                <a:gd name="T45" fmla="*/ 2410 h 11200"/>
                <a:gd name="T46" fmla="*/ 1707 w 9557"/>
                <a:gd name="T47" fmla="*/ 722 h 11200"/>
                <a:gd name="T48" fmla="*/ 7850 w 9557"/>
                <a:gd name="T49" fmla="*/ 722 h 11200"/>
                <a:gd name="T50" fmla="*/ 9331 w 9557"/>
                <a:gd name="T51" fmla="*/ 2410 h 11200"/>
                <a:gd name="T52" fmla="*/ 9557 w 9557"/>
                <a:gd name="T53" fmla="*/ 3700 h 11200"/>
                <a:gd name="T54" fmla="*/ 9544 w 9557"/>
                <a:gd name="T55" fmla="*/ 4156 h 11200"/>
                <a:gd name="T56" fmla="*/ 9526 w 9557"/>
                <a:gd name="T57" fmla="*/ 4439 h 11200"/>
                <a:gd name="T58" fmla="*/ 6465 w 9557"/>
                <a:gd name="T59" fmla="*/ 10230 h 11200"/>
                <a:gd name="T60" fmla="*/ 6453 w 9557"/>
                <a:gd name="T61" fmla="*/ 10239 h 11200"/>
                <a:gd name="T62" fmla="*/ 6070 w 9557"/>
                <a:gd name="T63" fmla="*/ 10521 h 11200"/>
                <a:gd name="T64" fmla="*/ 6008 w 9557"/>
                <a:gd name="T65" fmla="*/ 10560 h 11200"/>
                <a:gd name="T66" fmla="*/ 5724 w 9557"/>
                <a:gd name="T67" fmla="*/ 10740 h 11200"/>
                <a:gd name="T68" fmla="*/ 5444 w 9557"/>
                <a:gd name="T69" fmla="*/ 10900 h 11200"/>
                <a:gd name="T70" fmla="*/ 5163 w 9557"/>
                <a:gd name="T71" fmla="*/ 11046 h 11200"/>
                <a:gd name="T72" fmla="*/ 4779 w 9557"/>
                <a:gd name="T73" fmla="*/ 11200 h 1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57" h="11200">
                  <a:moveTo>
                    <a:pt x="4779" y="11200"/>
                  </a:moveTo>
                  <a:cubicBezTo>
                    <a:pt x="4748" y="11200"/>
                    <a:pt x="4716" y="11193"/>
                    <a:pt x="4687" y="11181"/>
                  </a:cubicBezTo>
                  <a:cubicBezTo>
                    <a:pt x="4590" y="11138"/>
                    <a:pt x="4494" y="11094"/>
                    <a:pt x="4397" y="11048"/>
                  </a:cubicBezTo>
                  <a:cubicBezTo>
                    <a:pt x="4306" y="11001"/>
                    <a:pt x="4306" y="11001"/>
                    <a:pt x="4306" y="11001"/>
                  </a:cubicBezTo>
                  <a:cubicBezTo>
                    <a:pt x="4241" y="10968"/>
                    <a:pt x="4176" y="10934"/>
                    <a:pt x="4112" y="10899"/>
                  </a:cubicBezTo>
                  <a:cubicBezTo>
                    <a:pt x="4078" y="10881"/>
                    <a:pt x="4044" y="10862"/>
                    <a:pt x="4008" y="10842"/>
                  </a:cubicBezTo>
                  <a:cubicBezTo>
                    <a:pt x="3947" y="10808"/>
                    <a:pt x="3887" y="10773"/>
                    <a:pt x="3828" y="10737"/>
                  </a:cubicBezTo>
                  <a:cubicBezTo>
                    <a:pt x="3799" y="10720"/>
                    <a:pt x="3764" y="10698"/>
                    <a:pt x="3730" y="10677"/>
                  </a:cubicBezTo>
                  <a:cubicBezTo>
                    <a:pt x="3624" y="10611"/>
                    <a:pt x="3592" y="10472"/>
                    <a:pt x="3657" y="10366"/>
                  </a:cubicBezTo>
                  <a:cubicBezTo>
                    <a:pt x="3723" y="10260"/>
                    <a:pt x="3863" y="10227"/>
                    <a:pt x="3968" y="10293"/>
                  </a:cubicBezTo>
                  <a:cubicBezTo>
                    <a:pt x="4000" y="10312"/>
                    <a:pt x="4031" y="10332"/>
                    <a:pt x="4062" y="10350"/>
                  </a:cubicBezTo>
                  <a:cubicBezTo>
                    <a:pt x="4121" y="10386"/>
                    <a:pt x="4176" y="10418"/>
                    <a:pt x="4231" y="10449"/>
                  </a:cubicBezTo>
                  <a:cubicBezTo>
                    <a:pt x="4263" y="10467"/>
                    <a:pt x="4294" y="10484"/>
                    <a:pt x="4326" y="10501"/>
                  </a:cubicBezTo>
                  <a:cubicBezTo>
                    <a:pt x="4388" y="10535"/>
                    <a:pt x="4448" y="10566"/>
                    <a:pt x="4508" y="10597"/>
                  </a:cubicBezTo>
                  <a:cubicBezTo>
                    <a:pt x="4597" y="10642"/>
                    <a:pt x="4597" y="10642"/>
                    <a:pt x="4597" y="10642"/>
                  </a:cubicBezTo>
                  <a:cubicBezTo>
                    <a:pt x="4656" y="10671"/>
                    <a:pt x="4717" y="10699"/>
                    <a:pt x="4778" y="10727"/>
                  </a:cubicBezTo>
                  <a:cubicBezTo>
                    <a:pt x="4840" y="10699"/>
                    <a:pt x="4902" y="10670"/>
                    <a:pt x="4963" y="10641"/>
                  </a:cubicBezTo>
                  <a:cubicBezTo>
                    <a:pt x="5049" y="10597"/>
                    <a:pt x="5049" y="10597"/>
                    <a:pt x="5049" y="10597"/>
                  </a:cubicBezTo>
                  <a:cubicBezTo>
                    <a:pt x="5109" y="10566"/>
                    <a:pt x="5169" y="10535"/>
                    <a:pt x="5229" y="10502"/>
                  </a:cubicBezTo>
                  <a:cubicBezTo>
                    <a:pt x="5263" y="10484"/>
                    <a:pt x="5294" y="10467"/>
                    <a:pt x="5326" y="10449"/>
                  </a:cubicBezTo>
                  <a:cubicBezTo>
                    <a:pt x="5382" y="10417"/>
                    <a:pt x="5437" y="10386"/>
                    <a:pt x="5490" y="10353"/>
                  </a:cubicBezTo>
                  <a:cubicBezTo>
                    <a:pt x="5525" y="10332"/>
                    <a:pt x="5556" y="10313"/>
                    <a:pt x="5586" y="10295"/>
                  </a:cubicBezTo>
                  <a:cubicBezTo>
                    <a:pt x="5646" y="10258"/>
                    <a:pt x="5702" y="10221"/>
                    <a:pt x="5757" y="10184"/>
                  </a:cubicBezTo>
                  <a:cubicBezTo>
                    <a:pt x="5770" y="10176"/>
                    <a:pt x="5782" y="10168"/>
                    <a:pt x="5795" y="10160"/>
                  </a:cubicBezTo>
                  <a:cubicBezTo>
                    <a:pt x="5805" y="10153"/>
                    <a:pt x="5805" y="10153"/>
                    <a:pt x="5805" y="10153"/>
                  </a:cubicBezTo>
                  <a:cubicBezTo>
                    <a:pt x="5810" y="10150"/>
                    <a:pt x="5814" y="10146"/>
                    <a:pt x="5819" y="10143"/>
                  </a:cubicBezTo>
                  <a:cubicBezTo>
                    <a:pt x="5928" y="10069"/>
                    <a:pt x="6046" y="9983"/>
                    <a:pt x="6178" y="9880"/>
                  </a:cubicBezTo>
                  <a:cubicBezTo>
                    <a:pt x="6178" y="9881"/>
                    <a:pt x="6178" y="9881"/>
                    <a:pt x="6178" y="9881"/>
                  </a:cubicBezTo>
                  <a:cubicBezTo>
                    <a:pt x="6181" y="9879"/>
                    <a:pt x="6183" y="9877"/>
                    <a:pt x="6186" y="9875"/>
                  </a:cubicBezTo>
                  <a:cubicBezTo>
                    <a:pt x="6186" y="9874"/>
                    <a:pt x="6186" y="9874"/>
                    <a:pt x="6187" y="9874"/>
                  </a:cubicBezTo>
                  <a:cubicBezTo>
                    <a:pt x="7833" y="8588"/>
                    <a:pt x="8885" y="6596"/>
                    <a:pt x="9073" y="4408"/>
                  </a:cubicBezTo>
                  <a:cubicBezTo>
                    <a:pt x="9074" y="4400"/>
                    <a:pt x="9075" y="4391"/>
                    <a:pt x="9076" y="4383"/>
                  </a:cubicBezTo>
                  <a:cubicBezTo>
                    <a:pt x="9078" y="4357"/>
                    <a:pt x="9078" y="4357"/>
                    <a:pt x="9078" y="4357"/>
                  </a:cubicBezTo>
                  <a:cubicBezTo>
                    <a:pt x="9084" y="4279"/>
                    <a:pt x="9088" y="4204"/>
                    <a:pt x="9093" y="4128"/>
                  </a:cubicBezTo>
                  <a:cubicBezTo>
                    <a:pt x="9095" y="4094"/>
                    <a:pt x="9097" y="4061"/>
                    <a:pt x="9098" y="4028"/>
                  </a:cubicBezTo>
                  <a:cubicBezTo>
                    <a:pt x="9103" y="3917"/>
                    <a:pt x="9105" y="3809"/>
                    <a:pt x="9105" y="3700"/>
                  </a:cubicBezTo>
                  <a:cubicBezTo>
                    <a:pt x="9105" y="2846"/>
                    <a:pt x="9105" y="2846"/>
                    <a:pt x="9105" y="2846"/>
                  </a:cubicBezTo>
                  <a:cubicBezTo>
                    <a:pt x="8258" y="2733"/>
                    <a:pt x="7592" y="1989"/>
                    <a:pt x="7528" y="1068"/>
                  </a:cubicBezTo>
                  <a:cubicBezTo>
                    <a:pt x="6672" y="665"/>
                    <a:pt x="5725" y="452"/>
                    <a:pt x="4779" y="452"/>
                  </a:cubicBezTo>
                  <a:cubicBezTo>
                    <a:pt x="3832" y="452"/>
                    <a:pt x="2885" y="665"/>
                    <a:pt x="2029" y="1068"/>
                  </a:cubicBezTo>
                  <a:cubicBezTo>
                    <a:pt x="1965" y="1989"/>
                    <a:pt x="1299" y="2733"/>
                    <a:pt x="452" y="2846"/>
                  </a:cubicBezTo>
                  <a:cubicBezTo>
                    <a:pt x="452" y="3700"/>
                    <a:pt x="452" y="3700"/>
                    <a:pt x="452" y="3700"/>
                  </a:cubicBezTo>
                  <a:cubicBezTo>
                    <a:pt x="452" y="3825"/>
                    <a:pt x="351" y="3926"/>
                    <a:pt x="226" y="3926"/>
                  </a:cubicBezTo>
                  <a:cubicBezTo>
                    <a:pt x="101" y="3926"/>
                    <a:pt x="0" y="3825"/>
                    <a:pt x="0" y="3700"/>
                  </a:cubicBezTo>
                  <a:cubicBezTo>
                    <a:pt x="0" y="2636"/>
                    <a:pt x="0" y="2636"/>
                    <a:pt x="0" y="2636"/>
                  </a:cubicBezTo>
                  <a:cubicBezTo>
                    <a:pt x="0" y="2511"/>
                    <a:pt x="101" y="2410"/>
                    <a:pt x="226" y="2410"/>
                  </a:cubicBezTo>
                  <a:cubicBezTo>
                    <a:pt x="974" y="2410"/>
                    <a:pt x="1582" y="1743"/>
                    <a:pt x="1582" y="924"/>
                  </a:cubicBezTo>
                  <a:cubicBezTo>
                    <a:pt x="1582" y="838"/>
                    <a:pt x="1630" y="760"/>
                    <a:pt x="1707" y="722"/>
                  </a:cubicBezTo>
                  <a:cubicBezTo>
                    <a:pt x="2656" y="250"/>
                    <a:pt x="3718" y="0"/>
                    <a:pt x="4778" y="0"/>
                  </a:cubicBezTo>
                  <a:cubicBezTo>
                    <a:pt x="5839" y="0"/>
                    <a:pt x="6901" y="250"/>
                    <a:pt x="7850" y="722"/>
                  </a:cubicBezTo>
                  <a:cubicBezTo>
                    <a:pt x="7926" y="760"/>
                    <a:pt x="7975" y="838"/>
                    <a:pt x="7975" y="924"/>
                  </a:cubicBezTo>
                  <a:cubicBezTo>
                    <a:pt x="7975" y="1743"/>
                    <a:pt x="8583" y="2410"/>
                    <a:pt x="9331" y="2410"/>
                  </a:cubicBezTo>
                  <a:cubicBezTo>
                    <a:pt x="9455" y="2410"/>
                    <a:pt x="9557" y="2511"/>
                    <a:pt x="9557" y="2636"/>
                  </a:cubicBezTo>
                  <a:cubicBezTo>
                    <a:pt x="9557" y="3700"/>
                    <a:pt x="9557" y="3700"/>
                    <a:pt x="9557" y="3700"/>
                  </a:cubicBezTo>
                  <a:cubicBezTo>
                    <a:pt x="9557" y="3815"/>
                    <a:pt x="9554" y="3930"/>
                    <a:pt x="9550" y="4044"/>
                  </a:cubicBezTo>
                  <a:cubicBezTo>
                    <a:pt x="9548" y="4080"/>
                    <a:pt x="9546" y="4119"/>
                    <a:pt x="9544" y="4156"/>
                  </a:cubicBezTo>
                  <a:cubicBezTo>
                    <a:pt x="9539" y="4233"/>
                    <a:pt x="9535" y="4309"/>
                    <a:pt x="9529" y="4388"/>
                  </a:cubicBezTo>
                  <a:cubicBezTo>
                    <a:pt x="9526" y="4439"/>
                    <a:pt x="9526" y="4439"/>
                    <a:pt x="9526" y="4439"/>
                  </a:cubicBezTo>
                  <a:cubicBezTo>
                    <a:pt x="9525" y="4451"/>
                    <a:pt x="9523" y="4463"/>
                    <a:pt x="9521" y="4475"/>
                  </a:cubicBezTo>
                  <a:cubicBezTo>
                    <a:pt x="9316" y="6777"/>
                    <a:pt x="8203" y="8873"/>
                    <a:pt x="6465" y="10230"/>
                  </a:cubicBezTo>
                  <a:cubicBezTo>
                    <a:pt x="6465" y="10230"/>
                    <a:pt x="6465" y="10230"/>
                    <a:pt x="6465" y="10230"/>
                  </a:cubicBezTo>
                  <a:cubicBezTo>
                    <a:pt x="6461" y="10233"/>
                    <a:pt x="6457" y="10237"/>
                    <a:pt x="6453" y="10239"/>
                  </a:cubicBezTo>
                  <a:cubicBezTo>
                    <a:pt x="6320" y="10342"/>
                    <a:pt x="6202" y="10429"/>
                    <a:pt x="6090" y="10506"/>
                  </a:cubicBezTo>
                  <a:cubicBezTo>
                    <a:pt x="6084" y="10511"/>
                    <a:pt x="6077" y="10516"/>
                    <a:pt x="6070" y="10521"/>
                  </a:cubicBezTo>
                  <a:cubicBezTo>
                    <a:pt x="6058" y="10529"/>
                    <a:pt x="6046" y="10536"/>
                    <a:pt x="6033" y="10544"/>
                  </a:cubicBezTo>
                  <a:cubicBezTo>
                    <a:pt x="6008" y="10560"/>
                    <a:pt x="6008" y="10560"/>
                    <a:pt x="6008" y="10560"/>
                  </a:cubicBezTo>
                  <a:cubicBezTo>
                    <a:pt x="5948" y="10600"/>
                    <a:pt x="5887" y="10640"/>
                    <a:pt x="5826" y="10677"/>
                  </a:cubicBezTo>
                  <a:cubicBezTo>
                    <a:pt x="5791" y="10699"/>
                    <a:pt x="5757" y="10720"/>
                    <a:pt x="5724" y="10740"/>
                  </a:cubicBezTo>
                  <a:cubicBezTo>
                    <a:pt x="5670" y="10773"/>
                    <a:pt x="5611" y="10807"/>
                    <a:pt x="5551" y="10841"/>
                  </a:cubicBezTo>
                  <a:cubicBezTo>
                    <a:pt x="5513" y="10862"/>
                    <a:pt x="5479" y="10881"/>
                    <a:pt x="5444" y="10900"/>
                  </a:cubicBezTo>
                  <a:cubicBezTo>
                    <a:pt x="5381" y="10934"/>
                    <a:pt x="5316" y="10968"/>
                    <a:pt x="5251" y="11001"/>
                  </a:cubicBezTo>
                  <a:cubicBezTo>
                    <a:pt x="5163" y="11046"/>
                    <a:pt x="5163" y="11046"/>
                    <a:pt x="5163" y="11046"/>
                  </a:cubicBezTo>
                  <a:cubicBezTo>
                    <a:pt x="5063" y="11094"/>
                    <a:pt x="4967" y="11138"/>
                    <a:pt x="4870" y="11181"/>
                  </a:cubicBezTo>
                  <a:cubicBezTo>
                    <a:pt x="4841" y="11193"/>
                    <a:pt x="4810" y="11200"/>
                    <a:pt x="4779" y="112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8" name="Freeform 46"/>
            <p:cNvSpPr>
              <a:spLocks noEditPoints="1"/>
            </p:cNvSpPr>
            <p:nvPr/>
          </p:nvSpPr>
          <p:spPr bwMode="auto">
            <a:xfrm>
              <a:off x="6615112" y="2293938"/>
              <a:ext cx="260350" cy="260350"/>
            </a:xfrm>
            <a:custGeom>
              <a:avLst/>
              <a:gdLst>
                <a:gd name="T0" fmla="*/ 2846 w 6693"/>
                <a:gd name="T1" fmla="*/ 6647 h 6655"/>
                <a:gd name="T2" fmla="*/ 2275 w 6693"/>
                <a:gd name="T3" fmla="*/ 5874 h 6655"/>
                <a:gd name="T4" fmla="*/ 1964 w 6693"/>
                <a:gd name="T5" fmla="*/ 5718 h 6655"/>
                <a:gd name="T6" fmla="*/ 1001 w 6693"/>
                <a:gd name="T7" fmla="*/ 5725 h 6655"/>
                <a:gd name="T8" fmla="*/ 994 w 6693"/>
                <a:gd name="T9" fmla="*/ 4761 h 6655"/>
                <a:gd name="T10" fmla="*/ 834 w 6693"/>
                <a:gd name="T11" fmla="*/ 4452 h 6655"/>
                <a:gd name="T12" fmla="*/ 51 w 6693"/>
                <a:gd name="T13" fmla="*/ 3891 h 6655"/>
                <a:gd name="T14" fmla="*/ 612 w 6693"/>
                <a:gd name="T15" fmla="*/ 3107 h 6655"/>
                <a:gd name="T16" fmla="*/ 664 w 6693"/>
                <a:gd name="T17" fmla="*/ 2763 h 6655"/>
                <a:gd name="T18" fmla="*/ 361 w 6693"/>
                <a:gd name="T19" fmla="*/ 1849 h 6655"/>
                <a:gd name="T20" fmla="*/ 1275 w 6693"/>
                <a:gd name="T21" fmla="*/ 1545 h 6655"/>
                <a:gd name="T22" fmla="*/ 1520 w 6693"/>
                <a:gd name="T23" fmla="*/ 1297 h 6655"/>
                <a:gd name="T24" fmla="*/ 1812 w 6693"/>
                <a:gd name="T25" fmla="*/ 382 h 6655"/>
                <a:gd name="T26" fmla="*/ 2729 w 6693"/>
                <a:gd name="T27" fmla="*/ 672 h 6655"/>
                <a:gd name="T28" fmla="*/ 3072 w 6693"/>
                <a:gd name="T29" fmla="*/ 615 h 6655"/>
                <a:gd name="T30" fmla="*/ 3847 w 6693"/>
                <a:gd name="T31" fmla="*/ 46 h 6655"/>
                <a:gd name="T32" fmla="*/ 4418 w 6693"/>
                <a:gd name="T33" fmla="*/ 819 h 6655"/>
                <a:gd name="T34" fmla="*/ 4729 w 6693"/>
                <a:gd name="T35" fmla="*/ 975 h 6655"/>
                <a:gd name="T36" fmla="*/ 5693 w 6693"/>
                <a:gd name="T37" fmla="*/ 968 h 6655"/>
                <a:gd name="T38" fmla="*/ 5699 w 6693"/>
                <a:gd name="T39" fmla="*/ 1932 h 6655"/>
                <a:gd name="T40" fmla="*/ 5860 w 6693"/>
                <a:gd name="T41" fmla="*/ 2241 h 6655"/>
                <a:gd name="T42" fmla="*/ 6643 w 6693"/>
                <a:gd name="T43" fmla="*/ 2802 h 6655"/>
                <a:gd name="T44" fmla="*/ 6082 w 6693"/>
                <a:gd name="T45" fmla="*/ 3585 h 6655"/>
                <a:gd name="T46" fmla="*/ 6029 w 6693"/>
                <a:gd name="T47" fmla="*/ 3930 h 6655"/>
                <a:gd name="T48" fmla="*/ 6333 w 6693"/>
                <a:gd name="T49" fmla="*/ 4844 h 6655"/>
                <a:gd name="T50" fmla="*/ 5418 w 6693"/>
                <a:gd name="T51" fmla="*/ 5148 h 6655"/>
                <a:gd name="T52" fmla="*/ 5174 w 6693"/>
                <a:gd name="T53" fmla="*/ 5396 h 6655"/>
                <a:gd name="T54" fmla="*/ 4881 w 6693"/>
                <a:gd name="T55" fmla="*/ 6311 h 6655"/>
                <a:gd name="T56" fmla="*/ 3965 w 6693"/>
                <a:gd name="T57" fmla="*/ 6021 h 6655"/>
                <a:gd name="T58" fmla="*/ 3621 w 6693"/>
                <a:gd name="T59" fmla="*/ 6078 h 6655"/>
                <a:gd name="T60" fmla="*/ 2950 w 6693"/>
                <a:gd name="T61" fmla="*/ 6655 h 6655"/>
                <a:gd name="T62" fmla="*/ 2366 w 6693"/>
                <a:gd name="T63" fmla="*/ 5305 h 6655"/>
                <a:gd name="T64" fmla="*/ 2741 w 6693"/>
                <a:gd name="T65" fmla="*/ 6015 h 6655"/>
                <a:gd name="T66" fmla="*/ 3134 w 6693"/>
                <a:gd name="T67" fmla="*/ 6075 h 6655"/>
                <a:gd name="T68" fmla="*/ 3704 w 6693"/>
                <a:gd name="T69" fmla="*/ 5507 h 6655"/>
                <a:gd name="T70" fmla="*/ 4425 w 6693"/>
                <a:gd name="T71" fmla="*/ 5862 h 6655"/>
                <a:gd name="T72" fmla="*/ 4778 w 6693"/>
                <a:gd name="T73" fmla="*/ 5679 h 6655"/>
                <a:gd name="T74" fmla="*/ 4905 w 6693"/>
                <a:gd name="T75" fmla="*/ 4886 h 6655"/>
                <a:gd name="T76" fmla="*/ 5700 w 6693"/>
                <a:gd name="T77" fmla="*/ 4749 h 6655"/>
                <a:gd name="T78" fmla="*/ 5878 w 6693"/>
                <a:gd name="T79" fmla="*/ 4394 h 6655"/>
                <a:gd name="T80" fmla="*/ 5512 w 6693"/>
                <a:gd name="T81" fmla="*/ 3675 h 6655"/>
                <a:gd name="T82" fmla="*/ 6075 w 6693"/>
                <a:gd name="T83" fmla="*/ 3097 h 6655"/>
                <a:gd name="T84" fmla="*/ 6197 w 6693"/>
                <a:gd name="T85" fmla="*/ 2876 h 6655"/>
                <a:gd name="T86" fmla="*/ 5826 w 6693"/>
                <a:gd name="T87" fmla="*/ 2692 h 6655"/>
                <a:gd name="T88" fmla="*/ 5312 w 6693"/>
                <a:gd name="T89" fmla="*/ 1699 h 6655"/>
                <a:gd name="T90" fmla="*/ 5375 w 6693"/>
                <a:gd name="T91" fmla="*/ 1290 h 6655"/>
                <a:gd name="T92" fmla="*/ 4967 w 6693"/>
                <a:gd name="T93" fmla="*/ 1359 h 6655"/>
                <a:gd name="T94" fmla="*/ 3968 w 6693"/>
                <a:gd name="T95" fmla="*/ 858 h 6655"/>
                <a:gd name="T96" fmla="*/ 3779 w 6693"/>
                <a:gd name="T97" fmla="*/ 493 h 6655"/>
                <a:gd name="T98" fmla="*/ 3491 w 6693"/>
                <a:gd name="T99" fmla="*/ 786 h 6655"/>
                <a:gd name="T100" fmla="*/ 2387 w 6693"/>
                <a:gd name="T101" fmla="*/ 968 h 6655"/>
                <a:gd name="T102" fmla="*/ 2020 w 6693"/>
                <a:gd name="T103" fmla="*/ 783 h 6655"/>
                <a:gd name="T104" fmla="*/ 1959 w 6693"/>
                <a:gd name="T105" fmla="*/ 1189 h 6655"/>
                <a:gd name="T106" fmla="*/ 1173 w 6693"/>
                <a:gd name="T107" fmla="*/ 1985 h 6655"/>
                <a:gd name="T108" fmla="*/ 765 w 6693"/>
                <a:gd name="T109" fmla="*/ 2051 h 6655"/>
                <a:gd name="T110" fmla="*/ 956 w 6693"/>
                <a:gd name="T111" fmla="*/ 2418 h 6655"/>
                <a:gd name="T112" fmla="*/ 788 w 6693"/>
                <a:gd name="T113" fmla="*/ 3523 h 6655"/>
                <a:gd name="T114" fmla="*/ 497 w 6693"/>
                <a:gd name="T115" fmla="*/ 3817 h 6655"/>
                <a:gd name="T116" fmla="*/ 867 w 6693"/>
                <a:gd name="T117" fmla="*/ 4001 h 6655"/>
                <a:gd name="T118" fmla="*/ 1381 w 6693"/>
                <a:gd name="T119" fmla="*/ 4994 h 6655"/>
                <a:gd name="T120" fmla="*/ 1318 w 6693"/>
                <a:gd name="T121" fmla="*/ 5403 h 6655"/>
                <a:gd name="T122" fmla="*/ 1726 w 6693"/>
                <a:gd name="T123" fmla="*/ 5334 h 6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693" h="6655">
                  <a:moveTo>
                    <a:pt x="2950" y="6655"/>
                  </a:moveTo>
                  <a:cubicBezTo>
                    <a:pt x="2916" y="6655"/>
                    <a:pt x="2881" y="6652"/>
                    <a:pt x="2846" y="6647"/>
                  </a:cubicBezTo>
                  <a:cubicBezTo>
                    <a:pt x="2541" y="6600"/>
                    <a:pt x="2318" y="6362"/>
                    <a:pt x="2291" y="6054"/>
                  </a:cubicBezTo>
                  <a:cubicBezTo>
                    <a:pt x="2275" y="5874"/>
                    <a:pt x="2275" y="5874"/>
                    <a:pt x="2275" y="5874"/>
                  </a:cubicBezTo>
                  <a:cubicBezTo>
                    <a:pt x="2267" y="5771"/>
                    <a:pt x="2194" y="5724"/>
                    <a:pt x="2163" y="5709"/>
                  </a:cubicBezTo>
                  <a:cubicBezTo>
                    <a:pt x="2133" y="5694"/>
                    <a:pt x="2052" y="5664"/>
                    <a:pt x="1964" y="5718"/>
                  </a:cubicBezTo>
                  <a:cubicBezTo>
                    <a:pt x="1807" y="5815"/>
                    <a:pt x="1807" y="5815"/>
                    <a:pt x="1807" y="5815"/>
                  </a:cubicBezTo>
                  <a:cubicBezTo>
                    <a:pt x="1545" y="5978"/>
                    <a:pt x="1221" y="5941"/>
                    <a:pt x="1001" y="5725"/>
                  </a:cubicBezTo>
                  <a:cubicBezTo>
                    <a:pt x="781" y="5508"/>
                    <a:pt x="740" y="5184"/>
                    <a:pt x="899" y="4919"/>
                  </a:cubicBezTo>
                  <a:cubicBezTo>
                    <a:pt x="994" y="4761"/>
                    <a:pt x="994" y="4761"/>
                    <a:pt x="994" y="4761"/>
                  </a:cubicBezTo>
                  <a:cubicBezTo>
                    <a:pt x="1047" y="4673"/>
                    <a:pt x="1016" y="4592"/>
                    <a:pt x="1000" y="4562"/>
                  </a:cubicBezTo>
                  <a:cubicBezTo>
                    <a:pt x="985" y="4531"/>
                    <a:pt x="937" y="4459"/>
                    <a:pt x="834" y="4452"/>
                  </a:cubicBezTo>
                  <a:cubicBezTo>
                    <a:pt x="650" y="4438"/>
                    <a:pt x="650" y="4438"/>
                    <a:pt x="650" y="4438"/>
                  </a:cubicBezTo>
                  <a:cubicBezTo>
                    <a:pt x="342" y="4415"/>
                    <a:pt x="101" y="4195"/>
                    <a:pt x="51" y="3891"/>
                  </a:cubicBezTo>
                  <a:cubicBezTo>
                    <a:pt x="0" y="3586"/>
                    <a:pt x="158" y="3300"/>
                    <a:pt x="442" y="3179"/>
                  </a:cubicBezTo>
                  <a:cubicBezTo>
                    <a:pt x="612" y="3107"/>
                    <a:pt x="612" y="3107"/>
                    <a:pt x="612" y="3107"/>
                  </a:cubicBezTo>
                  <a:cubicBezTo>
                    <a:pt x="707" y="3067"/>
                    <a:pt x="729" y="2984"/>
                    <a:pt x="734" y="2950"/>
                  </a:cubicBezTo>
                  <a:cubicBezTo>
                    <a:pt x="739" y="2916"/>
                    <a:pt x="743" y="2830"/>
                    <a:pt x="664" y="2763"/>
                  </a:cubicBezTo>
                  <a:cubicBezTo>
                    <a:pt x="523" y="2644"/>
                    <a:pt x="523" y="2644"/>
                    <a:pt x="523" y="2644"/>
                  </a:cubicBezTo>
                  <a:cubicBezTo>
                    <a:pt x="288" y="2444"/>
                    <a:pt x="222" y="2125"/>
                    <a:pt x="361" y="1849"/>
                  </a:cubicBezTo>
                  <a:cubicBezTo>
                    <a:pt x="499" y="1573"/>
                    <a:pt x="794" y="1434"/>
                    <a:pt x="1095" y="1503"/>
                  </a:cubicBezTo>
                  <a:cubicBezTo>
                    <a:pt x="1275" y="1545"/>
                    <a:pt x="1275" y="1545"/>
                    <a:pt x="1275" y="1545"/>
                  </a:cubicBezTo>
                  <a:cubicBezTo>
                    <a:pt x="1376" y="1568"/>
                    <a:pt x="1443" y="1514"/>
                    <a:pt x="1467" y="1489"/>
                  </a:cubicBezTo>
                  <a:cubicBezTo>
                    <a:pt x="1491" y="1465"/>
                    <a:pt x="1544" y="1397"/>
                    <a:pt x="1520" y="1297"/>
                  </a:cubicBezTo>
                  <a:cubicBezTo>
                    <a:pt x="1477" y="1122"/>
                    <a:pt x="1477" y="1122"/>
                    <a:pt x="1477" y="1122"/>
                  </a:cubicBezTo>
                  <a:cubicBezTo>
                    <a:pt x="1403" y="821"/>
                    <a:pt x="1538" y="524"/>
                    <a:pt x="1812" y="382"/>
                  </a:cubicBezTo>
                  <a:cubicBezTo>
                    <a:pt x="2087" y="240"/>
                    <a:pt x="2407" y="301"/>
                    <a:pt x="2610" y="535"/>
                  </a:cubicBezTo>
                  <a:cubicBezTo>
                    <a:pt x="2729" y="672"/>
                    <a:pt x="2729" y="672"/>
                    <a:pt x="2729" y="672"/>
                  </a:cubicBezTo>
                  <a:cubicBezTo>
                    <a:pt x="2796" y="750"/>
                    <a:pt x="2882" y="745"/>
                    <a:pt x="2916" y="739"/>
                  </a:cubicBezTo>
                  <a:cubicBezTo>
                    <a:pt x="2950" y="734"/>
                    <a:pt x="3033" y="711"/>
                    <a:pt x="3072" y="615"/>
                  </a:cubicBezTo>
                  <a:cubicBezTo>
                    <a:pt x="3141" y="447"/>
                    <a:pt x="3141" y="447"/>
                    <a:pt x="3141" y="447"/>
                  </a:cubicBezTo>
                  <a:cubicBezTo>
                    <a:pt x="3258" y="161"/>
                    <a:pt x="3542" y="0"/>
                    <a:pt x="3847" y="46"/>
                  </a:cubicBezTo>
                  <a:cubicBezTo>
                    <a:pt x="4153" y="93"/>
                    <a:pt x="4376" y="331"/>
                    <a:pt x="4402" y="638"/>
                  </a:cubicBezTo>
                  <a:cubicBezTo>
                    <a:pt x="4418" y="819"/>
                    <a:pt x="4418" y="819"/>
                    <a:pt x="4418" y="819"/>
                  </a:cubicBezTo>
                  <a:cubicBezTo>
                    <a:pt x="4427" y="921"/>
                    <a:pt x="4499" y="968"/>
                    <a:pt x="4530" y="984"/>
                  </a:cubicBezTo>
                  <a:cubicBezTo>
                    <a:pt x="4561" y="999"/>
                    <a:pt x="4642" y="1029"/>
                    <a:pt x="4729" y="975"/>
                  </a:cubicBezTo>
                  <a:cubicBezTo>
                    <a:pt x="4886" y="878"/>
                    <a:pt x="4886" y="878"/>
                    <a:pt x="4886" y="878"/>
                  </a:cubicBezTo>
                  <a:cubicBezTo>
                    <a:pt x="5149" y="715"/>
                    <a:pt x="5473" y="751"/>
                    <a:pt x="5693" y="968"/>
                  </a:cubicBezTo>
                  <a:cubicBezTo>
                    <a:pt x="5913" y="1185"/>
                    <a:pt x="5954" y="1509"/>
                    <a:pt x="5794" y="1774"/>
                  </a:cubicBezTo>
                  <a:cubicBezTo>
                    <a:pt x="5699" y="1932"/>
                    <a:pt x="5699" y="1932"/>
                    <a:pt x="5699" y="1932"/>
                  </a:cubicBezTo>
                  <a:cubicBezTo>
                    <a:pt x="5646" y="2020"/>
                    <a:pt x="5677" y="2101"/>
                    <a:pt x="5693" y="2131"/>
                  </a:cubicBezTo>
                  <a:cubicBezTo>
                    <a:pt x="5709" y="2162"/>
                    <a:pt x="5757" y="2233"/>
                    <a:pt x="5860" y="2241"/>
                  </a:cubicBezTo>
                  <a:cubicBezTo>
                    <a:pt x="6044" y="2255"/>
                    <a:pt x="6044" y="2255"/>
                    <a:pt x="6044" y="2255"/>
                  </a:cubicBezTo>
                  <a:cubicBezTo>
                    <a:pt x="6352" y="2277"/>
                    <a:pt x="6593" y="2497"/>
                    <a:pt x="6643" y="2802"/>
                  </a:cubicBezTo>
                  <a:cubicBezTo>
                    <a:pt x="6693" y="3107"/>
                    <a:pt x="6536" y="3393"/>
                    <a:pt x="6252" y="3513"/>
                  </a:cubicBezTo>
                  <a:cubicBezTo>
                    <a:pt x="6082" y="3585"/>
                    <a:pt x="6082" y="3585"/>
                    <a:pt x="6082" y="3585"/>
                  </a:cubicBezTo>
                  <a:cubicBezTo>
                    <a:pt x="5987" y="3626"/>
                    <a:pt x="5964" y="3709"/>
                    <a:pt x="5959" y="3743"/>
                  </a:cubicBezTo>
                  <a:cubicBezTo>
                    <a:pt x="5954" y="3777"/>
                    <a:pt x="5951" y="3863"/>
                    <a:pt x="6029" y="3930"/>
                  </a:cubicBezTo>
                  <a:cubicBezTo>
                    <a:pt x="6170" y="4049"/>
                    <a:pt x="6170" y="4049"/>
                    <a:pt x="6170" y="4049"/>
                  </a:cubicBezTo>
                  <a:cubicBezTo>
                    <a:pt x="6406" y="4248"/>
                    <a:pt x="6471" y="4568"/>
                    <a:pt x="6333" y="4844"/>
                  </a:cubicBezTo>
                  <a:cubicBezTo>
                    <a:pt x="6194" y="5120"/>
                    <a:pt x="5899" y="5259"/>
                    <a:pt x="5598" y="5189"/>
                  </a:cubicBezTo>
                  <a:cubicBezTo>
                    <a:pt x="5418" y="5148"/>
                    <a:pt x="5418" y="5148"/>
                    <a:pt x="5418" y="5148"/>
                  </a:cubicBezTo>
                  <a:cubicBezTo>
                    <a:pt x="5318" y="5125"/>
                    <a:pt x="5251" y="5179"/>
                    <a:pt x="5227" y="5203"/>
                  </a:cubicBezTo>
                  <a:cubicBezTo>
                    <a:pt x="5203" y="5228"/>
                    <a:pt x="5149" y="5295"/>
                    <a:pt x="5174" y="5396"/>
                  </a:cubicBezTo>
                  <a:cubicBezTo>
                    <a:pt x="5217" y="5571"/>
                    <a:pt x="5217" y="5571"/>
                    <a:pt x="5217" y="5571"/>
                  </a:cubicBezTo>
                  <a:cubicBezTo>
                    <a:pt x="5291" y="5871"/>
                    <a:pt x="5156" y="6169"/>
                    <a:pt x="4881" y="6311"/>
                  </a:cubicBezTo>
                  <a:cubicBezTo>
                    <a:pt x="4607" y="6453"/>
                    <a:pt x="4286" y="6391"/>
                    <a:pt x="4084" y="6158"/>
                  </a:cubicBezTo>
                  <a:cubicBezTo>
                    <a:pt x="3965" y="6021"/>
                    <a:pt x="3965" y="6021"/>
                    <a:pt x="3965" y="6021"/>
                  </a:cubicBezTo>
                  <a:cubicBezTo>
                    <a:pt x="3897" y="5943"/>
                    <a:pt x="3811" y="5948"/>
                    <a:pt x="3777" y="5953"/>
                  </a:cubicBezTo>
                  <a:cubicBezTo>
                    <a:pt x="3743" y="5959"/>
                    <a:pt x="3660" y="5982"/>
                    <a:pt x="3621" y="6078"/>
                  </a:cubicBezTo>
                  <a:cubicBezTo>
                    <a:pt x="3553" y="6246"/>
                    <a:pt x="3553" y="6246"/>
                    <a:pt x="3553" y="6246"/>
                  </a:cubicBezTo>
                  <a:cubicBezTo>
                    <a:pt x="3449" y="6499"/>
                    <a:pt x="3215" y="6655"/>
                    <a:pt x="2950" y="6655"/>
                  </a:cubicBezTo>
                  <a:close/>
                  <a:moveTo>
                    <a:pt x="2071" y="5235"/>
                  </a:moveTo>
                  <a:cubicBezTo>
                    <a:pt x="2172" y="5235"/>
                    <a:pt x="2272" y="5258"/>
                    <a:pt x="2366" y="5305"/>
                  </a:cubicBezTo>
                  <a:cubicBezTo>
                    <a:pt x="2571" y="5408"/>
                    <a:pt x="2706" y="5606"/>
                    <a:pt x="2726" y="5835"/>
                  </a:cubicBezTo>
                  <a:cubicBezTo>
                    <a:pt x="2741" y="6015"/>
                    <a:pt x="2741" y="6015"/>
                    <a:pt x="2741" y="6015"/>
                  </a:cubicBezTo>
                  <a:cubicBezTo>
                    <a:pt x="2754" y="6164"/>
                    <a:pt x="2877" y="6194"/>
                    <a:pt x="2914" y="6200"/>
                  </a:cubicBezTo>
                  <a:cubicBezTo>
                    <a:pt x="2952" y="6206"/>
                    <a:pt x="3078" y="6213"/>
                    <a:pt x="3134" y="6075"/>
                  </a:cubicBezTo>
                  <a:cubicBezTo>
                    <a:pt x="3203" y="5907"/>
                    <a:pt x="3203" y="5907"/>
                    <a:pt x="3203" y="5907"/>
                  </a:cubicBezTo>
                  <a:cubicBezTo>
                    <a:pt x="3290" y="5694"/>
                    <a:pt x="3477" y="5545"/>
                    <a:pt x="3704" y="5507"/>
                  </a:cubicBezTo>
                  <a:cubicBezTo>
                    <a:pt x="3930" y="5470"/>
                    <a:pt x="4156" y="5551"/>
                    <a:pt x="4306" y="5725"/>
                  </a:cubicBezTo>
                  <a:cubicBezTo>
                    <a:pt x="4425" y="5862"/>
                    <a:pt x="4425" y="5862"/>
                    <a:pt x="4425" y="5862"/>
                  </a:cubicBezTo>
                  <a:cubicBezTo>
                    <a:pt x="4523" y="5975"/>
                    <a:pt x="4640" y="5927"/>
                    <a:pt x="4673" y="5909"/>
                  </a:cubicBezTo>
                  <a:cubicBezTo>
                    <a:pt x="4707" y="5892"/>
                    <a:pt x="4814" y="5824"/>
                    <a:pt x="4778" y="5679"/>
                  </a:cubicBezTo>
                  <a:cubicBezTo>
                    <a:pt x="4735" y="5503"/>
                    <a:pt x="4735" y="5503"/>
                    <a:pt x="4735" y="5503"/>
                  </a:cubicBezTo>
                  <a:cubicBezTo>
                    <a:pt x="4680" y="5280"/>
                    <a:pt x="4744" y="5049"/>
                    <a:pt x="4905" y="4886"/>
                  </a:cubicBezTo>
                  <a:cubicBezTo>
                    <a:pt x="5066" y="4722"/>
                    <a:pt x="5296" y="4656"/>
                    <a:pt x="5520" y="4707"/>
                  </a:cubicBezTo>
                  <a:cubicBezTo>
                    <a:pt x="5700" y="4749"/>
                    <a:pt x="5700" y="4749"/>
                    <a:pt x="5700" y="4749"/>
                  </a:cubicBezTo>
                  <a:cubicBezTo>
                    <a:pt x="5846" y="4783"/>
                    <a:pt x="5912" y="4675"/>
                    <a:pt x="5929" y="4642"/>
                  </a:cubicBezTo>
                  <a:cubicBezTo>
                    <a:pt x="5946" y="4608"/>
                    <a:pt x="5992" y="4490"/>
                    <a:pt x="5878" y="4394"/>
                  </a:cubicBezTo>
                  <a:cubicBezTo>
                    <a:pt x="5737" y="4275"/>
                    <a:pt x="5737" y="4275"/>
                    <a:pt x="5737" y="4275"/>
                  </a:cubicBezTo>
                  <a:cubicBezTo>
                    <a:pt x="5562" y="4126"/>
                    <a:pt x="5478" y="3902"/>
                    <a:pt x="5512" y="3675"/>
                  </a:cubicBezTo>
                  <a:cubicBezTo>
                    <a:pt x="5547" y="3448"/>
                    <a:pt x="5694" y="3259"/>
                    <a:pt x="5905" y="3169"/>
                  </a:cubicBezTo>
                  <a:cubicBezTo>
                    <a:pt x="6075" y="3097"/>
                    <a:pt x="6075" y="3097"/>
                    <a:pt x="6075" y="3097"/>
                  </a:cubicBezTo>
                  <a:cubicBezTo>
                    <a:pt x="6075" y="3097"/>
                    <a:pt x="6075" y="3097"/>
                    <a:pt x="6075" y="3097"/>
                  </a:cubicBezTo>
                  <a:cubicBezTo>
                    <a:pt x="6213" y="3039"/>
                    <a:pt x="6203" y="2913"/>
                    <a:pt x="6197" y="2876"/>
                  </a:cubicBezTo>
                  <a:cubicBezTo>
                    <a:pt x="6191" y="2839"/>
                    <a:pt x="6159" y="2716"/>
                    <a:pt x="6010" y="2705"/>
                  </a:cubicBezTo>
                  <a:cubicBezTo>
                    <a:pt x="5826" y="2692"/>
                    <a:pt x="5826" y="2692"/>
                    <a:pt x="5826" y="2692"/>
                  </a:cubicBezTo>
                  <a:cubicBezTo>
                    <a:pt x="5597" y="2675"/>
                    <a:pt x="5397" y="2543"/>
                    <a:pt x="5292" y="2339"/>
                  </a:cubicBezTo>
                  <a:cubicBezTo>
                    <a:pt x="5186" y="2135"/>
                    <a:pt x="5194" y="1896"/>
                    <a:pt x="5312" y="1699"/>
                  </a:cubicBezTo>
                  <a:cubicBezTo>
                    <a:pt x="5407" y="1541"/>
                    <a:pt x="5407" y="1541"/>
                    <a:pt x="5407" y="1541"/>
                  </a:cubicBezTo>
                  <a:cubicBezTo>
                    <a:pt x="5484" y="1413"/>
                    <a:pt x="5402" y="1317"/>
                    <a:pt x="5375" y="1290"/>
                  </a:cubicBezTo>
                  <a:cubicBezTo>
                    <a:pt x="5349" y="1263"/>
                    <a:pt x="5251" y="1183"/>
                    <a:pt x="5124" y="1262"/>
                  </a:cubicBezTo>
                  <a:cubicBezTo>
                    <a:pt x="4967" y="1359"/>
                    <a:pt x="4967" y="1359"/>
                    <a:pt x="4967" y="1359"/>
                  </a:cubicBezTo>
                  <a:cubicBezTo>
                    <a:pt x="4772" y="1480"/>
                    <a:pt x="4533" y="1491"/>
                    <a:pt x="4327" y="1388"/>
                  </a:cubicBezTo>
                  <a:cubicBezTo>
                    <a:pt x="4122" y="1285"/>
                    <a:pt x="3988" y="1087"/>
                    <a:pt x="3968" y="858"/>
                  </a:cubicBezTo>
                  <a:cubicBezTo>
                    <a:pt x="3952" y="677"/>
                    <a:pt x="3952" y="677"/>
                    <a:pt x="3952" y="677"/>
                  </a:cubicBezTo>
                  <a:cubicBezTo>
                    <a:pt x="3939" y="529"/>
                    <a:pt x="3817" y="499"/>
                    <a:pt x="3779" y="493"/>
                  </a:cubicBezTo>
                  <a:cubicBezTo>
                    <a:pt x="3742" y="488"/>
                    <a:pt x="3616" y="480"/>
                    <a:pt x="3559" y="618"/>
                  </a:cubicBezTo>
                  <a:cubicBezTo>
                    <a:pt x="3491" y="786"/>
                    <a:pt x="3491" y="786"/>
                    <a:pt x="3491" y="786"/>
                  </a:cubicBezTo>
                  <a:cubicBezTo>
                    <a:pt x="3404" y="999"/>
                    <a:pt x="3217" y="1148"/>
                    <a:pt x="2990" y="1185"/>
                  </a:cubicBezTo>
                  <a:cubicBezTo>
                    <a:pt x="2764" y="1223"/>
                    <a:pt x="2538" y="1142"/>
                    <a:pt x="2387" y="968"/>
                  </a:cubicBezTo>
                  <a:cubicBezTo>
                    <a:pt x="2268" y="831"/>
                    <a:pt x="2268" y="831"/>
                    <a:pt x="2268" y="831"/>
                  </a:cubicBezTo>
                  <a:cubicBezTo>
                    <a:pt x="2171" y="718"/>
                    <a:pt x="2054" y="766"/>
                    <a:pt x="2020" y="783"/>
                  </a:cubicBezTo>
                  <a:cubicBezTo>
                    <a:pt x="1986" y="801"/>
                    <a:pt x="1880" y="869"/>
                    <a:pt x="1915" y="1014"/>
                  </a:cubicBezTo>
                  <a:cubicBezTo>
                    <a:pt x="1959" y="1189"/>
                    <a:pt x="1959" y="1189"/>
                    <a:pt x="1959" y="1189"/>
                  </a:cubicBezTo>
                  <a:cubicBezTo>
                    <a:pt x="2013" y="1412"/>
                    <a:pt x="1950" y="1643"/>
                    <a:pt x="1788" y="1807"/>
                  </a:cubicBezTo>
                  <a:cubicBezTo>
                    <a:pt x="1627" y="1970"/>
                    <a:pt x="1397" y="2037"/>
                    <a:pt x="1173" y="1985"/>
                  </a:cubicBezTo>
                  <a:cubicBezTo>
                    <a:pt x="993" y="1944"/>
                    <a:pt x="993" y="1944"/>
                    <a:pt x="993" y="1944"/>
                  </a:cubicBezTo>
                  <a:cubicBezTo>
                    <a:pt x="848" y="1910"/>
                    <a:pt x="782" y="2018"/>
                    <a:pt x="765" y="2051"/>
                  </a:cubicBezTo>
                  <a:cubicBezTo>
                    <a:pt x="748" y="2085"/>
                    <a:pt x="701" y="2203"/>
                    <a:pt x="815" y="2299"/>
                  </a:cubicBezTo>
                  <a:cubicBezTo>
                    <a:pt x="956" y="2418"/>
                    <a:pt x="956" y="2418"/>
                    <a:pt x="956" y="2418"/>
                  </a:cubicBezTo>
                  <a:cubicBezTo>
                    <a:pt x="1131" y="2566"/>
                    <a:pt x="1215" y="2791"/>
                    <a:pt x="1181" y="3018"/>
                  </a:cubicBezTo>
                  <a:cubicBezTo>
                    <a:pt x="1147" y="3245"/>
                    <a:pt x="1000" y="3434"/>
                    <a:pt x="788" y="3523"/>
                  </a:cubicBezTo>
                  <a:cubicBezTo>
                    <a:pt x="618" y="3595"/>
                    <a:pt x="618" y="3595"/>
                    <a:pt x="618" y="3595"/>
                  </a:cubicBezTo>
                  <a:cubicBezTo>
                    <a:pt x="481" y="3654"/>
                    <a:pt x="490" y="3780"/>
                    <a:pt x="497" y="3817"/>
                  </a:cubicBezTo>
                  <a:cubicBezTo>
                    <a:pt x="503" y="3854"/>
                    <a:pt x="534" y="3977"/>
                    <a:pt x="683" y="3988"/>
                  </a:cubicBezTo>
                  <a:cubicBezTo>
                    <a:pt x="867" y="4001"/>
                    <a:pt x="867" y="4001"/>
                    <a:pt x="867" y="4001"/>
                  </a:cubicBezTo>
                  <a:cubicBezTo>
                    <a:pt x="1096" y="4018"/>
                    <a:pt x="1296" y="4150"/>
                    <a:pt x="1402" y="4354"/>
                  </a:cubicBezTo>
                  <a:cubicBezTo>
                    <a:pt x="1507" y="4558"/>
                    <a:pt x="1500" y="4797"/>
                    <a:pt x="1381" y="4994"/>
                  </a:cubicBezTo>
                  <a:cubicBezTo>
                    <a:pt x="1286" y="5152"/>
                    <a:pt x="1286" y="5152"/>
                    <a:pt x="1286" y="5152"/>
                  </a:cubicBezTo>
                  <a:cubicBezTo>
                    <a:pt x="1209" y="5280"/>
                    <a:pt x="1291" y="5376"/>
                    <a:pt x="1318" y="5403"/>
                  </a:cubicBezTo>
                  <a:cubicBezTo>
                    <a:pt x="1345" y="5429"/>
                    <a:pt x="1442" y="5510"/>
                    <a:pt x="1569" y="5431"/>
                  </a:cubicBezTo>
                  <a:cubicBezTo>
                    <a:pt x="1726" y="5334"/>
                    <a:pt x="1726" y="5334"/>
                    <a:pt x="1726" y="5334"/>
                  </a:cubicBezTo>
                  <a:cubicBezTo>
                    <a:pt x="1832" y="5268"/>
                    <a:pt x="1952" y="5235"/>
                    <a:pt x="2071" y="52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9" name="Freeform 47"/>
            <p:cNvSpPr>
              <a:spLocks noEditPoints="1"/>
            </p:cNvSpPr>
            <p:nvPr/>
          </p:nvSpPr>
          <p:spPr bwMode="auto">
            <a:xfrm>
              <a:off x="6686550" y="2365375"/>
              <a:ext cx="117475" cy="114300"/>
            </a:xfrm>
            <a:custGeom>
              <a:avLst/>
              <a:gdLst>
                <a:gd name="T0" fmla="*/ 1503 w 3008"/>
                <a:gd name="T1" fmla="*/ 2902 h 2902"/>
                <a:gd name="T2" fmla="*/ 125 w 3008"/>
                <a:gd name="T3" fmla="*/ 1732 h 2902"/>
                <a:gd name="T4" fmla="*/ 1276 w 3008"/>
                <a:gd name="T5" fmla="*/ 126 h 2902"/>
                <a:gd name="T6" fmla="*/ 2882 w 3008"/>
                <a:gd name="T7" fmla="*/ 1277 h 2902"/>
                <a:gd name="T8" fmla="*/ 1731 w 3008"/>
                <a:gd name="T9" fmla="*/ 2883 h 2902"/>
                <a:gd name="T10" fmla="*/ 1503 w 3008"/>
                <a:gd name="T11" fmla="*/ 2902 h 2902"/>
                <a:gd name="T12" fmla="*/ 1504 w 3008"/>
                <a:gd name="T13" fmla="*/ 559 h 2902"/>
                <a:gd name="T14" fmla="*/ 1350 w 3008"/>
                <a:gd name="T15" fmla="*/ 572 h 2902"/>
                <a:gd name="T16" fmla="*/ 571 w 3008"/>
                <a:gd name="T17" fmla="*/ 1658 h 2902"/>
                <a:gd name="T18" fmla="*/ 1658 w 3008"/>
                <a:gd name="T19" fmla="*/ 2437 h 2902"/>
                <a:gd name="T20" fmla="*/ 2436 w 3008"/>
                <a:gd name="T21" fmla="*/ 1350 h 2902"/>
                <a:gd name="T22" fmla="*/ 1504 w 3008"/>
                <a:gd name="T23" fmla="*/ 559 h 2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08" h="2902">
                  <a:moveTo>
                    <a:pt x="1503" y="2902"/>
                  </a:moveTo>
                  <a:cubicBezTo>
                    <a:pt x="832" y="2902"/>
                    <a:pt x="238" y="2415"/>
                    <a:pt x="125" y="1732"/>
                  </a:cubicBezTo>
                  <a:cubicBezTo>
                    <a:pt x="0" y="972"/>
                    <a:pt x="516" y="252"/>
                    <a:pt x="1276" y="126"/>
                  </a:cubicBezTo>
                  <a:cubicBezTo>
                    <a:pt x="2036" y="0"/>
                    <a:pt x="2757" y="517"/>
                    <a:pt x="2882" y="1277"/>
                  </a:cubicBezTo>
                  <a:cubicBezTo>
                    <a:pt x="3008" y="2037"/>
                    <a:pt x="2491" y="2757"/>
                    <a:pt x="1731" y="2883"/>
                  </a:cubicBezTo>
                  <a:cubicBezTo>
                    <a:pt x="1655" y="2895"/>
                    <a:pt x="1578" y="2902"/>
                    <a:pt x="1503" y="2902"/>
                  </a:cubicBezTo>
                  <a:close/>
                  <a:moveTo>
                    <a:pt x="1504" y="559"/>
                  </a:moveTo>
                  <a:cubicBezTo>
                    <a:pt x="1453" y="559"/>
                    <a:pt x="1402" y="563"/>
                    <a:pt x="1350" y="572"/>
                  </a:cubicBezTo>
                  <a:cubicBezTo>
                    <a:pt x="836" y="657"/>
                    <a:pt x="486" y="1144"/>
                    <a:pt x="571" y="1658"/>
                  </a:cubicBezTo>
                  <a:cubicBezTo>
                    <a:pt x="656" y="2173"/>
                    <a:pt x="1144" y="2522"/>
                    <a:pt x="1658" y="2437"/>
                  </a:cubicBezTo>
                  <a:cubicBezTo>
                    <a:pt x="2172" y="2352"/>
                    <a:pt x="2521" y="1865"/>
                    <a:pt x="2436" y="1350"/>
                  </a:cubicBezTo>
                  <a:cubicBezTo>
                    <a:pt x="2360" y="888"/>
                    <a:pt x="1958" y="559"/>
                    <a:pt x="1504" y="5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9156542" y="1288380"/>
            <a:ext cx="513644" cy="536991"/>
            <a:chOff x="9172575" y="2209800"/>
            <a:chExt cx="488951" cy="511176"/>
          </a:xfrm>
        </p:grpSpPr>
        <p:sp>
          <p:nvSpPr>
            <p:cNvPr id="236" name="Freeform 51"/>
            <p:cNvSpPr>
              <a:spLocks noEditPoints="1"/>
            </p:cNvSpPr>
            <p:nvPr/>
          </p:nvSpPr>
          <p:spPr bwMode="auto">
            <a:xfrm>
              <a:off x="9291638" y="2390775"/>
              <a:ext cx="168275" cy="169863"/>
            </a:xfrm>
            <a:custGeom>
              <a:avLst/>
              <a:gdLst>
                <a:gd name="T0" fmla="*/ 724 w 3370"/>
                <a:gd name="T1" fmla="*/ 3070 h 3381"/>
                <a:gd name="T2" fmla="*/ 1607 w 3370"/>
                <a:gd name="T3" fmla="*/ 3370 h 3381"/>
                <a:gd name="T4" fmla="*/ 2315 w 3370"/>
                <a:gd name="T5" fmla="*/ 3249 h 3381"/>
                <a:gd name="T6" fmla="*/ 2872 w 3370"/>
                <a:gd name="T7" fmla="*/ 2881 h 3381"/>
                <a:gd name="T8" fmla="*/ 3232 w 3370"/>
                <a:gd name="T9" fmla="*/ 2347 h 3381"/>
                <a:gd name="T10" fmla="*/ 3366 w 3370"/>
                <a:gd name="T11" fmla="*/ 1717 h 3381"/>
                <a:gd name="T12" fmla="*/ 3243 w 3370"/>
                <a:gd name="T13" fmla="*/ 1060 h 3381"/>
                <a:gd name="T14" fmla="*/ 2646 w 3370"/>
                <a:gd name="T15" fmla="*/ 311 h 3381"/>
                <a:gd name="T16" fmla="*/ 1762 w 3370"/>
                <a:gd name="T17" fmla="*/ 11 h 3381"/>
                <a:gd name="T18" fmla="*/ 1055 w 3370"/>
                <a:gd name="T19" fmla="*/ 132 h 3381"/>
                <a:gd name="T20" fmla="*/ 498 w 3370"/>
                <a:gd name="T21" fmla="*/ 500 h 3381"/>
                <a:gd name="T22" fmla="*/ 137 w 3370"/>
                <a:gd name="T23" fmla="*/ 1034 h 3381"/>
                <a:gd name="T24" fmla="*/ 4 w 3370"/>
                <a:gd name="T25" fmla="*/ 1664 h 3381"/>
                <a:gd name="T26" fmla="*/ 126 w 3370"/>
                <a:gd name="T27" fmla="*/ 2321 h 3381"/>
                <a:gd name="T28" fmla="*/ 724 w 3370"/>
                <a:gd name="T29" fmla="*/ 3070 h 3381"/>
                <a:gd name="T30" fmla="*/ 1148 w 3370"/>
                <a:gd name="T31" fmla="*/ 363 h 3381"/>
                <a:gd name="T32" fmla="*/ 1751 w 3370"/>
                <a:gd name="T33" fmla="*/ 260 h 3381"/>
                <a:gd name="T34" fmla="*/ 3012 w 3370"/>
                <a:gd name="T35" fmla="*/ 1154 h 3381"/>
                <a:gd name="T36" fmla="*/ 2221 w 3370"/>
                <a:gd name="T37" fmla="*/ 3018 h 3381"/>
                <a:gd name="T38" fmla="*/ 1619 w 3370"/>
                <a:gd name="T39" fmla="*/ 3121 h 3381"/>
                <a:gd name="T40" fmla="*/ 358 w 3370"/>
                <a:gd name="T41" fmla="*/ 2227 h 3381"/>
                <a:gd name="T42" fmla="*/ 1148 w 3370"/>
                <a:gd name="T43" fmla="*/ 363 h 3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70" h="3381">
                  <a:moveTo>
                    <a:pt x="724" y="3070"/>
                  </a:moveTo>
                  <a:cubicBezTo>
                    <a:pt x="985" y="3251"/>
                    <a:pt x="1290" y="3355"/>
                    <a:pt x="1607" y="3370"/>
                  </a:cubicBezTo>
                  <a:cubicBezTo>
                    <a:pt x="1850" y="3381"/>
                    <a:pt x="2088" y="3341"/>
                    <a:pt x="2315" y="3249"/>
                  </a:cubicBezTo>
                  <a:cubicBezTo>
                    <a:pt x="2525" y="3164"/>
                    <a:pt x="2713" y="3040"/>
                    <a:pt x="2872" y="2881"/>
                  </a:cubicBezTo>
                  <a:cubicBezTo>
                    <a:pt x="3026" y="2728"/>
                    <a:pt x="3147" y="2548"/>
                    <a:pt x="3232" y="2347"/>
                  </a:cubicBezTo>
                  <a:cubicBezTo>
                    <a:pt x="3318" y="2146"/>
                    <a:pt x="3363" y="1934"/>
                    <a:pt x="3366" y="1717"/>
                  </a:cubicBezTo>
                  <a:cubicBezTo>
                    <a:pt x="3370" y="1492"/>
                    <a:pt x="3328" y="1271"/>
                    <a:pt x="3243" y="1060"/>
                  </a:cubicBezTo>
                  <a:cubicBezTo>
                    <a:pt x="3120" y="756"/>
                    <a:pt x="2914" y="497"/>
                    <a:pt x="2646" y="311"/>
                  </a:cubicBezTo>
                  <a:cubicBezTo>
                    <a:pt x="2385" y="129"/>
                    <a:pt x="2079" y="26"/>
                    <a:pt x="1762" y="11"/>
                  </a:cubicBezTo>
                  <a:cubicBezTo>
                    <a:pt x="1520" y="0"/>
                    <a:pt x="1282" y="40"/>
                    <a:pt x="1055" y="132"/>
                  </a:cubicBezTo>
                  <a:cubicBezTo>
                    <a:pt x="844" y="217"/>
                    <a:pt x="657" y="341"/>
                    <a:pt x="498" y="500"/>
                  </a:cubicBezTo>
                  <a:cubicBezTo>
                    <a:pt x="344" y="653"/>
                    <a:pt x="223" y="833"/>
                    <a:pt x="137" y="1034"/>
                  </a:cubicBezTo>
                  <a:cubicBezTo>
                    <a:pt x="52" y="1235"/>
                    <a:pt x="7" y="1447"/>
                    <a:pt x="4" y="1664"/>
                  </a:cubicBezTo>
                  <a:cubicBezTo>
                    <a:pt x="0" y="1889"/>
                    <a:pt x="41" y="2110"/>
                    <a:pt x="126" y="2321"/>
                  </a:cubicBezTo>
                  <a:cubicBezTo>
                    <a:pt x="249" y="2624"/>
                    <a:pt x="456" y="2884"/>
                    <a:pt x="724" y="3070"/>
                  </a:cubicBezTo>
                  <a:close/>
                  <a:moveTo>
                    <a:pt x="1148" y="363"/>
                  </a:moveTo>
                  <a:cubicBezTo>
                    <a:pt x="1342" y="285"/>
                    <a:pt x="1544" y="250"/>
                    <a:pt x="1751" y="260"/>
                  </a:cubicBezTo>
                  <a:cubicBezTo>
                    <a:pt x="2308" y="286"/>
                    <a:pt x="2803" y="637"/>
                    <a:pt x="3012" y="1154"/>
                  </a:cubicBezTo>
                  <a:cubicBezTo>
                    <a:pt x="3308" y="1886"/>
                    <a:pt x="2953" y="2722"/>
                    <a:pt x="2221" y="3018"/>
                  </a:cubicBezTo>
                  <a:cubicBezTo>
                    <a:pt x="2028" y="3096"/>
                    <a:pt x="1825" y="3131"/>
                    <a:pt x="1619" y="3121"/>
                  </a:cubicBezTo>
                  <a:cubicBezTo>
                    <a:pt x="1062" y="3095"/>
                    <a:pt x="567" y="2744"/>
                    <a:pt x="358" y="2227"/>
                  </a:cubicBezTo>
                  <a:cubicBezTo>
                    <a:pt x="62" y="1495"/>
                    <a:pt x="416" y="659"/>
                    <a:pt x="1148" y="3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7" name="Freeform 52"/>
            <p:cNvSpPr>
              <a:spLocks noEditPoints="1"/>
            </p:cNvSpPr>
            <p:nvPr/>
          </p:nvSpPr>
          <p:spPr bwMode="auto">
            <a:xfrm>
              <a:off x="9217025" y="2316163"/>
              <a:ext cx="317500" cy="319088"/>
            </a:xfrm>
            <a:custGeom>
              <a:avLst/>
              <a:gdLst>
                <a:gd name="T0" fmla="*/ 2568 w 6335"/>
                <a:gd name="T1" fmla="*/ 6224 h 6335"/>
                <a:gd name="T2" fmla="*/ 3386 w 6335"/>
                <a:gd name="T3" fmla="*/ 5792 h 6335"/>
                <a:gd name="T4" fmla="*/ 3954 w 6335"/>
                <a:gd name="T5" fmla="*/ 6301 h 6335"/>
                <a:gd name="T6" fmla="*/ 4780 w 6335"/>
                <a:gd name="T7" fmla="*/ 5967 h 6335"/>
                <a:gd name="T8" fmla="*/ 4835 w 6335"/>
                <a:gd name="T9" fmla="*/ 5206 h 6335"/>
                <a:gd name="T10" fmla="*/ 5725 w 6335"/>
                <a:gd name="T11" fmla="*/ 4947 h 6335"/>
                <a:gd name="T12" fmla="*/ 6288 w 6335"/>
                <a:gd name="T13" fmla="*/ 4005 h 6335"/>
                <a:gd name="T14" fmla="*/ 5789 w 6335"/>
                <a:gd name="T15" fmla="*/ 3428 h 6335"/>
                <a:gd name="T16" fmla="*/ 6234 w 6335"/>
                <a:gd name="T17" fmla="*/ 2617 h 6335"/>
                <a:gd name="T18" fmla="*/ 6121 w 6335"/>
                <a:gd name="T19" fmla="*/ 1937 h 6335"/>
                <a:gd name="T20" fmla="*/ 5926 w 6335"/>
                <a:gd name="T21" fmla="*/ 1492 h 6335"/>
                <a:gd name="T22" fmla="*/ 5418 w 6335"/>
                <a:gd name="T23" fmla="*/ 1472 h 6335"/>
                <a:gd name="T24" fmla="*/ 5207 w 6335"/>
                <a:gd name="T25" fmla="*/ 1500 h 6335"/>
                <a:gd name="T26" fmla="*/ 4949 w 6335"/>
                <a:gd name="T27" fmla="*/ 612 h 6335"/>
                <a:gd name="T28" fmla="*/ 4008 w 6335"/>
                <a:gd name="T29" fmla="*/ 48 h 6335"/>
                <a:gd name="T30" fmla="*/ 3430 w 6335"/>
                <a:gd name="T31" fmla="*/ 547 h 6335"/>
                <a:gd name="T32" fmla="*/ 2620 w 6335"/>
                <a:gd name="T33" fmla="*/ 101 h 6335"/>
                <a:gd name="T34" fmla="*/ 1556 w 6335"/>
                <a:gd name="T35" fmla="*/ 368 h 6335"/>
                <a:gd name="T36" fmla="*/ 1431 w 6335"/>
                <a:gd name="T37" fmla="*/ 582 h 6335"/>
                <a:gd name="T38" fmla="*/ 1158 w 6335"/>
                <a:gd name="T39" fmla="*/ 1466 h 6335"/>
                <a:gd name="T40" fmla="*/ 396 w 6335"/>
                <a:gd name="T41" fmla="*/ 1508 h 6335"/>
                <a:gd name="T42" fmla="*/ 111 w 6335"/>
                <a:gd name="T43" fmla="*/ 2567 h 6335"/>
                <a:gd name="T44" fmla="*/ 543 w 6335"/>
                <a:gd name="T45" fmla="*/ 3385 h 6335"/>
                <a:gd name="T46" fmla="*/ 35 w 6335"/>
                <a:gd name="T47" fmla="*/ 3954 h 6335"/>
                <a:gd name="T48" fmla="*/ 582 w 6335"/>
                <a:gd name="T49" fmla="*/ 4905 h 6335"/>
                <a:gd name="T50" fmla="*/ 1466 w 6335"/>
                <a:gd name="T51" fmla="*/ 5177 h 6335"/>
                <a:gd name="T52" fmla="*/ 1509 w 6335"/>
                <a:gd name="T53" fmla="*/ 5939 h 6335"/>
                <a:gd name="T54" fmla="*/ 2398 w 6335"/>
                <a:gd name="T55" fmla="*/ 6303 h 6335"/>
                <a:gd name="T56" fmla="*/ 1282 w 6335"/>
                <a:gd name="T57" fmla="*/ 4626 h 6335"/>
                <a:gd name="T58" fmla="*/ 586 w 6335"/>
                <a:gd name="T59" fmla="*/ 4653 h 6335"/>
                <a:gd name="T60" fmla="*/ 749 w 6335"/>
                <a:gd name="T61" fmla="*/ 3543 h 6335"/>
                <a:gd name="T62" fmla="*/ 803 w 6335"/>
                <a:gd name="T63" fmla="*/ 2865 h 6335"/>
                <a:gd name="T64" fmla="*/ 292 w 6335"/>
                <a:gd name="T65" fmla="*/ 2392 h 6335"/>
                <a:gd name="T66" fmla="*/ 1192 w 6335"/>
                <a:gd name="T67" fmla="*/ 1722 h 6335"/>
                <a:gd name="T68" fmla="*/ 1709 w 6335"/>
                <a:gd name="T69" fmla="*/ 1281 h 6335"/>
                <a:gd name="T70" fmla="*/ 1683 w 6335"/>
                <a:gd name="T71" fmla="*/ 586 h 6335"/>
                <a:gd name="T72" fmla="*/ 2792 w 6335"/>
                <a:gd name="T73" fmla="*/ 748 h 6335"/>
                <a:gd name="T74" fmla="*/ 3470 w 6335"/>
                <a:gd name="T75" fmla="*/ 802 h 6335"/>
                <a:gd name="T76" fmla="*/ 3943 w 6335"/>
                <a:gd name="T77" fmla="*/ 292 h 6335"/>
                <a:gd name="T78" fmla="*/ 4613 w 6335"/>
                <a:gd name="T79" fmla="*/ 1191 h 6335"/>
                <a:gd name="T80" fmla="*/ 5054 w 6335"/>
                <a:gd name="T81" fmla="*/ 1709 h 6335"/>
                <a:gd name="T82" fmla="*/ 5749 w 6335"/>
                <a:gd name="T83" fmla="*/ 1682 h 6335"/>
                <a:gd name="T84" fmla="*/ 6037 w 6335"/>
                <a:gd name="T85" fmla="*/ 2397 h 6335"/>
                <a:gd name="T86" fmla="*/ 6046 w 6335"/>
                <a:gd name="T87" fmla="*/ 2415 h 6335"/>
                <a:gd name="T88" fmla="*/ 5586 w 6335"/>
                <a:gd name="T89" fmla="*/ 2791 h 6335"/>
                <a:gd name="T90" fmla="*/ 5533 w 6335"/>
                <a:gd name="T91" fmla="*/ 3468 h 6335"/>
                <a:gd name="T92" fmla="*/ 6044 w 6335"/>
                <a:gd name="T93" fmla="*/ 3941 h 6335"/>
                <a:gd name="T94" fmla="*/ 5213 w 6335"/>
                <a:gd name="T95" fmla="*/ 4621 h 6335"/>
                <a:gd name="T96" fmla="*/ 5145 w 6335"/>
                <a:gd name="T97" fmla="*/ 4612 h 6335"/>
                <a:gd name="T98" fmla="*/ 5029 w 6335"/>
                <a:gd name="T99" fmla="*/ 4658 h 6335"/>
                <a:gd name="T100" fmla="*/ 4579 w 6335"/>
                <a:gd name="T101" fmla="*/ 5168 h 6335"/>
                <a:gd name="T102" fmla="*/ 3894 w 6335"/>
                <a:gd name="T103" fmla="*/ 6056 h 6335"/>
                <a:gd name="T104" fmla="*/ 3430 w 6335"/>
                <a:gd name="T105" fmla="*/ 5538 h 6335"/>
                <a:gd name="T106" fmla="*/ 2751 w 6335"/>
                <a:gd name="T107" fmla="*/ 5580 h 6335"/>
                <a:gd name="T108" fmla="*/ 1639 w 6335"/>
                <a:gd name="T109" fmla="*/ 5724 h 6335"/>
                <a:gd name="T110" fmla="*/ 1677 w 6335"/>
                <a:gd name="T111" fmla="*/ 5028 h 6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335" h="6335">
                  <a:moveTo>
                    <a:pt x="2398" y="6303"/>
                  </a:moveTo>
                  <a:cubicBezTo>
                    <a:pt x="2462" y="6306"/>
                    <a:pt x="2526" y="6278"/>
                    <a:pt x="2568" y="6224"/>
                  </a:cubicBezTo>
                  <a:cubicBezTo>
                    <a:pt x="2906" y="5788"/>
                    <a:pt x="2906" y="5788"/>
                    <a:pt x="2906" y="5788"/>
                  </a:cubicBezTo>
                  <a:cubicBezTo>
                    <a:pt x="3065" y="5804"/>
                    <a:pt x="3226" y="5806"/>
                    <a:pt x="3386" y="5792"/>
                  </a:cubicBezTo>
                  <a:cubicBezTo>
                    <a:pt x="3716" y="6234"/>
                    <a:pt x="3716" y="6234"/>
                    <a:pt x="3716" y="6234"/>
                  </a:cubicBezTo>
                  <a:cubicBezTo>
                    <a:pt x="3771" y="6308"/>
                    <a:pt x="3869" y="6335"/>
                    <a:pt x="3954" y="6301"/>
                  </a:cubicBezTo>
                  <a:cubicBezTo>
                    <a:pt x="3954" y="6301"/>
                    <a:pt x="3954" y="6301"/>
                    <a:pt x="3954" y="6301"/>
                  </a:cubicBezTo>
                  <a:cubicBezTo>
                    <a:pt x="4780" y="5967"/>
                    <a:pt x="4780" y="5967"/>
                    <a:pt x="4780" y="5967"/>
                  </a:cubicBezTo>
                  <a:cubicBezTo>
                    <a:pt x="4865" y="5932"/>
                    <a:pt x="4917" y="5845"/>
                    <a:pt x="4905" y="5753"/>
                  </a:cubicBezTo>
                  <a:cubicBezTo>
                    <a:pt x="4835" y="5206"/>
                    <a:pt x="4835" y="5206"/>
                    <a:pt x="4835" y="5206"/>
                  </a:cubicBezTo>
                  <a:cubicBezTo>
                    <a:pt x="4959" y="5105"/>
                    <a:pt x="5081" y="4992"/>
                    <a:pt x="5184" y="4869"/>
                  </a:cubicBezTo>
                  <a:cubicBezTo>
                    <a:pt x="5725" y="4947"/>
                    <a:pt x="5725" y="4947"/>
                    <a:pt x="5725" y="4947"/>
                  </a:cubicBezTo>
                  <a:cubicBezTo>
                    <a:pt x="5816" y="4960"/>
                    <a:pt x="5905" y="4910"/>
                    <a:pt x="5941" y="4825"/>
                  </a:cubicBezTo>
                  <a:cubicBezTo>
                    <a:pt x="6288" y="4005"/>
                    <a:pt x="6288" y="4005"/>
                    <a:pt x="6288" y="4005"/>
                  </a:cubicBezTo>
                  <a:cubicBezTo>
                    <a:pt x="6324" y="3920"/>
                    <a:pt x="6298" y="3822"/>
                    <a:pt x="6225" y="3766"/>
                  </a:cubicBezTo>
                  <a:cubicBezTo>
                    <a:pt x="5789" y="3428"/>
                    <a:pt x="5789" y="3428"/>
                    <a:pt x="5789" y="3428"/>
                  </a:cubicBezTo>
                  <a:cubicBezTo>
                    <a:pt x="5805" y="3269"/>
                    <a:pt x="5806" y="3108"/>
                    <a:pt x="5792" y="2948"/>
                  </a:cubicBezTo>
                  <a:cubicBezTo>
                    <a:pt x="6234" y="2617"/>
                    <a:pt x="6234" y="2617"/>
                    <a:pt x="6234" y="2617"/>
                  </a:cubicBezTo>
                  <a:cubicBezTo>
                    <a:pt x="6307" y="2562"/>
                    <a:pt x="6335" y="2464"/>
                    <a:pt x="6300" y="2379"/>
                  </a:cubicBezTo>
                  <a:cubicBezTo>
                    <a:pt x="6121" y="1937"/>
                    <a:pt x="6121" y="1937"/>
                    <a:pt x="6121" y="1937"/>
                  </a:cubicBezTo>
                  <a:cubicBezTo>
                    <a:pt x="5967" y="1556"/>
                    <a:pt x="5967" y="1556"/>
                    <a:pt x="5967" y="1556"/>
                  </a:cubicBezTo>
                  <a:cubicBezTo>
                    <a:pt x="5958" y="1531"/>
                    <a:pt x="5943" y="1510"/>
                    <a:pt x="5926" y="1492"/>
                  </a:cubicBezTo>
                  <a:cubicBezTo>
                    <a:pt x="5882" y="1445"/>
                    <a:pt x="5818" y="1420"/>
                    <a:pt x="5752" y="1429"/>
                  </a:cubicBezTo>
                  <a:cubicBezTo>
                    <a:pt x="5418" y="1472"/>
                    <a:pt x="5418" y="1472"/>
                    <a:pt x="5418" y="1472"/>
                  </a:cubicBezTo>
                  <a:cubicBezTo>
                    <a:pt x="5417" y="1473"/>
                    <a:pt x="5417" y="1473"/>
                    <a:pt x="5417" y="1473"/>
                  </a:cubicBezTo>
                  <a:cubicBezTo>
                    <a:pt x="5207" y="1500"/>
                    <a:pt x="5207" y="1500"/>
                    <a:pt x="5207" y="1500"/>
                  </a:cubicBezTo>
                  <a:cubicBezTo>
                    <a:pt x="5105" y="1376"/>
                    <a:pt x="4992" y="1261"/>
                    <a:pt x="4870" y="1158"/>
                  </a:cubicBezTo>
                  <a:cubicBezTo>
                    <a:pt x="4949" y="612"/>
                    <a:pt x="4949" y="612"/>
                    <a:pt x="4949" y="612"/>
                  </a:cubicBezTo>
                  <a:cubicBezTo>
                    <a:pt x="4962" y="520"/>
                    <a:pt x="4912" y="432"/>
                    <a:pt x="4827" y="396"/>
                  </a:cubicBezTo>
                  <a:cubicBezTo>
                    <a:pt x="4008" y="48"/>
                    <a:pt x="4008" y="48"/>
                    <a:pt x="4008" y="48"/>
                  </a:cubicBezTo>
                  <a:cubicBezTo>
                    <a:pt x="3923" y="12"/>
                    <a:pt x="3824" y="38"/>
                    <a:pt x="3768" y="111"/>
                  </a:cubicBezTo>
                  <a:cubicBezTo>
                    <a:pt x="3430" y="547"/>
                    <a:pt x="3430" y="547"/>
                    <a:pt x="3430" y="547"/>
                  </a:cubicBezTo>
                  <a:cubicBezTo>
                    <a:pt x="3270" y="531"/>
                    <a:pt x="3109" y="529"/>
                    <a:pt x="2950" y="543"/>
                  </a:cubicBezTo>
                  <a:cubicBezTo>
                    <a:pt x="2620" y="101"/>
                    <a:pt x="2620" y="101"/>
                    <a:pt x="2620" y="101"/>
                  </a:cubicBezTo>
                  <a:cubicBezTo>
                    <a:pt x="2565" y="27"/>
                    <a:pt x="2467" y="0"/>
                    <a:pt x="2381" y="34"/>
                  </a:cubicBezTo>
                  <a:cubicBezTo>
                    <a:pt x="1556" y="368"/>
                    <a:pt x="1556" y="368"/>
                    <a:pt x="1556" y="368"/>
                  </a:cubicBezTo>
                  <a:cubicBezTo>
                    <a:pt x="1556" y="368"/>
                    <a:pt x="1556" y="368"/>
                    <a:pt x="1556" y="368"/>
                  </a:cubicBezTo>
                  <a:cubicBezTo>
                    <a:pt x="1470" y="403"/>
                    <a:pt x="1419" y="490"/>
                    <a:pt x="1431" y="582"/>
                  </a:cubicBezTo>
                  <a:cubicBezTo>
                    <a:pt x="1500" y="1129"/>
                    <a:pt x="1500" y="1129"/>
                    <a:pt x="1500" y="1129"/>
                  </a:cubicBezTo>
                  <a:cubicBezTo>
                    <a:pt x="1376" y="1230"/>
                    <a:pt x="1262" y="1343"/>
                    <a:pt x="1158" y="1466"/>
                  </a:cubicBezTo>
                  <a:cubicBezTo>
                    <a:pt x="612" y="1387"/>
                    <a:pt x="612" y="1387"/>
                    <a:pt x="612" y="1387"/>
                  </a:cubicBezTo>
                  <a:cubicBezTo>
                    <a:pt x="521" y="1373"/>
                    <a:pt x="432" y="1423"/>
                    <a:pt x="396" y="1508"/>
                  </a:cubicBezTo>
                  <a:cubicBezTo>
                    <a:pt x="49" y="2328"/>
                    <a:pt x="49" y="2328"/>
                    <a:pt x="49" y="2328"/>
                  </a:cubicBezTo>
                  <a:cubicBezTo>
                    <a:pt x="13" y="2412"/>
                    <a:pt x="38" y="2511"/>
                    <a:pt x="111" y="2567"/>
                  </a:cubicBezTo>
                  <a:cubicBezTo>
                    <a:pt x="547" y="2905"/>
                    <a:pt x="547" y="2905"/>
                    <a:pt x="547" y="2905"/>
                  </a:cubicBezTo>
                  <a:cubicBezTo>
                    <a:pt x="531" y="3065"/>
                    <a:pt x="530" y="3226"/>
                    <a:pt x="543" y="3385"/>
                  </a:cubicBezTo>
                  <a:cubicBezTo>
                    <a:pt x="101" y="3716"/>
                    <a:pt x="101" y="3716"/>
                    <a:pt x="101" y="3716"/>
                  </a:cubicBezTo>
                  <a:cubicBezTo>
                    <a:pt x="28" y="3771"/>
                    <a:pt x="0" y="3869"/>
                    <a:pt x="35" y="3954"/>
                  </a:cubicBezTo>
                  <a:cubicBezTo>
                    <a:pt x="368" y="4779"/>
                    <a:pt x="368" y="4779"/>
                    <a:pt x="368" y="4779"/>
                  </a:cubicBezTo>
                  <a:cubicBezTo>
                    <a:pt x="403" y="4865"/>
                    <a:pt x="491" y="4916"/>
                    <a:pt x="582" y="4905"/>
                  </a:cubicBezTo>
                  <a:cubicBezTo>
                    <a:pt x="1129" y="4835"/>
                    <a:pt x="1129" y="4835"/>
                    <a:pt x="1129" y="4835"/>
                  </a:cubicBezTo>
                  <a:cubicBezTo>
                    <a:pt x="1230" y="4959"/>
                    <a:pt x="1343" y="5074"/>
                    <a:pt x="1466" y="5177"/>
                  </a:cubicBezTo>
                  <a:cubicBezTo>
                    <a:pt x="1387" y="5723"/>
                    <a:pt x="1387" y="5723"/>
                    <a:pt x="1387" y="5723"/>
                  </a:cubicBezTo>
                  <a:cubicBezTo>
                    <a:pt x="1374" y="5815"/>
                    <a:pt x="1424" y="5903"/>
                    <a:pt x="1509" y="5939"/>
                  </a:cubicBezTo>
                  <a:cubicBezTo>
                    <a:pt x="2328" y="6287"/>
                    <a:pt x="2328" y="6287"/>
                    <a:pt x="2328" y="6287"/>
                  </a:cubicBezTo>
                  <a:cubicBezTo>
                    <a:pt x="2351" y="6296"/>
                    <a:pt x="2374" y="6302"/>
                    <a:pt x="2398" y="6303"/>
                  </a:cubicBezTo>
                  <a:close/>
                  <a:moveTo>
                    <a:pt x="1677" y="5028"/>
                  </a:moveTo>
                  <a:cubicBezTo>
                    <a:pt x="1530" y="4910"/>
                    <a:pt x="1397" y="4775"/>
                    <a:pt x="1282" y="4626"/>
                  </a:cubicBezTo>
                  <a:cubicBezTo>
                    <a:pt x="1255" y="4591"/>
                    <a:pt x="1211" y="4573"/>
                    <a:pt x="1167" y="4579"/>
                  </a:cubicBezTo>
                  <a:cubicBezTo>
                    <a:pt x="586" y="4653"/>
                    <a:pt x="586" y="4653"/>
                    <a:pt x="586" y="4653"/>
                  </a:cubicBezTo>
                  <a:cubicBezTo>
                    <a:pt x="279" y="3894"/>
                    <a:pt x="279" y="3894"/>
                    <a:pt x="279" y="3894"/>
                  </a:cubicBezTo>
                  <a:cubicBezTo>
                    <a:pt x="749" y="3543"/>
                    <a:pt x="749" y="3543"/>
                    <a:pt x="749" y="3543"/>
                  </a:cubicBezTo>
                  <a:cubicBezTo>
                    <a:pt x="784" y="3517"/>
                    <a:pt x="803" y="3473"/>
                    <a:pt x="798" y="3429"/>
                  </a:cubicBezTo>
                  <a:cubicBezTo>
                    <a:pt x="777" y="3242"/>
                    <a:pt x="779" y="3053"/>
                    <a:pt x="803" y="2865"/>
                  </a:cubicBezTo>
                  <a:cubicBezTo>
                    <a:pt x="808" y="2822"/>
                    <a:pt x="790" y="2778"/>
                    <a:pt x="755" y="2751"/>
                  </a:cubicBezTo>
                  <a:cubicBezTo>
                    <a:pt x="292" y="2392"/>
                    <a:pt x="292" y="2392"/>
                    <a:pt x="292" y="2392"/>
                  </a:cubicBezTo>
                  <a:cubicBezTo>
                    <a:pt x="612" y="1639"/>
                    <a:pt x="612" y="1639"/>
                    <a:pt x="612" y="1639"/>
                  </a:cubicBezTo>
                  <a:cubicBezTo>
                    <a:pt x="1192" y="1722"/>
                    <a:pt x="1192" y="1722"/>
                    <a:pt x="1192" y="1722"/>
                  </a:cubicBezTo>
                  <a:cubicBezTo>
                    <a:pt x="1236" y="1729"/>
                    <a:pt x="1279" y="1711"/>
                    <a:pt x="1307" y="1677"/>
                  </a:cubicBezTo>
                  <a:cubicBezTo>
                    <a:pt x="1425" y="1529"/>
                    <a:pt x="1560" y="1396"/>
                    <a:pt x="1709" y="1281"/>
                  </a:cubicBezTo>
                  <a:cubicBezTo>
                    <a:pt x="1744" y="1254"/>
                    <a:pt x="1762" y="1211"/>
                    <a:pt x="1757" y="1167"/>
                  </a:cubicBezTo>
                  <a:cubicBezTo>
                    <a:pt x="1683" y="586"/>
                    <a:pt x="1683" y="586"/>
                    <a:pt x="1683" y="586"/>
                  </a:cubicBezTo>
                  <a:cubicBezTo>
                    <a:pt x="2442" y="279"/>
                    <a:pt x="2442" y="279"/>
                    <a:pt x="2442" y="279"/>
                  </a:cubicBezTo>
                  <a:cubicBezTo>
                    <a:pt x="2792" y="748"/>
                    <a:pt x="2792" y="748"/>
                    <a:pt x="2792" y="748"/>
                  </a:cubicBezTo>
                  <a:cubicBezTo>
                    <a:pt x="2819" y="784"/>
                    <a:pt x="2862" y="802"/>
                    <a:pt x="2906" y="797"/>
                  </a:cubicBezTo>
                  <a:cubicBezTo>
                    <a:pt x="3093" y="777"/>
                    <a:pt x="3283" y="778"/>
                    <a:pt x="3470" y="802"/>
                  </a:cubicBezTo>
                  <a:cubicBezTo>
                    <a:pt x="3514" y="808"/>
                    <a:pt x="3557" y="790"/>
                    <a:pt x="3584" y="755"/>
                  </a:cubicBezTo>
                  <a:cubicBezTo>
                    <a:pt x="3943" y="292"/>
                    <a:pt x="3943" y="292"/>
                    <a:pt x="3943" y="292"/>
                  </a:cubicBezTo>
                  <a:cubicBezTo>
                    <a:pt x="4697" y="611"/>
                    <a:pt x="4697" y="611"/>
                    <a:pt x="4697" y="611"/>
                  </a:cubicBezTo>
                  <a:cubicBezTo>
                    <a:pt x="4613" y="1191"/>
                    <a:pt x="4613" y="1191"/>
                    <a:pt x="4613" y="1191"/>
                  </a:cubicBezTo>
                  <a:cubicBezTo>
                    <a:pt x="4607" y="1235"/>
                    <a:pt x="4624" y="1279"/>
                    <a:pt x="4659" y="1307"/>
                  </a:cubicBezTo>
                  <a:cubicBezTo>
                    <a:pt x="4806" y="1425"/>
                    <a:pt x="4939" y="1560"/>
                    <a:pt x="5054" y="1709"/>
                  </a:cubicBezTo>
                  <a:cubicBezTo>
                    <a:pt x="5081" y="1744"/>
                    <a:pt x="5125" y="1762"/>
                    <a:pt x="5168" y="1756"/>
                  </a:cubicBezTo>
                  <a:cubicBezTo>
                    <a:pt x="5749" y="1682"/>
                    <a:pt x="5749" y="1682"/>
                    <a:pt x="5749" y="1682"/>
                  </a:cubicBezTo>
                  <a:cubicBezTo>
                    <a:pt x="5874" y="1992"/>
                    <a:pt x="5874" y="1992"/>
                    <a:pt x="5874" y="1992"/>
                  </a:cubicBezTo>
                  <a:cubicBezTo>
                    <a:pt x="6037" y="2397"/>
                    <a:pt x="6037" y="2397"/>
                    <a:pt x="6037" y="2397"/>
                  </a:cubicBezTo>
                  <a:cubicBezTo>
                    <a:pt x="6037" y="2397"/>
                    <a:pt x="6037" y="2397"/>
                    <a:pt x="6037" y="2397"/>
                  </a:cubicBezTo>
                  <a:cubicBezTo>
                    <a:pt x="6040" y="2403"/>
                    <a:pt x="6043" y="2409"/>
                    <a:pt x="6046" y="2415"/>
                  </a:cubicBezTo>
                  <a:cubicBezTo>
                    <a:pt x="6056" y="2439"/>
                    <a:pt x="6056" y="2439"/>
                    <a:pt x="6056" y="2439"/>
                  </a:cubicBezTo>
                  <a:cubicBezTo>
                    <a:pt x="5586" y="2791"/>
                    <a:pt x="5586" y="2791"/>
                    <a:pt x="5586" y="2791"/>
                  </a:cubicBezTo>
                  <a:cubicBezTo>
                    <a:pt x="5551" y="2817"/>
                    <a:pt x="5532" y="2860"/>
                    <a:pt x="5537" y="2904"/>
                  </a:cubicBezTo>
                  <a:cubicBezTo>
                    <a:pt x="5558" y="3092"/>
                    <a:pt x="5557" y="3282"/>
                    <a:pt x="5533" y="3468"/>
                  </a:cubicBezTo>
                  <a:cubicBezTo>
                    <a:pt x="5528" y="3512"/>
                    <a:pt x="5546" y="3556"/>
                    <a:pt x="5581" y="3583"/>
                  </a:cubicBezTo>
                  <a:cubicBezTo>
                    <a:pt x="6044" y="3941"/>
                    <a:pt x="6044" y="3941"/>
                    <a:pt x="6044" y="3941"/>
                  </a:cubicBezTo>
                  <a:cubicBezTo>
                    <a:pt x="5725" y="4695"/>
                    <a:pt x="5725" y="4695"/>
                    <a:pt x="5725" y="4695"/>
                  </a:cubicBezTo>
                  <a:cubicBezTo>
                    <a:pt x="5213" y="4621"/>
                    <a:pt x="5213" y="4621"/>
                    <a:pt x="5213" y="4621"/>
                  </a:cubicBezTo>
                  <a:cubicBezTo>
                    <a:pt x="5210" y="4621"/>
                    <a:pt x="5206" y="4620"/>
                    <a:pt x="5203" y="4620"/>
                  </a:cubicBezTo>
                  <a:cubicBezTo>
                    <a:pt x="5145" y="4612"/>
                    <a:pt x="5145" y="4612"/>
                    <a:pt x="5145" y="4612"/>
                  </a:cubicBezTo>
                  <a:cubicBezTo>
                    <a:pt x="5115" y="4607"/>
                    <a:pt x="5084" y="4614"/>
                    <a:pt x="5059" y="4631"/>
                  </a:cubicBezTo>
                  <a:cubicBezTo>
                    <a:pt x="5048" y="4638"/>
                    <a:pt x="5037" y="4647"/>
                    <a:pt x="5029" y="4658"/>
                  </a:cubicBezTo>
                  <a:cubicBezTo>
                    <a:pt x="4911" y="4806"/>
                    <a:pt x="4776" y="4939"/>
                    <a:pt x="4627" y="5054"/>
                  </a:cubicBezTo>
                  <a:cubicBezTo>
                    <a:pt x="4592" y="5081"/>
                    <a:pt x="4574" y="5124"/>
                    <a:pt x="4579" y="5168"/>
                  </a:cubicBezTo>
                  <a:cubicBezTo>
                    <a:pt x="4653" y="5749"/>
                    <a:pt x="4653" y="5749"/>
                    <a:pt x="4653" y="5749"/>
                  </a:cubicBezTo>
                  <a:cubicBezTo>
                    <a:pt x="3894" y="6056"/>
                    <a:pt x="3894" y="6056"/>
                    <a:pt x="3894" y="6056"/>
                  </a:cubicBezTo>
                  <a:cubicBezTo>
                    <a:pt x="3543" y="5587"/>
                    <a:pt x="3543" y="5587"/>
                    <a:pt x="3543" y="5587"/>
                  </a:cubicBezTo>
                  <a:cubicBezTo>
                    <a:pt x="3517" y="5551"/>
                    <a:pt x="3474" y="5533"/>
                    <a:pt x="3430" y="5538"/>
                  </a:cubicBezTo>
                  <a:cubicBezTo>
                    <a:pt x="3243" y="5558"/>
                    <a:pt x="3053" y="5557"/>
                    <a:pt x="2866" y="5533"/>
                  </a:cubicBezTo>
                  <a:cubicBezTo>
                    <a:pt x="2822" y="5527"/>
                    <a:pt x="2779" y="5545"/>
                    <a:pt x="2751" y="5580"/>
                  </a:cubicBezTo>
                  <a:cubicBezTo>
                    <a:pt x="2393" y="6043"/>
                    <a:pt x="2393" y="6043"/>
                    <a:pt x="2393" y="6043"/>
                  </a:cubicBezTo>
                  <a:cubicBezTo>
                    <a:pt x="1639" y="5724"/>
                    <a:pt x="1639" y="5724"/>
                    <a:pt x="1639" y="5724"/>
                  </a:cubicBezTo>
                  <a:cubicBezTo>
                    <a:pt x="1723" y="5143"/>
                    <a:pt x="1723" y="5143"/>
                    <a:pt x="1723" y="5143"/>
                  </a:cubicBezTo>
                  <a:cubicBezTo>
                    <a:pt x="1729" y="5100"/>
                    <a:pt x="1712" y="5056"/>
                    <a:pt x="1677" y="50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8" name="Freeform 53"/>
            <p:cNvSpPr>
              <a:spLocks/>
            </p:cNvSpPr>
            <p:nvPr/>
          </p:nvSpPr>
          <p:spPr bwMode="auto">
            <a:xfrm>
              <a:off x="9228138" y="2663825"/>
              <a:ext cx="30163" cy="12700"/>
            </a:xfrm>
            <a:custGeom>
              <a:avLst/>
              <a:gdLst>
                <a:gd name="T0" fmla="*/ 466 w 591"/>
                <a:gd name="T1" fmla="*/ 0 h 249"/>
                <a:gd name="T2" fmla="*/ 125 w 591"/>
                <a:gd name="T3" fmla="*/ 0 h 249"/>
                <a:gd name="T4" fmla="*/ 0 w 591"/>
                <a:gd name="T5" fmla="*/ 125 h 249"/>
                <a:gd name="T6" fmla="*/ 125 w 591"/>
                <a:gd name="T7" fmla="*/ 249 h 249"/>
                <a:gd name="T8" fmla="*/ 466 w 591"/>
                <a:gd name="T9" fmla="*/ 249 h 249"/>
                <a:gd name="T10" fmla="*/ 591 w 591"/>
                <a:gd name="T11" fmla="*/ 125 h 249"/>
                <a:gd name="T12" fmla="*/ 466 w 591"/>
                <a:gd name="T1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1" h="249">
                  <a:moveTo>
                    <a:pt x="466" y="0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56" y="0"/>
                    <a:pt x="0" y="56"/>
                    <a:pt x="0" y="125"/>
                  </a:cubicBezTo>
                  <a:cubicBezTo>
                    <a:pt x="0" y="194"/>
                    <a:pt x="56" y="249"/>
                    <a:pt x="125" y="249"/>
                  </a:cubicBezTo>
                  <a:cubicBezTo>
                    <a:pt x="466" y="249"/>
                    <a:pt x="466" y="249"/>
                    <a:pt x="466" y="249"/>
                  </a:cubicBezTo>
                  <a:cubicBezTo>
                    <a:pt x="535" y="249"/>
                    <a:pt x="591" y="194"/>
                    <a:pt x="591" y="125"/>
                  </a:cubicBezTo>
                  <a:cubicBezTo>
                    <a:pt x="591" y="56"/>
                    <a:pt x="535" y="0"/>
                    <a:pt x="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Freeform 54"/>
            <p:cNvSpPr>
              <a:spLocks/>
            </p:cNvSpPr>
            <p:nvPr/>
          </p:nvSpPr>
          <p:spPr bwMode="auto">
            <a:xfrm>
              <a:off x="9172575" y="2554288"/>
              <a:ext cx="38100" cy="11113"/>
            </a:xfrm>
            <a:custGeom>
              <a:avLst/>
              <a:gdLst>
                <a:gd name="T0" fmla="*/ 642 w 767"/>
                <a:gd name="T1" fmla="*/ 0 h 250"/>
                <a:gd name="T2" fmla="*/ 125 w 767"/>
                <a:gd name="T3" fmla="*/ 0 h 250"/>
                <a:gd name="T4" fmla="*/ 0 w 767"/>
                <a:gd name="T5" fmla="*/ 125 h 250"/>
                <a:gd name="T6" fmla="*/ 125 w 767"/>
                <a:gd name="T7" fmla="*/ 250 h 250"/>
                <a:gd name="T8" fmla="*/ 642 w 767"/>
                <a:gd name="T9" fmla="*/ 250 h 250"/>
                <a:gd name="T10" fmla="*/ 767 w 767"/>
                <a:gd name="T11" fmla="*/ 125 h 250"/>
                <a:gd name="T12" fmla="*/ 642 w 767"/>
                <a:gd name="T1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7" h="250">
                  <a:moveTo>
                    <a:pt x="642" y="0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56" y="0"/>
                    <a:pt x="0" y="56"/>
                    <a:pt x="0" y="125"/>
                  </a:cubicBezTo>
                  <a:cubicBezTo>
                    <a:pt x="0" y="194"/>
                    <a:pt x="56" y="250"/>
                    <a:pt x="125" y="250"/>
                  </a:cubicBezTo>
                  <a:cubicBezTo>
                    <a:pt x="642" y="250"/>
                    <a:pt x="642" y="250"/>
                    <a:pt x="642" y="250"/>
                  </a:cubicBezTo>
                  <a:cubicBezTo>
                    <a:pt x="711" y="250"/>
                    <a:pt x="767" y="194"/>
                    <a:pt x="767" y="125"/>
                  </a:cubicBezTo>
                  <a:cubicBezTo>
                    <a:pt x="767" y="56"/>
                    <a:pt x="711" y="0"/>
                    <a:pt x="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55"/>
            <p:cNvSpPr>
              <a:spLocks/>
            </p:cNvSpPr>
            <p:nvPr/>
          </p:nvSpPr>
          <p:spPr bwMode="auto">
            <a:xfrm>
              <a:off x="9301163" y="2617788"/>
              <a:ext cx="260350" cy="103188"/>
            </a:xfrm>
            <a:custGeom>
              <a:avLst/>
              <a:gdLst>
                <a:gd name="T0" fmla="*/ 5142 w 5195"/>
                <a:gd name="T1" fmla="*/ 928 h 2052"/>
                <a:gd name="T2" fmla="*/ 3875 w 5195"/>
                <a:gd name="T3" fmla="*/ 30 h 2052"/>
                <a:gd name="T4" fmla="*/ 3745 w 5195"/>
                <a:gd name="T5" fmla="*/ 21 h 2052"/>
                <a:gd name="T6" fmla="*/ 3678 w 5195"/>
                <a:gd name="T7" fmla="*/ 132 h 2052"/>
                <a:gd name="T8" fmla="*/ 3678 w 5195"/>
                <a:gd name="T9" fmla="*/ 905 h 2052"/>
                <a:gd name="T10" fmla="*/ 125 w 5195"/>
                <a:gd name="T11" fmla="*/ 905 h 2052"/>
                <a:gd name="T12" fmla="*/ 0 w 5195"/>
                <a:gd name="T13" fmla="*/ 1030 h 2052"/>
                <a:gd name="T14" fmla="*/ 125 w 5195"/>
                <a:gd name="T15" fmla="*/ 1154 h 2052"/>
                <a:gd name="T16" fmla="*/ 3803 w 5195"/>
                <a:gd name="T17" fmla="*/ 1154 h 2052"/>
                <a:gd name="T18" fmla="*/ 3928 w 5195"/>
                <a:gd name="T19" fmla="*/ 1030 h 2052"/>
                <a:gd name="T20" fmla="*/ 3928 w 5195"/>
                <a:gd name="T21" fmla="*/ 1030 h 2052"/>
                <a:gd name="T22" fmla="*/ 3928 w 5195"/>
                <a:gd name="T23" fmla="*/ 1030 h 2052"/>
                <a:gd name="T24" fmla="*/ 3928 w 5195"/>
                <a:gd name="T25" fmla="*/ 374 h 2052"/>
                <a:gd name="T26" fmla="*/ 4854 w 5195"/>
                <a:gd name="T27" fmla="*/ 1030 h 2052"/>
                <a:gd name="T28" fmla="*/ 3731 w 5195"/>
                <a:gd name="T29" fmla="*/ 1825 h 2052"/>
                <a:gd name="T30" fmla="*/ 3701 w 5195"/>
                <a:gd name="T31" fmla="*/ 1999 h 2052"/>
                <a:gd name="T32" fmla="*/ 3803 w 5195"/>
                <a:gd name="T33" fmla="*/ 2052 h 2052"/>
                <a:gd name="T34" fmla="*/ 3875 w 5195"/>
                <a:gd name="T35" fmla="*/ 2029 h 2052"/>
                <a:gd name="T36" fmla="*/ 5142 w 5195"/>
                <a:gd name="T37" fmla="*/ 1131 h 2052"/>
                <a:gd name="T38" fmla="*/ 5195 w 5195"/>
                <a:gd name="T39" fmla="*/ 1030 h 2052"/>
                <a:gd name="T40" fmla="*/ 5142 w 5195"/>
                <a:gd name="T41" fmla="*/ 928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95" h="2052">
                  <a:moveTo>
                    <a:pt x="5142" y="928"/>
                  </a:moveTo>
                  <a:cubicBezTo>
                    <a:pt x="3875" y="30"/>
                    <a:pt x="3875" y="30"/>
                    <a:pt x="3875" y="30"/>
                  </a:cubicBezTo>
                  <a:cubicBezTo>
                    <a:pt x="3837" y="3"/>
                    <a:pt x="3787" y="0"/>
                    <a:pt x="3745" y="21"/>
                  </a:cubicBezTo>
                  <a:cubicBezTo>
                    <a:pt x="3704" y="43"/>
                    <a:pt x="3678" y="86"/>
                    <a:pt x="3678" y="132"/>
                  </a:cubicBezTo>
                  <a:cubicBezTo>
                    <a:pt x="3678" y="905"/>
                    <a:pt x="3678" y="905"/>
                    <a:pt x="3678" y="905"/>
                  </a:cubicBezTo>
                  <a:cubicBezTo>
                    <a:pt x="125" y="905"/>
                    <a:pt x="125" y="905"/>
                    <a:pt x="125" y="905"/>
                  </a:cubicBezTo>
                  <a:cubicBezTo>
                    <a:pt x="56" y="905"/>
                    <a:pt x="0" y="961"/>
                    <a:pt x="0" y="1030"/>
                  </a:cubicBezTo>
                  <a:cubicBezTo>
                    <a:pt x="0" y="1099"/>
                    <a:pt x="56" y="1154"/>
                    <a:pt x="125" y="1154"/>
                  </a:cubicBezTo>
                  <a:cubicBezTo>
                    <a:pt x="3803" y="1154"/>
                    <a:pt x="3803" y="1154"/>
                    <a:pt x="3803" y="1154"/>
                  </a:cubicBezTo>
                  <a:cubicBezTo>
                    <a:pt x="3872" y="1154"/>
                    <a:pt x="3928" y="1099"/>
                    <a:pt x="3928" y="1030"/>
                  </a:cubicBezTo>
                  <a:cubicBezTo>
                    <a:pt x="3928" y="1030"/>
                    <a:pt x="3928" y="1030"/>
                    <a:pt x="3928" y="1030"/>
                  </a:cubicBezTo>
                  <a:cubicBezTo>
                    <a:pt x="3928" y="1030"/>
                    <a:pt x="3928" y="1030"/>
                    <a:pt x="3928" y="1030"/>
                  </a:cubicBezTo>
                  <a:cubicBezTo>
                    <a:pt x="3928" y="374"/>
                    <a:pt x="3928" y="374"/>
                    <a:pt x="3928" y="374"/>
                  </a:cubicBezTo>
                  <a:cubicBezTo>
                    <a:pt x="4854" y="1030"/>
                    <a:pt x="4854" y="1030"/>
                    <a:pt x="4854" y="1030"/>
                  </a:cubicBezTo>
                  <a:cubicBezTo>
                    <a:pt x="3731" y="1825"/>
                    <a:pt x="3731" y="1825"/>
                    <a:pt x="3731" y="1825"/>
                  </a:cubicBezTo>
                  <a:cubicBezTo>
                    <a:pt x="3674" y="1865"/>
                    <a:pt x="3661" y="1943"/>
                    <a:pt x="3701" y="1999"/>
                  </a:cubicBezTo>
                  <a:cubicBezTo>
                    <a:pt x="3725" y="2033"/>
                    <a:pt x="3764" y="2052"/>
                    <a:pt x="3803" y="2052"/>
                  </a:cubicBezTo>
                  <a:cubicBezTo>
                    <a:pt x="3828" y="2052"/>
                    <a:pt x="3853" y="2044"/>
                    <a:pt x="3875" y="2029"/>
                  </a:cubicBezTo>
                  <a:cubicBezTo>
                    <a:pt x="5142" y="1131"/>
                    <a:pt x="5142" y="1131"/>
                    <a:pt x="5142" y="1131"/>
                  </a:cubicBezTo>
                  <a:cubicBezTo>
                    <a:pt x="5175" y="1108"/>
                    <a:pt x="5195" y="1070"/>
                    <a:pt x="5195" y="1030"/>
                  </a:cubicBezTo>
                  <a:cubicBezTo>
                    <a:pt x="5195" y="989"/>
                    <a:pt x="5175" y="951"/>
                    <a:pt x="5142" y="9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56"/>
            <p:cNvSpPr>
              <a:spLocks/>
            </p:cNvSpPr>
            <p:nvPr/>
          </p:nvSpPr>
          <p:spPr bwMode="auto">
            <a:xfrm>
              <a:off x="9258300" y="2239963"/>
              <a:ext cx="26988" cy="12700"/>
            </a:xfrm>
            <a:custGeom>
              <a:avLst/>
              <a:gdLst>
                <a:gd name="T0" fmla="*/ 125 w 545"/>
                <a:gd name="T1" fmla="*/ 250 h 250"/>
                <a:gd name="T2" fmla="*/ 420 w 545"/>
                <a:gd name="T3" fmla="*/ 250 h 250"/>
                <a:gd name="T4" fmla="*/ 545 w 545"/>
                <a:gd name="T5" fmla="*/ 125 h 250"/>
                <a:gd name="T6" fmla="*/ 420 w 545"/>
                <a:gd name="T7" fmla="*/ 0 h 250"/>
                <a:gd name="T8" fmla="*/ 125 w 545"/>
                <a:gd name="T9" fmla="*/ 0 h 250"/>
                <a:gd name="T10" fmla="*/ 0 w 545"/>
                <a:gd name="T11" fmla="*/ 125 h 250"/>
                <a:gd name="T12" fmla="*/ 125 w 545"/>
                <a:gd name="T13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5" h="250">
                  <a:moveTo>
                    <a:pt x="125" y="250"/>
                  </a:moveTo>
                  <a:cubicBezTo>
                    <a:pt x="420" y="250"/>
                    <a:pt x="420" y="250"/>
                    <a:pt x="420" y="250"/>
                  </a:cubicBezTo>
                  <a:cubicBezTo>
                    <a:pt x="489" y="250"/>
                    <a:pt x="545" y="194"/>
                    <a:pt x="545" y="125"/>
                  </a:cubicBezTo>
                  <a:cubicBezTo>
                    <a:pt x="545" y="56"/>
                    <a:pt x="489" y="0"/>
                    <a:pt x="42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56" y="0"/>
                    <a:pt x="0" y="56"/>
                    <a:pt x="0" y="125"/>
                  </a:cubicBezTo>
                  <a:cubicBezTo>
                    <a:pt x="0" y="194"/>
                    <a:pt x="56" y="250"/>
                    <a:pt x="125" y="2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2" name="Freeform 57"/>
            <p:cNvSpPr>
              <a:spLocks/>
            </p:cNvSpPr>
            <p:nvPr/>
          </p:nvSpPr>
          <p:spPr bwMode="auto">
            <a:xfrm>
              <a:off x="9313863" y="2209800"/>
              <a:ext cx="123825" cy="74613"/>
            </a:xfrm>
            <a:custGeom>
              <a:avLst/>
              <a:gdLst>
                <a:gd name="T0" fmla="*/ 125 w 2488"/>
                <a:gd name="T1" fmla="*/ 864 h 1471"/>
                <a:gd name="T2" fmla="*/ 1506 w 2488"/>
                <a:gd name="T3" fmla="*/ 864 h 1471"/>
                <a:gd name="T4" fmla="*/ 1631 w 2488"/>
                <a:gd name="T5" fmla="*/ 739 h 1471"/>
                <a:gd name="T6" fmla="*/ 1631 w 2488"/>
                <a:gd name="T7" fmla="*/ 739 h 1471"/>
                <a:gd name="T8" fmla="*/ 1631 w 2488"/>
                <a:gd name="T9" fmla="*/ 739 h 1471"/>
                <a:gd name="T10" fmla="*/ 1631 w 2488"/>
                <a:gd name="T11" fmla="*/ 374 h 1471"/>
                <a:gd name="T12" fmla="*/ 2147 w 2488"/>
                <a:gd name="T13" fmla="*/ 739 h 1471"/>
                <a:gd name="T14" fmla="*/ 1434 w 2488"/>
                <a:gd name="T15" fmla="*/ 1244 h 1471"/>
                <a:gd name="T16" fmla="*/ 1404 w 2488"/>
                <a:gd name="T17" fmla="*/ 1418 h 1471"/>
                <a:gd name="T18" fmla="*/ 1506 w 2488"/>
                <a:gd name="T19" fmla="*/ 1471 h 1471"/>
                <a:gd name="T20" fmla="*/ 1578 w 2488"/>
                <a:gd name="T21" fmla="*/ 1448 h 1471"/>
                <a:gd name="T22" fmla="*/ 2435 w 2488"/>
                <a:gd name="T23" fmla="*/ 841 h 1471"/>
                <a:gd name="T24" fmla="*/ 2488 w 2488"/>
                <a:gd name="T25" fmla="*/ 739 h 1471"/>
                <a:gd name="T26" fmla="*/ 2435 w 2488"/>
                <a:gd name="T27" fmla="*/ 637 h 1471"/>
                <a:gd name="T28" fmla="*/ 1578 w 2488"/>
                <a:gd name="T29" fmla="*/ 30 h 1471"/>
                <a:gd name="T30" fmla="*/ 1448 w 2488"/>
                <a:gd name="T31" fmla="*/ 21 h 1471"/>
                <a:gd name="T32" fmla="*/ 1381 w 2488"/>
                <a:gd name="T33" fmla="*/ 132 h 1471"/>
                <a:gd name="T34" fmla="*/ 1381 w 2488"/>
                <a:gd name="T35" fmla="*/ 614 h 1471"/>
                <a:gd name="T36" fmla="*/ 125 w 2488"/>
                <a:gd name="T37" fmla="*/ 614 h 1471"/>
                <a:gd name="T38" fmla="*/ 0 w 2488"/>
                <a:gd name="T39" fmla="*/ 739 h 1471"/>
                <a:gd name="T40" fmla="*/ 125 w 2488"/>
                <a:gd name="T41" fmla="*/ 864 h 1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88" h="1471">
                  <a:moveTo>
                    <a:pt x="125" y="864"/>
                  </a:moveTo>
                  <a:cubicBezTo>
                    <a:pt x="1506" y="864"/>
                    <a:pt x="1506" y="864"/>
                    <a:pt x="1506" y="864"/>
                  </a:cubicBezTo>
                  <a:cubicBezTo>
                    <a:pt x="1575" y="864"/>
                    <a:pt x="1631" y="808"/>
                    <a:pt x="1631" y="739"/>
                  </a:cubicBezTo>
                  <a:cubicBezTo>
                    <a:pt x="1631" y="739"/>
                    <a:pt x="1631" y="739"/>
                    <a:pt x="1631" y="739"/>
                  </a:cubicBezTo>
                  <a:cubicBezTo>
                    <a:pt x="1631" y="739"/>
                    <a:pt x="1631" y="739"/>
                    <a:pt x="1631" y="739"/>
                  </a:cubicBezTo>
                  <a:cubicBezTo>
                    <a:pt x="1631" y="374"/>
                    <a:pt x="1631" y="374"/>
                    <a:pt x="1631" y="374"/>
                  </a:cubicBezTo>
                  <a:cubicBezTo>
                    <a:pt x="2147" y="739"/>
                    <a:pt x="2147" y="739"/>
                    <a:pt x="2147" y="739"/>
                  </a:cubicBezTo>
                  <a:cubicBezTo>
                    <a:pt x="1434" y="1244"/>
                    <a:pt x="1434" y="1244"/>
                    <a:pt x="1434" y="1244"/>
                  </a:cubicBezTo>
                  <a:cubicBezTo>
                    <a:pt x="1377" y="1284"/>
                    <a:pt x="1364" y="1362"/>
                    <a:pt x="1404" y="1418"/>
                  </a:cubicBezTo>
                  <a:cubicBezTo>
                    <a:pt x="1428" y="1452"/>
                    <a:pt x="1467" y="1471"/>
                    <a:pt x="1506" y="1471"/>
                  </a:cubicBezTo>
                  <a:cubicBezTo>
                    <a:pt x="1531" y="1471"/>
                    <a:pt x="1556" y="1463"/>
                    <a:pt x="1578" y="1448"/>
                  </a:cubicBezTo>
                  <a:cubicBezTo>
                    <a:pt x="2435" y="841"/>
                    <a:pt x="2435" y="841"/>
                    <a:pt x="2435" y="841"/>
                  </a:cubicBezTo>
                  <a:cubicBezTo>
                    <a:pt x="2468" y="817"/>
                    <a:pt x="2488" y="779"/>
                    <a:pt x="2488" y="739"/>
                  </a:cubicBezTo>
                  <a:cubicBezTo>
                    <a:pt x="2488" y="698"/>
                    <a:pt x="2468" y="660"/>
                    <a:pt x="2435" y="637"/>
                  </a:cubicBezTo>
                  <a:cubicBezTo>
                    <a:pt x="1578" y="30"/>
                    <a:pt x="1578" y="30"/>
                    <a:pt x="1578" y="30"/>
                  </a:cubicBezTo>
                  <a:cubicBezTo>
                    <a:pt x="1540" y="3"/>
                    <a:pt x="1490" y="0"/>
                    <a:pt x="1448" y="21"/>
                  </a:cubicBezTo>
                  <a:cubicBezTo>
                    <a:pt x="1407" y="43"/>
                    <a:pt x="1381" y="86"/>
                    <a:pt x="1381" y="132"/>
                  </a:cubicBezTo>
                  <a:cubicBezTo>
                    <a:pt x="1381" y="614"/>
                    <a:pt x="1381" y="614"/>
                    <a:pt x="1381" y="614"/>
                  </a:cubicBezTo>
                  <a:cubicBezTo>
                    <a:pt x="125" y="614"/>
                    <a:pt x="125" y="614"/>
                    <a:pt x="125" y="614"/>
                  </a:cubicBezTo>
                  <a:cubicBezTo>
                    <a:pt x="56" y="614"/>
                    <a:pt x="0" y="670"/>
                    <a:pt x="0" y="739"/>
                  </a:cubicBezTo>
                  <a:cubicBezTo>
                    <a:pt x="0" y="808"/>
                    <a:pt x="56" y="864"/>
                    <a:pt x="125" y="8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3" name="Freeform 58"/>
            <p:cNvSpPr>
              <a:spLocks/>
            </p:cNvSpPr>
            <p:nvPr/>
          </p:nvSpPr>
          <p:spPr bwMode="auto">
            <a:xfrm>
              <a:off x="9548813" y="2514600"/>
              <a:ext cx="112713" cy="90488"/>
            </a:xfrm>
            <a:custGeom>
              <a:avLst/>
              <a:gdLst>
                <a:gd name="T0" fmla="*/ 2180 w 2232"/>
                <a:gd name="T1" fmla="*/ 807 h 1810"/>
                <a:gd name="T2" fmla="*/ 1083 w 2232"/>
                <a:gd name="T3" fmla="*/ 30 h 1810"/>
                <a:gd name="T4" fmla="*/ 953 w 2232"/>
                <a:gd name="T5" fmla="*/ 21 h 1810"/>
                <a:gd name="T6" fmla="*/ 886 w 2232"/>
                <a:gd name="T7" fmla="*/ 132 h 1810"/>
                <a:gd name="T8" fmla="*/ 886 w 2232"/>
                <a:gd name="T9" fmla="*/ 779 h 1810"/>
                <a:gd name="T10" fmla="*/ 125 w 2232"/>
                <a:gd name="T11" fmla="*/ 779 h 1810"/>
                <a:gd name="T12" fmla="*/ 0 w 2232"/>
                <a:gd name="T13" fmla="*/ 904 h 1810"/>
                <a:gd name="T14" fmla="*/ 125 w 2232"/>
                <a:gd name="T15" fmla="*/ 1029 h 1810"/>
                <a:gd name="T16" fmla="*/ 975 w 2232"/>
                <a:gd name="T17" fmla="*/ 1029 h 1810"/>
                <a:gd name="T18" fmla="*/ 1010 w 2232"/>
                <a:gd name="T19" fmla="*/ 1034 h 1810"/>
                <a:gd name="T20" fmla="*/ 1135 w 2232"/>
                <a:gd name="T21" fmla="*/ 909 h 1810"/>
                <a:gd name="T22" fmla="*/ 1135 w 2232"/>
                <a:gd name="T23" fmla="*/ 374 h 1810"/>
                <a:gd name="T24" fmla="*/ 1891 w 2232"/>
                <a:gd name="T25" fmla="*/ 909 h 1810"/>
                <a:gd name="T26" fmla="*/ 938 w 2232"/>
                <a:gd name="T27" fmla="*/ 1584 h 1810"/>
                <a:gd name="T28" fmla="*/ 908 w 2232"/>
                <a:gd name="T29" fmla="*/ 1758 h 1810"/>
                <a:gd name="T30" fmla="*/ 1010 w 2232"/>
                <a:gd name="T31" fmla="*/ 1810 h 1810"/>
                <a:gd name="T32" fmla="*/ 1083 w 2232"/>
                <a:gd name="T33" fmla="*/ 1787 h 1810"/>
                <a:gd name="T34" fmla="*/ 2180 w 2232"/>
                <a:gd name="T35" fmla="*/ 1011 h 1810"/>
                <a:gd name="T36" fmla="*/ 2232 w 2232"/>
                <a:gd name="T37" fmla="*/ 909 h 1810"/>
                <a:gd name="T38" fmla="*/ 2180 w 2232"/>
                <a:gd name="T39" fmla="*/ 807 h 1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32" h="1810">
                  <a:moveTo>
                    <a:pt x="2180" y="807"/>
                  </a:moveTo>
                  <a:cubicBezTo>
                    <a:pt x="1083" y="30"/>
                    <a:pt x="1083" y="30"/>
                    <a:pt x="1083" y="30"/>
                  </a:cubicBezTo>
                  <a:cubicBezTo>
                    <a:pt x="1044" y="3"/>
                    <a:pt x="994" y="0"/>
                    <a:pt x="953" y="21"/>
                  </a:cubicBezTo>
                  <a:cubicBezTo>
                    <a:pt x="912" y="43"/>
                    <a:pt x="886" y="85"/>
                    <a:pt x="886" y="132"/>
                  </a:cubicBezTo>
                  <a:cubicBezTo>
                    <a:pt x="886" y="779"/>
                    <a:pt x="886" y="779"/>
                    <a:pt x="886" y="779"/>
                  </a:cubicBezTo>
                  <a:cubicBezTo>
                    <a:pt x="125" y="779"/>
                    <a:pt x="125" y="779"/>
                    <a:pt x="125" y="779"/>
                  </a:cubicBezTo>
                  <a:cubicBezTo>
                    <a:pt x="56" y="779"/>
                    <a:pt x="0" y="835"/>
                    <a:pt x="0" y="904"/>
                  </a:cubicBezTo>
                  <a:cubicBezTo>
                    <a:pt x="0" y="973"/>
                    <a:pt x="56" y="1029"/>
                    <a:pt x="125" y="1029"/>
                  </a:cubicBezTo>
                  <a:cubicBezTo>
                    <a:pt x="975" y="1029"/>
                    <a:pt x="975" y="1029"/>
                    <a:pt x="975" y="1029"/>
                  </a:cubicBezTo>
                  <a:cubicBezTo>
                    <a:pt x="986" y="1032"/>
                    <a:pt x="998" y="1034"/>
                    <a:pt x="1010" y="1034"/>
                  </a:cubicBezTo>
                  <a:cubicBezTo>
                    <a:pt x="1079" y="1034"/>
                    <a:pt x="1135" y="978"/>
                    <a:pt x="1135" y="909"/>
                  </a:cubicBezTo>
                  <a:cubicBezTo>
                    <a:pt x="1135" y="374"/>
                    <a:pt x="1135" y="374"/>
                    <a:pt x="1135" y="374"/>
                  </a:cubicBezTo>
                  <a:cubicBezTo>
                    <a:pt x="1891" y="909"/>
                    <a:pt x="1891" y="909"/>
                    <a:pt x="1891" y="909"/>
                  </a:cubicBezTo>
                  <a:cubicBezTo>
                    <a:pt x="938" y="1584"/>
                    <a:pt x="938" y="1584"/>
                    <a:pt x="938" y="1584"/>
                  </a:cubicBezTo>
                  <a:cubicBezTo>
                    <a:pt x="882" y="1623"/>
                    <a:pt x="869" y="1701"/>
                    <a:pt x="908" y="1758"/>
                  </a:cubicBezTo>
                  <a:cubicBezTo>
                    <a:pt x="933" y="1792"/>
                    <a:pt x="971" y="1810"/>
                    <a:pt x="1010" y="1810"/>
                  </a:cubicBezTo>
                  <a:cubicBezTo>
                    <a:pt x="1035" y="1810"/>
                    <a:pt x="1061" y="1803"/>
                    <a:pt x="1083" y="1787"/>
                  </a:cubicBezTo>
                  <a:cubicBezTo>
                    <a:pt x="2180" y="1011"/>
                    <a:pt x="2180" y="1011"/>
                    <a:pt x="2180" y="1011"/>
                  </a:cubicBezTo>
                  <a:cubicBezTo>
                    <a:pt x="2213" y="987"/>
                    <a:pt x="2232" y="949"/>
                    <a:pt x="2232" y="909"/>
                  </a:cubicBezTo>
                  <a:cubicBezTo>
                    <a:pt x="2232" y="868"/>
                    <a:pt x="2213" y="830"/>
                    <a:pt x="2180" y="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4" name="Freeform 59"/>
            <p:cNvSpPr>
              <a:spLocks/>
            </p:cNvSpPr>
            <p:nvPr/>
          </p:nvSpPr>
          <p:spPr bwMode="auto">
            <a:xfrm>
              <a:off x="9491663" y="2332038"/>
              <a:ext cx="106363" cy="114300"/>
            </a:xfrm>
            <a:custGeom>
              <a:avLst/>
              <a:gdLst>
                <a:gd name="T0" fmla="*/ 1283 w 2108"/>
                <a:gd name="T1" fmla="*/ 2007 h 2257"/>
                <a:gd name="T2" fmla="*/ 1233 w 2108"/>
                <a:gd name="T3" fmla="*/ 2025 h 2257"/>
                <a:gd name="T4" fmla="*/ 1231 w 2108"/>
                <a:gd name="T5" fmla="*/ 2025 h 2257"/>
                <a:gd name="T6" fmla="*/ 1145 w 2108"/>
                <a:gd name="T7" fmla="*/ 2139 h 2257"/>
                <a:gd name="T8" fmla="*/ 1263 w 2108"/>
                <a:gd name="T9" fmla="*/ 2257 h 2257"/>
                <a:gd name="T10" fmla="*/ 1305 w 2108"/>
                <a:gd name="T11" fmla="*/ 2249 h 2257"/>
                <a:gd name="T12" fmla="*/ 1367 w 2108"/>
                <a:gd name="T13" fmla="*/ 2228 h 2257"/>
                <a:gd name="T14" fmla="*/ 1778 w 2108"/>
                <a:gd name="T15" fmla="*/ 1957 h 2257"/>
                <a:gd name="T16" fmla="*/ 2027 w 2108"/>
                <a:gd name="T17" fmla="*/ 1573 h 2257"/>
                <a:gd name="T18" fmla="*/ 2107 w 2108"/>
                <a:gd name="T19" fmla="*/ 1139 h 2257"/>
                <a:gd name="T20" fmla="*/ 2018 w 2108"/>
                <a:gd name="T21" fmla="*/ 707 h 2257"/>
                <a:gd name="T22" fmla="*/ 1760 w 2108"/>
                <a:gd name="T23" fmla="*/ 329 h 2257"/>
                <a:gd name="T24" fmla="*/ 1179 w 2108"/>
                <a:gd name="T25" fmla="*/ 22 h 2257"/>
                <a:gd name="T26" fmla="*/ 955 w 2108"/>
                <a:gd name="T27" fmla="*/ 0 h 2257"/>
                <a:gd name="T28" fmla="*/ 543 w 2108"/>
                <a:gd name="T29" fmla="*/ 76 h 2257"/>
                <a:gd name="T30" fmla="*/ 132 w 2108"/>
                <a:gd name="T31" fmla="*/ 347 h 2257"/>
                <a:gd name="T32" fmla="*/ 22 w 2108"/>
                <a:gd name="T33" fmla="*/ 477 h 2257"/>
                <a:gd name="T34" fmla="*/ 22 w 2108"/>
                <a:gd name="T35" fmla="*/ 477 h 2257"/>
                <a:gd name="T36" fmla="*/ 0 w 2108"/>
                <a:gd name="T37" fmla="*/ 545 h 2257"/>
                <a:gd name="T38" fmla="*/ 119 w 2108"/>
                <a:gd name="T39" fmla="*/ 663 h 2257"/>
                <a:gd name="T40" fmla="*/ 217 w 2108"/>
                <a:gd name="T41" fmla="*/ 611 h 2257"/>
                <a:gd name="T42" fmla="*/ 301 w 2108"/>
                <a:gd name="T43" fmla="*/ 512 h 2257"/>
                <a:gd name="T44" fmla="*/ 627 w 2108"/>
                <a:gd name="T45" fmla="*/ 297 h 2257"/>
                <a:gd name="T46" fmla="*/ 953 w 2108"/>
                <a:gd name="T47" fmla="*/ 237 h 2257"/>
                <a:gd name="T48" fmla="*/ 1595 w 2108"/>
                <a:gd name="T49" fmla="*/ 498 h 2257"/>
                <a:gd name="T50" fmla="*/ 1609 w 2108"/>
                <a:gd name="T51" fmla="*/ 1792 h 2257"/>
                <a:gd name="T52" fmla="*/ 1283 w 2108"/>
                <a:gd name="T53" fmla="*/ 2007 h 2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08" h="2257">
                  <a:moveTo>
                    <a:pt x="1283" y="2007"/>
                  </a:moveTo>
                  <a:cubicBezTo>
                    <a:pt x="1267" y="2013"/>
                    <a:pt x="1250" y="2019"/>
                    <a:pt x="1233" y="2025"/>
                  </a:cubicBezTo>
                  <a:cubicBezTo>
                    <a:pt x="1232" y="2025"/>
                    <a:pt x="1231" y="2025"/>
                    <a:pt x="1231" y="2025"/>
                  </a:cubicBezTo>
                  <a:cubicBezTo>
                    <a:pt x="1181" y="2039"/>
                    <a:pt x="1145" y="2085"/>
                    <a:pt x="1145" y="2139"/>
                  </a:cubicBezTo>
                  <a:cubicBezTo>
                    <a:pt x="1145" y="2204"/>
                    <a:pt x="1198" y="2257"/>
                    <a:pt x="1263" y="2257"/>
                  </a:cubicBezTo>
                  <a:cubicBezTo>
                    <a:pt x="1278" y="2257"/>
                    <a:pt x="1292" y="2254"/>
                    <a:pt x="1305" y="2249"/>
                  </a:cubicBezTo>
                  <a:cubicBezTo>
                    <a:pt x="1327" y="2242"/>
                    <a:pt x="1347" y="2235"/>
                    <a:pt x="1367" y="2228"/>
                  </a:cubicBezTo>
                  <a:cubicBezTo>
                    <a:pt x="1523" y="2168"/>
                    <a:pt x="1661" y="2077"/>
                    <a:pt x="1778" y="1957"/>
                  </a:cubicBezTo>
                  <a:cubicBezTo>
                    <a:pt x="1887" y="1846"/>
                    <a:pt x="1971" y="1717"/>
                    <a:pt x="2027" y="1573"/>
                  </a:cubicBezTo>
                  <a:cubicBezTo>
                    <a:pt x="2082" y="1435"/>
                    <a:pt x="2108" y="1289"/>
                    <a:pt x="2107" y="1139"/>
                  </a:cubicBezTo>
                  <a:cubicBezTo>
                    <a:pt x="2105" y="990"/>
                    <a:pt x="2075" y="844"/>
                    <a:pt x="2018" y="707"/>
                  </a:cubicBezTo>
                  <a:cubicBezTo>
                    <a:pt x="1958" y="565"/>
                    <a:pt x="1871" y="437"/>
                    <a:pt x="1760" y="329"/>
                  </a:cubicBezTo>
                  <a:cubicBezTo>
                    <a:pt x="1600" y="172"/>
                    <a:pt x="1399" y="66"/>
                    <a:pt x="1179" y="22"/>
                  </a:cubicBezTo>
                  <a:cubicBezTo>
                    <a:pt x="1106" y="8"/>
                    <a:pt x="1030" y="0"/>
                    <a:pt x="955" y="0"/>
                  </a:cubicBezTo>
                  <a:cubicBezTo>
                    <a:pt x="813" y="0"/>
                    <a:pt x="675" y="26"/>
                    <a:pt x="543" y="76"/>
                  </a:cubicBezTo>
                  <a:cubicBezTo>
                    <a:pt x="387" y="136"/>
                    <a:pt x="249" y="227"/>
                    <a:pt x="132" y="347"/>
                  </a:cubicBezTo>
                  <a:cubicBezTo>
                    <a:pt x="92" y="387"/>
                    <a:pt x="55" y="431"/>
                    <a:pt x="22" y="477"/>
                  </a:cubicBezTo>
                  <a:cubicBezTo>
                    <a:pt x="22" y="477"/>
                    <a:pt x="22" y="477"/>
                    <a:pt x="22" y="477"/>
                  </a:cubicBezTo>
                  <a:cubicBezTo>
                    <a:pt x="8" y="497"/>
                    <a:pt x="0" y="520"/>
                    <a:pt x="0" y="545"/>
                  </a:cubicBezTo>
                  <a:cubicBezTo>
                    <a:pt x="0" y="610"/>
                    <a:pt x="53" y="663"/>
                    <a:pt x="119" y="663"/>
                  </a:cubicBezTo>
                  <a:cubicBezTo>
                    <a:pt x="160" y="663"/>
                    <a:pt x="196" y="643"/>
                    <a:pt x="217" y="611"/>
                  </a:cubicBezTo>
                  <a:cubicBezTo>
                    <a:pt x="242" y="576"/>
                    <a:pt x="271" y="543"/>
                    <a:pt x="301" y="512"/>
                  </a:cubicBezTo>
                  <a:cubicBezTo>
                    <a:pt x="394" y="417"/>
                    <a:pt x="504" y="344"/>
                    <a:pt x="627" y="297"/>
                  </a:cubicBezTo>
                  <a:cubicBezTo>
                    <a:pt x="732" y="257"/>
                    <a:pt x="841" y="237"/>
                    <a:pt x="953" y="237"/>
                  </a:cubicBezTo>
                  <a:cubicBezTo>
                    <a:pt x="1195" y="237"/>
                    <a:pt x="1423" y="329"/>
                    <a:pt x="1595" y="498"/>
                  </a:cubicBezTo>
                  <a:cubicBezTo>
                    <a:pt x="1956" y="851"/>
                    <a:pt x="1962" y="1431"/>
                    <a:pt x="1609" y="1792"/>
                  </a:cubicBezTo>
                  <a:cubicBezTo>
                    <a:pt x="1516" y="1887"/>
                    <a:pt x="1406" y="1960"/>
                    <a:pt x="1283" y="20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5" name="Freeform 60"/>
            <p:cNvSpPr>
              <a:spLocks/>
            </p:cNvSpPr>
            <p:nvPr/>
          </p:nvSpPr>
          <p:spPr bwMode="auto">
            <a:xfrm>
              <a:off x="9461500" y="2281238"/>
              <a:ext cx="187325" cy="209550"/>
            </a:xfrm>
            <a:custGeom>
              <a:avLst/>
              <a:gdLst>
                <a:gd name="T0" fmla="*/ 207 w 3711"/>
                <a:gd name="T1" fmla="*/ 781 h 4166"/>
                <a:gd name="T2" fmla="*/ 656 w 3711"/>
                <a:gd name="T3" fmla="*/ 822 h 4166"/>
                <a:gd name="T4" fmla="*/ 774 w 3711"/>
                <a:gd name="T5" fmla="*/ 821 h 4166"/>
                <a:gd name="T6" fmla="*/ 1192 w 3711"/>
                <a:gd name="T7" fmla="*/ 593 h 4166"/>
                <a:gd name="T8" fmla="*/ 1769 w 3711"/>
                <a:gd name="T9" fmla="*/ 237 h 4166"/>
                <a:gd name="T10" fmla="*/ 1949 w 3711"/>
                <a:gd name="T11" fmla="*/ 668 h 4166"/>
                <a:gd name="T12" fmla="*/ 2345 w 3711"/>
                <a:gd name="T13" fmla="*/ 819 h 4166"/>
                <a:gd name="T14" fmla="*/ 2716 w 3711"/>
                <a:gd name="T15" fmla="*/ 617 h 4166"/>
                <a:gd name="T16" fmla="*/ 3062 w 3711"/>
                <a:gd name="T17" fmla="*/ 956 h 4166"/>
                <a:gd name="T18" fmla="*/ 2887 w 3711"/>
                <a:gd name="T19" fmla="*/ 1273 h 4166"/>
                <a:gd name="T20" fmla="*/ 3031 w 3711"/>
                <a:gd name="T21" fmla="*/ 1727 h 4166"/>
                <a:gd name="T22" fmla="*/ 3467 w 3711"/>
                <a:gd name="T23" fmla="*/ 1896 h 4166"/>
                <a:gd name="T24" fmla="*/ 3168 w 3711"/>
                <a:gd name="T25" fmla="*/ 2469 h 4166"/>
                <a:gd name="T26" fmla="*/ 3124 w 3711"/>
                <a:gd name="T27" fmla="*/ 2481 h 4166"/>
                <a:gd name="T28" fmla="*/ 3041 w 3711"/>
                <a:gd name="T29" fmla="*/ 2566 h 4166"/>
                <a:gd name="T30" fmla="*/ 2907 w 3711"/>
                <a:gd name="T31" fmla="*/ 3023 h 4166"/>
                <a:gd name="T32" fmla="*/ 2750 w 3711"/>
                <a:gd name="T33" fmla="*/ 3683 h 4166"/>
                <a:gd name="T34" fmla="*/ 2377 w 3711"/>
                <a:gd name="T35" fmla="*/ 3489 h 4166"/>
                <a:gd name="T36" fmla="*/ 1982 w 3711"/>
                <a:gd name="T37" fmla="*/ 3648 h 4166"/>
                <a:gd name="T38" fmla="*/ 1829 w 3711"/>
                <a:gd name="T39" fmla="*/ 4017 h 4166"/>
                <a:gd name="T40" fmla="*/ 1825 w 3711"/>
                <a:gd name="T41" fmla="*/ 4048 h 4166"/>
                <a:gd name="T42" fmla="*/ 2053 w 3711"/>
                <a:gd name="T43" fmla="*/ 4092 h 4166"/>
                <a:gd name="T44" fmla="*/ 2113 w 3711"/>
                <a:gd name="T45" fmla="*/ 3855 h 4166"/>
                <a:gd name="T46" fmla="*/ 2678 w 3711"/>
                <a:gd name="T47" fmla="*/ 3914 h 4166"/>
                <a:gd name="T48" fmla="*/ 2762 w 3711"/>
                <a:gd name="T49" fmla="*/ 3936 h 4166"/>
                <a:gd name="T50" fmla="*/ 2884 w 3711"/>
                <a:gd name="T51" fmla="*/ 3885 h 4166"/>
                <a:gd name="T52" fmla="*/ 3321 w 3711"/>
                <a:gd name="T53" fmla="*/ 3256 h 4166"/>
                <a:gd name="T54" fmla="*/ 3254 w 3711"/>
                <a:gd name="T55" fmla="*/ 2691 h 4166"/>
                <a:gd name="T56" fmla="*/ 3710 w 3711"/>
                <a:gd name="T57" fmla="*/ 2433 h 4166"/>
                <a:gd name="T58" fmla="*/ 3574 w 3711"/>
                <a:gd name="T59" fmla="*/ 1679 h 4166"/>
                <a:gd name="T60" fmla="*/ 3125 w 3711"/>
                <a:gd name="T61" fmla="*/ 1332 h 4166"/>
                <a:gd name="T62" fmla="*/ 3267 w 3711"/>
                <a:gd name="T63" fmla="*/ 824 h 4166"/>
                <a:gd name="T64" fmla="*/ 2845 w 3711"/>
                <a:gd name="T65" fmla="*/ 412 h 4166"/>
                <a:gd name="T66" fmla="*/ 2725 w 3711"/>
                <a:gd name="T67" fmla="*/ 363 h 4166"/>
                <a:gd name="T68" fmla="*/ 2445 w 3711"/>
                <a:gd name="T69" fmla="*/ 502 h 4166"/>
                <a:gd name="T70" fmla="*/ 2341 w 3711"/>
                <a:gd name="T71" fmla="*/ 566 h 4166"/>
                <a:gd name="T72" fmla="*/ 1983 w 3711"/>
                <a:gd name="T73" fmla="*/ 125 h 4166"/>
                <a:gd name="T74" fmla="*/ 1227 w 3711"/>
                <a:gd name="T75" fmla="*/ 6 h 4166"/>
                <a:gd name="T76" fmla="*/ 979 w 3711"/>
                <a:gd name="T77" fmla="*/ 471 h 4166"/>
                <a:gd name="T78" fmla="*/ 414 w 3711"/>
                <a:gd name="T79" fmla="*/ 412 h 4166"/>
                <a:gd name="T80" fmla="*/ 209 w 3711"/>
                <a:gd name="T81" fmla="*/ 441 h 4166"/>
                <a:gd name="T82" fmla="*/ 30 w 3711"/>
                <a:gd name="T83" fmla="*/ 624 h 4166"/>
                <a:gd name="T84" fmla="*/ 28 w 3711"/>
                <a:gd name="T85" fmla="*/ 626 h 4166"/>
                <a:gd name="T86" fmla="*/ 118 w 3711"/>
                <a:gd name="T87" fmla="*/ 821 h 4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11" h="4166">
                  <a:moveTo>
                    <a:pt x="118" y="821"/>
                  </a:moveTo>
                  <a:cubicBezTo>
                    <a:pt x="154" y="821"/>
                    <a:pt x="185" y="805"/>
                    <a:pt x="207" y="781"/>
                  </a:cubicBezTo>
                  <a:cubicBezTo>
                    <a:pt x="342" y="643"/>
                    <a:pt x="342" y="643"/>
                    <a:pt x="342" y="643"/>
                  </a:cubicBezTo>
                  <a:cubicBezTo>
                    <a:pt x="656" y="822"/>
                    <a:pt x="656" y="822"/>
                    <a:pt x="656" y="822"/>
                  </a:cubicBezTo>
                  <a:cubicBezTo>
                    <a:pt x="674" y="832"/>
                    <a:pt x="694" y="837"/>
                    <a:pt x="715" y="837"/>
                  </a:cubicBezTo>
                  <a:cubicBezTo>
                    <a:pt x="735" y="837"/>
                    <a:pt x="756" y="832"/>
                    <a:pt x="774" y="821"/>
                  </a:cubicBezTo>
                  <a:cubicBezTo>
                    <a:pt x="879" y="760"/>
                    <a:pt x="993" y="712"/>
                    <a:pt x="1110" y="678"/>
                  </a:cubicBezTo>
                  <a:cubicBezTo>
                    <a:pt x="1150" y="666"/>
                    <a:pt x="1182" y="634"/>
                    <a:pt x="1192" y="593"/>
                  </a:cubicBezTo>
                  <a:cubicBezTo>
                    <a:pt x="1280" y="242"/>
                    <a:pt x="1280" y="242"/>
                    <a:pt x="1280" y="242"/>
                  </a:cubicBezTo>
                  <a:cubicBezTo>
                    <a:pt x="1769" y="237"/>
                    <a:pt x="1769" y="237"/>
                    <a:pt x="1769" y="237"/>
                  </a:cubicBezTo>
                  <a:cubicBezTo>
                    <a:pt x="1865" y="586"/>
                    <a:pt x="1865" y="586"/>
                    <a:pt x="1865" y="586"/>
                  </a:cubicBezTo>
                  <a:cubicBezTo>
                    <a:pt x="1877" y="626"/>
                    <a:pt x="1908" y="658"/>
                    <a:pt x="1949" y="668"/>
                  </a:cubicBezTo>
                  <a:cubicBezTo>
                    <a:pt x="2067" y="700"/>
                    <a:pt x="2181" y="746"/>
                    <a:pt x="2289" y="805"/>
                  </a:cubicBezTo>
                  <a:cubicBezTo>
                    <a:pt x="2306" y="814"/>
                    <a:pt x="2325" y="819"/>
                    <a:pt x="2345" y="819"/>
                  </a:cubicBezTo>
                  <a:cubicBezTo>
                    <a:pt x="2367" y="819"/>
                    <a:pt x="2388" y="813"/>
                    <a:pt x="2406" y="802"/>
                  </a:cubicBezTo>
                  <a:cubicBezTo>
                    <a:pt x="2716" y="617"/>
                    <a:pt x="2716" y="617"/>
                    <a:pt x="2716" y="617"/>
                  </a:cubicBezTo>
                  <a:cubicBezTo>
                    <a:pt x="2855" y="753"/>
                    <a:pt x="2855" y="753"/>
                    <a:pt x="2855" y="753"/>
                  </a:cubicBezTo>
                  <a:cubicBezTo>
                    <a:pt x="3062" y="956"/>
                    <a:pt x="3062" y="956"/>
                    <a:pt x="3062" y="956"/>
                  </a:cubicBezTo>
                  <a:cubicBezTo>
                    <a:pt x="3063" y="957"/>
                    <a:pt x="3064" y="957"/>
                    <a:pt x="3065" y="958"/>
                  </a:cubicBezTo>
                  <a:cubicBezTo>
                    <a:pt x="2887" y="1273"/>
                    <a:pt x="2887" y="1273"/>
                    <a:pt x="2887" y="1273"/>
                  </a:cubicBezTo>
                  <a:cubicBezTo>
                    <a:pt x="2866" y="1309"/>
                    <a:pt x="2866" y="1354"/>
                    <a:pt x="2887" y="1390"/>
                  </a:cubicBezTo>
                  <a:cubicBezTo>
                    <a:pt x="2948" y="1496"/>
                    <a:pt x="2997" y="1609"/>
                    <a:pt x="3031" y="1727"/>
                  </a:cubicBezTo>
                  <a:cubicBezTo>
                    <a:pt x="3043" y="1767"/>
                    <a:pt x="3076" y="1798"/>
                    <a:pt x="3116" y="1808"/>
                  </a:cubicBezTo>
                  <a:cubicBezTo>
                    <a:pt x="3467" y="1896"/>
                    <a:pt x="3467" y="1896"/>
                    <a:pt x="3467" y="1896"/>
                  </a:cubicBezTo>
                  <a:cubicBezTo>
                    <a:pt x="3473" y="2385"/>
                    <a:pt x="3473" y="2385"/>
                    <a:pt x="3473" y="2385"/>
                  </a:cubicBezTo>
                  <a:cubicBezTo>
                    <a:pt x="3168" y="2469"/>
                    <a:pt x="3168" y="2469"/>
                    <a:pt x="3168" y="2469"/>
                  </a:cubicBezTo>
                  <a:cubicBezTo>
                    <a:pt x="3166" y="2470"/>
                    <a:pt x="3163" y="2471"/>
                    <a:pt x="3161" y="2471"/>
                  </a:cubicBezTo>
                  <a:cubicBezTo>
                    <a:pt x="3124" y="2481"/>
                    <a:pt x="3124" y="2481"/>
                    <a:pt x="3124" y="2481"/>
                  </a:cubicBezTo>
                  <a:cubicBezTo>
                    <a:pt x="3096" y="2489"/>
                    <a:pt x="3073" y="2506"/>
                    <a:pt x="3057" y="2530"/>
                  </a:cubicBezTo>
                  <a:cubicBezTo>
                    <a:pt x="3050" y="2541"/>
                    <a:pt x="3044" y="2553"/>
                    <a:pt x="3041" y="2566"/>
                  </a:cubicBezTo>
                  <a:cubicBezTo>
                    <a:pt x="3009" y="2684"/>
                    <a:pt x="2963" y="2798"/>
                    <a:pt x="2905" y="2905"/>
                  </a:cubicBezTo>
                  <a:cubicBezTo>
                    <a:pt x="2885" y="2942"/>
                    <a:pt x="2885" y="2987"/>
                    <a:pt x="2907" y="3023"/>
                  </a:cubicBezTo>
                  <a:cubicBezTo>
                    <a:pt x="3092" y="3333"/>
                    <a:pt x="3092" y="3333"/>
                    <a:pt x="3092" y="3333"/>
                  </a:cubicBezTo>
                  <a:cubicBezTo>
                    <a:pt x="2750" y="3683"/>
                    <a:pt x="2750" y="3683"/>
                    <a:pt x="2750" y="3683"/>
                  </a:cubicBezTo>
                  <a:cubicBezTo>
                    <a:pt x="2436" y="3504"/>
                    <a:pt x="2436" y="3504"/>
                    <a:pt x="2436" y="3504"/>
                  </a:cubicBezTo>
                  <a:cubicBezTo>
                    <a:pt x="2418" y="3494"/>
                    <a:pt x="2398" y="3489"/>
                    <a:pt x="2377" y="3489"/>
                  </a:cubicBezTo>
                  <a:cubicBezTo>
                    <a:pt x="2357" y="3489"/>
                    <a:pt x="2336" y="3494"/>
                    <a:pt x="2318" y="3505"/>
                  </a:cubicBezTo>
                  <a:cubicBezTo>
                    <a:pt x="2213" y="3566"/>
                    <a:pt x="2099" y="3614"/>
                    <a:pt x="1982" y="3648"/>
                  </a:cubicBezTo>
                  <a:cubicBezTo>
                    <a:pt x="1942" y="3660"/>
                    <a:pt x="1911" y="3693"/>
                    <a:pt x="1900" y="3733"/>
                  </a:cubicBezTo>
                  <a:cubicBezTo>
                    <a:pt x="1829" y="4017"/>
                    <a:pt x="1829" y="4017"/>
                    <a:pt x="1829" y="4017"/>
                  </a:cubicBezTo>
                  <a:cubicBezTo>
                    <a:pt x="1828" y="4019"/>
                    <a:pt x="1828" y="4021"/>
                    <a:pt x="1828" y="4023"/>
                  </a:cubicBezTo>
                  <a:cubicBezTo>
                    <a:pt x="1826" y="4031"/>
                    <a:pt x="1825" y="4039"/>
                    <a:pt x="1825" y="4048"/>
                  </a:cubicBezTo>
                  <a:cubicBezTo>
                    <a:pt x="1825" y="4113"/>
                    <a:pt x="1878" y="4166"/>
                    <a:pt x="1943" y="4166"/>
                  </a:cubicBezTo>
                  <a:cubicBezTo>
                    <a:pt x="1993" y="4166"/>
                    <a:pt x="2036" y="4135"/>
                    <a:pt x="2053" y="4092"/>
                  </a:cubicBezTo>
                  <a:cubicBezTo>
                    <a:pt x="2056" y="4085"/>
                    <a:pt x="2058" y="4079"/>
                    <a:pt x="2059" y="4076"/>
                  </a:cubicBezTo>
                  <a:cubicBezTo>
                    <a:pt x="2113" y="3855"/>
                    <a:pt x="2113" y="3855"/>
                    <a:pt x="2113" y="3855"/>
                  </a:cubicBezTo>
                  <a:cubicBezTo>
                    <a:pt x="2204" y="3824"/>
                    <a:pt x="2292" y="3787"/>
                    <a:pt x="2377" y="3742"/>
                  </a:cubicBezTo>
                  <a:cubicBezTo>
                    <a:pt x="2678" y="3914"/>
                    <a:pt x="2678" y="3914"/>
                    <a:pt x="2678" y="3914"/>
                  </a:cubicBezTo>
                  <a:cubicBezTo>
                    <a:pt x="2704" y="3928"/>
                    <a:pt x="2733" y="3936"/>
                    <a:pt x="2762" y="3936"/>
                  </a:cubicBezTo>
                  <a:cubicBezTo>
                    <a:pt x="2762" y="3936"/>
                    <a:pt x="2762" y="3936"/>
                    <a:pt x="2762" y="3936"/>
                  </a:cubicBezTo>
                  <a:cubicBezTo>
                    <a:pt x="2807" y="3936"/>
                    <a:pt x="2851" y="3917"/>
                    <a:pt x="2883" y="3885"/>
                  </a:cubicBezTo>
                  <a:cubicBezTo>
                    <a:pt x="2883" y="3885"/>
                    <a:pt x="2883" y="3885"/>
                    <a:pt x="2884" y="3885"/>
                  </a:cubicBezTo>
                  <a:cubicBezTo>
                    <a:pt x="3297" y="3462"/>
                    <a:pt x="3297" y="3462"/>
                    <a:pt x="3297" y="3462"/>
                  </a:cubicBezTo>
                  <a:cubicBezTo>
                    <a:pt x="3351" y="3407"/>
                    <a:pt x="3361" y="3322"/>
                    <a:pt x="3321" y="3256"/>
                  </a:cubicBezTo>
                  <a:cubicBezTo>
                    <a:pt x="3143" y="2958"/>
                    <a:pt x="3143" y="2958"/>
                    <a:pt x="3143" y="2958"/>
                  </a:cubicBezTo>
                  <a:cubicBezTo>
                    <a:pt x="3190" y="2865"/>
                    <a:pt x="3227" y="2775"/>
                    <a:pt x="3254" y="2691"/>
                  </a:cubicBezTo>
                  <a:cubicBezTo>
                    <a:pt x="3585" y="2599"/>
                    <a:pt x="3585" y="2599"/>
                    <a:pt x="3585" y="2599"/>
                  </a:cubicBezTo>
                  <a:cubicBezTo>
                    <a:pt x="3659" y="2579"/>
                    <a:pt x="3711" y="2510"/>
                    <a:pt x="3710" y="2433"/>
                  </a:cubicBezTo>
                  <a:cubicBezTo>
                    <a:pt x="3703" y="1842"/>
                    <a:pt x="3703" y="1842"/>
                    <a:pt x="3703" y="1842"/>
                  </a:cubicBezTo>
                  <a:cubicBezTo>
                    <a:pt x="3702" y="1765"/>
                    <a:pt x="3649" y="1698"/>
                    <a:pt x="3574" y="1679"/>
                  </a:cubicBezTo>
                  <a:cubicBezTo>
                    <a:pt x="3238" y="1595"/>
                    <a:pt x="3238" y="1595"/>
                    <a:pt x="3238" y="1595"/>
                  </a:cubicBezTo>
                  <a:cubicBezTo>
                    <a:pt x="3207" y="1504"/>
                    <a:pt x="3169" y="1416"/>
                    <a:pt x="3125" y="1332"/>
                  </a:cubicBezTo>
                  <a:cubicBezTo>
                    <a:pt x="3296" y="1030"/>
                    <a:pt x="3296" y="1030"/>
                    <a:pt x="3296" y="1030"/>
                  </a:cubicBezTo>
                  <a:cubicBezTo>
                    <a:pt x="3334" y="963"/>
                    <a:pt x="3322" y="878"/>
                    <a:pt x="3267" y="824"/>
                  </a:cubicBezTo>
                  <a:cubicBezTo>
                    <a:pt x="3040" y="603"/>
                    <a:pt x="3040" y="603"/>
                    <a:pt x="3040" y="603"/>
                  </a:cubicBezTo>
                  <a:cubicBezTo>
                    <a:pt x="2845" y="412"/>
                    <a:pt x="2845" y="412"/>
                    <a:pt x="2845" y="412"/>
                  </a:cubicBezTo>
                  <a:cubicBezTo>
                    <a:pt x="2830" y="397"/>
                    <a:pt x="2812" y="385"/>
                    <a:pt x="2792" y="377"/>
                  </a:cubicBezTo>
                  <a:cubicBezTo>
                    <a:pt x="2771" y="368"/>
                    <a:pt x="2748" y="363"/>
                    <a:pt x="2725" y="363"/>
                  </a:cubicBezTo>
                  <a:cubicBezTo>
                    <a:pt x="2694" y="363"/>
                    <a:pt x="2664" y="371"/>
                    <a:pt x="2637" y="387"/>
                  </a:cubicBezTo>
                  <a:cubicBezTo>
                    <a:pt x="2445" y="502"/>
                    <a:pt x="2445" y="502"/>
                    <a:pt x="2445" y="502"/>
                  </a:cubicBezTo>
                  <a:cubicBezTo>
                    <a:pt x="2443" y="504"/>
                    <a:pt x="2441" y="505"/>
                    <a:pt x="2439" y="507"/>
                  </a:cubicBezTo>
                  <a:cubicBezTo>
                    <a:pt x="2341" y="566"/>
                    <a:pt x="2341" y="566"/>
                    <a:pt x="2341" y="566"/>
                  </a:cubicBezTo>
                  <a:cubicBezTo>
                    <a:pt x="2256" y="523"/>
                    <a:pt x="2167" y="487"/>
                    <a:pt x="2076" y="459"/>
                  </a:cubicBezTo>
                  <a:cubicBezTo>
                    <a:pt x="1983" y="125"/>
                    <a:pt x="1983" y="125"/>
                    <a:pt x="1983" y="125"/>
                  </a:cubicBezTo>
                  <a:cubicBezTo>
                    <a:pt x="1963" y="51"/>
                    <a:pt x="1896" y="0"/>
                    <a:pt x="1820" y="0"/>
                  </a:cubicBezTo>
                  <a:cubicBezTo>
                    <a:pt x="1227" y="6"/>
                    <a:pt x="1227" y="6"/>
                    <a:pt x="1227" y="6"/>
                  </a:cubicBezTo>
                  <a:cubicBezTo>
                    <a:pt x="1149" y="7"/>
                    <a:pt x="1082" y="60"/>
                    <a:pt x="1064" y="135"/>
                  </a:cubicBezTo>
                  <a:cubicBezTo>
                    <a:pt x="979" y="471"/>
                    <a:pt x="979" y="471"/>
                    <a:pt x="979" y="471"/>
                  </a:cubicBezTo>
                  <a:cubicBezTo>
                    <a:pt x="888" y="502"/>
                    <a:pt x="800" y="539"/>
                    <a:pt x="716" y="584"/>
                  </a:cubicBezTo>
                  <a:cubicBezTo>
                    <a:pt x="414" y="412"/>
                    <a:pt x="414" y="412"/>
                    <a:pt x="414" y="412"/>
                  </a:cubicBezTo>
                  <a:cubicBezTo>
                    <a:pt x="388" y="398"/>
                    <a:pt x="359" y="390"/>
                    <a:pt x="330" y="390"/>
                  </a:cubicBezTo>
                  <a:cubicBezTo>
                    <a:pt x="285" y="390"/>
                    <a:pt x="240" y="409"/>
                    <a:pt x="209" y="441"/>
                  </a:cubicBezTo>
                  <a:cubicBezTo>
                    <a:pt x="37" y="617"/>
                    <a:pt x="37" y="617"/>
                    <a:pt x="37" y="617"/>
                  </a:cubicBezTo>
                  <a:cubicBezTo>
                    <a:pt x="34" y="619"/>
                    <a:pt x="32" y="621"/>
                    <a:pt x="30" y="624"/>
                  </a:cubicBezTo>
                  <a:cubicBezTo>
                    <a:pt x="30" y="624"/>
                    <a:pt x="30" y="624"/>
                    <a:pt x="30" y="624"/>
                  </a:cubicBezTo>
                  <a:cubicBezTo>
                    <a:pt x="30" y="624"/>
                    <a:pt x="29" y="625"/>
                    <a:pt x="28" y="626"/>
                  </a:cubicBezTo>
                  <a:cubicBezTo>
                    <a:pt x="11" y="647"/>
                    <a:pt x="0" y="673"/>
                    <a:pt x="0" y="703"/>
                  </a:cubicBezTo>
                  <a:cubicBezTo>
                    <a:pt x="0" y="768"/>
                    <a:pt x="53" y="821"/>
                    <a:pt x="118" y="8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6" name="Freeform 61"/>
            <p:cNvSpPr>
              <a:spLocks/>
            </p:cNvSpPr>
            <p:nvPr/>
          </p:nvSpPr>
          <p:spPr bwMode="auto">
            <a:xfrm>
              <a:off x="9185275" y="2344738"/>
              <a:ext cx="31750" cy="12700"/>
            </a:xfrm>
            <a:custGeom>
              <a:avLst/>
              <a:gdLst>
                <a:gd name="T0" fmla="*/ 508 w 633"/>
                <a:gd name="T1" fmla="*/ 0 h 249"/>
                <a:gd name="T2" fmla="*/ 124 w 633"/>
                <a:gd name="T3" fmla="*/ 0 h 249"/>
                <a:gd name="T4" fmla="*/ 0 w 633"/>
                <a:gd name="T5" fmla="*/ 125 h 249"/>
                <a:gd name="T6" fmla="*/ 124 w 633"/>
                <a:gd name="T7" fmla="*/ 249 h 249"/>
                <a:gd name="T8" fmla="*/ 508 w 633"/>
                <a:gd name="T9" fmla="*/ 249 h 249"/>
                <a:gd name="T10" fmla="*/ 633 w 633"/>
                <a:gd name="T11" fmla="*/ 125 h 249"/>
                <a:gd name="T12" fmla="*/ 508 w 633"/>
                <a:gd name="T1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3" h="249">
                  <a:moveTo>
                    <a:pt x="508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55" y="0"/>
                    <a:pt x="0" y="56"/>
                    <a:pt x="0" y="125"/>
                  </a:cubicBezTo>
                  <a:cubicBezTo>
                    <a:pt x="0" y="194"/>
                    <a:pt x="55" y="249"/>
                    <a:pt x="124" y="249"/>
                  </a:cubicBezTo>
                  <a:cubicBezTo>
                    <a:pt x="508" y="249"/>
                    <a:pt x="508" y="249"/>
                    <a:pt x="508" y="249"/>
                  </a:cubicBezTo>
                  <a:cubicBezTo>
                    <a:pt x="577" y="249"/>
                    <a:pt x="633" y="194"/>
                    <a:pt x="633" y="125"/>
                  </a:cubicBezTo>
                  <a:cubicBezTo>
                    <a:pt x="633" y="56"/>
                    <a:pt x="577" y="0"/>
                    <a:pt x="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035289" y="2963571"/>
            <a:ext cx="503414" cy="560029"/>
            <a:chOff x="477838" y="2855913"/>
            <a:chExt cx="522287" cy="581025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477838" y="2855913"/>
              <a:ext cx="522287" cy="581025"/>
            </a:xfrm>
            <a:custGeom>
              <a:avLst/>
              <a:gdLst>
                <a:gd name="T0" fmla="*/ 2338 w 2794"/>
                <a:gd name="T1" fmla="*/ 1586 h 3099"/>
                <a:gd name="T2" fmla="*/ 2173 w 2794"/>
                <a:gd name="T3" fmla="*/ 1460 h 3099"/>
                <a:gd name="T4" fmla="*/ 2115 w 2794"/>
                <a:gd name="T5" fmla="*/ 1057 h 3099"/>
                <a:gd name="T6" fmla="*/ 1868 w 2794"/>
                <a:gd name="T7" fmla="*/ 742 h 3099"/>
                <a:gd name="T8" fmla="*/ 1494 w 2794"/>
                <a:gd name="T9" fmla="*/ 596 h 3099"/>
                <a:gd name="T10" fmla="*/ 1096 w 2794"/>
                <a:gd name="T11" fmla="*/ 654 h 3099"/>
                <a:gd name="T12" fmla="*/ 781 w 2794"/>
                <a:gd name="T13" fmla="*/ 902 h 3099"/>
                <a:gd name="T14" fmla="*/ 694 w 2794"/>
                <a:gd name="T15" fmla="*/ 1067 h 3099"/>
                <a:gd name="T16" fmla="*/ 310 w 2794"/>
                <a:gd name="T17" fmla="*/ 635 h 3099"/>
                <a:gd name="T18" fmla="*/ 757 w 2794"/>
                <a:gd name="T19" fmla="*/ 242 h 3099"/>
                <a:gd name="T20" fmla="*/ 213 w 2794"/>
                <a:gd name="T21" fmla="*/ 77 h 3099"/>
                <a:gd name="T22" fmla="*/ 170 w 2794"/>
                <a:gd name="T23" fmla="*/ 630 h 3099"/>
                <a:gd name="T24" fmla="*/ 325 w 2794"/>
                <a:gd name="T25" fmla="*/ 1149 h 3099"/>
                <a:gd name="T26" fmla="*/ 791 w 2794"/>
                <a:gd name="T27" fmla="*/ 1363 h 3099"/>
                <a:gd name="T28" fmla="*/ 873 w 2794"/>
                <a:gd name="T29" fmla="*/ 1668 h 3099"/>
                <a:gd name="T30" fmla="*/ 1096 w 2794"/>
                <a:gd name="T31" fmla="*/ 1891 h 3099"/>
                <a:gd name="T32" fmla="*/ 1402 w 2794"/>
                <a:gd name="T33" fmla="*/ 1974 h 3099"/>
                <a:gd name="T34" fmla="*/ 1703 w 2794"/>
                <a:gd name="T35" fmla="*/ 1891 h 3099"/>
                <a:gd name="T36" fmla="*/ 1926 w 2794"/>
                <a:gd name="T37" fmla="*/ 1668 h 3099"/>
                <a:gd name="T38" fmla="*/ 2231 w 2794"/>
                <a:gd name="T39" fmla="*/ 1566 h 3099"/>
                <a:gd name="T40" fmla="*/ 1780 w 2794"/>
                <a:gd name="T41" fmla="*/ 2323 h 3099"/>
                <a:gd name="T42" fmla="*/ 1761 w 2794"/>
                <a:gd name="T43" fmla="*/ 2391 h 3099"/>
                <a:gd name="T44" fmla="*/ 2260 w 2794"/>
                <a:gd name="T45" fmla="*/ 3094 h 3099"/>
                <a:gd name="T46" fmla="*/ 2770 w 2794"/>
                <a:gd name="T47" fmla="*/ 2891 h 3099"/>
                <a:gd name="T48" fmla="*/ 2750 w 2794"/>
                <a:gd name="T49" fmla="*/ 2318 h 3099"/>
                <a:gd name="T50" fmla="*/ 170 w 2794"/>
                <a:gd name="T51" fmla="*/ 402 h 3099"/>
                <a:gd name="T52" fmla="*/ 194 w 2794"/>
                <a:gd name="T53" fmla="*/ 281 h 3099"/>
                <a:gd name="T54" fmla="*/ 529 w 2794"/>
                <a:gd name="T55" fmla="*/ 262 h 3099"/>
                <a:gd name="T56" fmla="*/ 684 w 2794"/>
                <a:gd name="T57" fmla="*/ 271 h 3099"/>
                <a:gd name="T58" fmla="*/ 844 w 2794"/>
                <a:gd name="T59" fmla="*/ 431 h 3099"/>
                <a:gd name="T60" fmla="*/ 2062 w 2794"/>
                <a:gd name="T61" fmla="*/ 1591 h 3099"/>
                <a:gd name="T62" fmla="*/ 1858 w 2794"/>
                <a:gd name="T63" fmla="*/ 1712 h 3099"/>
                <a:gd name="T64" fmla="*/ 1746 w 2794"/>
                <a:gd name="T65" fmla="*/ 1819 h 3099"/>
                <a:gd name="T66" fmla="*/ 1625 w 2794"/>
                <a:gd name="T67" fmla="*/ 1891 h 3099"/>
                <a:gd name="T68" fmla="*/ 1470 w 2794"/>
                <a:gd name="T69" fmla="*/ 1935 h 3099"/>
                <a:gd name="T70" fmla="*/ 1271 w 2794"/>
                <a:gd name="T71" fmla="*/ 2047 h 3099"/>
                <a:gd name="T72" fmla="*/ 1106 w 2794"/>
                <a:gd name="T73" fmla="*/ 1809 h 3099"/>
                <a:gd name="T74" fmla="*/ 951 w 2794"/>
                <a:gd name="T75" fmla="*/ 1887 h 3099"/>
                <a:gd name="T76" fmla="*/ 922 w 2794"/>
                <a:gd name="T77" fmla="*/ 1596 h 3099"/>
                <a:gd name="T78" fmla="*/ 728 w 2794"/>
                <a:gd name="T79" fmla="*/ 1494 h 3099"/>
                <a:gd name="T80" fmla="*/ 839 w 2794"/>
                <a:gd name="T81" fmla="*/ 1285 h 3099"/>
                <a:gd name="T82" fmla="*/ 883 w 2794"/>
                <a:gd name="T83" fmla="*/ 1130 h 3099"/>
                <a:gd name="T84" fmla="*/ 956 w 2794"/>
                <a:gd name="T85" fmla="*/ 1004 h 3099"/>
                <a:gd name="T86" fmla="*/ 1062 w 2794"/>
                <a:gd name="T87" fmla="*/ 912 h 3099"/>
                <a:gd name="T88" fmla="*/ 1188 w 2794"/>
                <a:gd name="T89" fmla="*/ 839 h 3099"/>
                <a:gd name="T90" fmla="*/ 1344 w 2794"/>
                <a:gd name="T91" fmla="*/ 800 h 3099"/>
                <a:gd name="T92" fmla="*/ 1552 w 2794"/>
                <a:gd name="T93" fmla="*/ 688 h 3099"/>
                <a:gd name="T94" fmla="*/ 1683 w 2794"/>
                <a:gd name="T95" fmla="*/ 912 h 3099"/>
                <a:gd name="T96" fmla="*/ 1877 w 2794"/>
                <a:gd name="T97" fmla="*/ 844 h 3099"/>
                <a:gd name="T98" fmla="*/ 1887 w 2794"/>
                <a:gd name="T99" fmla="*/ 1135 h 3099"/>
                <a:gd name="T100" fmla="*/ 2086 w 2794"/>
                <a:gd name="T101" fmla="*/ 1237 h 3099"/>
                <a:gd name="T102" fmla="*/ 1969 w 2794"/>
                <a:gd name="T103" fmla="*/ 1445 h 3099"/>
                <a:gd name="T104" fmla="*/ 2226 w 2794"/>
                <a:gd name="T105" fmla="*/ 2983 h 3099"/>
                <a:gd name="T106" fmla="*/ 2226 w 2794"/>
                <a:gd name="T107" fmla="*/ 2624 h 3099"/>
                <a:gd name="T108" fmla="*/ 1892 w 2794"/>
                <a:gd name="T109" fmla="*/ 2381 h 3099"/>
                <a:gd name="T110" fmla="*/ 2275 w 2794"/>
                <a:gd name="T111" fmla="*/ 2546 h 3099"/>
                <a:gd name="T112" fmla="*/ 2328 w 2794"/>
                <a:gd name="T113" fmla="*/ 2619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94" h="3099">
                  <a:moveTo>
                    <a:pt x="2750" y="2318"/>
                  </a:moveTo>
                  <a:cubicBezTo>
                    <a:pt x="2338" y="2124"/>
                    <a:pt x="2338" y="2124"/>
                    <a:pt x="2338" y="2124"/>
                  </a:cubicBezTo>
                  <a:cubicBezTo>
                    <a:pt x="2338" y="1586"/>
                    <a:pt x="2338" y="1586"/>
                    <a:pt x="2338" y="1586"/>
                  </a:cubicBezTo>
                  <a:cubicBezTo>
                    <a:pt x="2338" y="1528"/>
                    <a:pt x="2290" y="1479"/>
                    <a:pt x="2231" y="1479"/>
                  </a:cubicBezTo>
                  <a:cubicBezTo>
                    <a:pt x="2168" y="1479"/>
                    <a:pt x="2168" y="1479"/>
                    <a:pt x="2168" y="1479"/>
                  </a:cubicBezTo>
                  <a:cubicBezTo>
                    <a:pt x="2173" y="1460"/>
                    <a:pt x="2173" y="1460"/>
                    <a:pt x="2173" y="1460"/>
                  </a:cubicBezTo>
                  <a:cubicBezTo>
                    <a:pt x="2013" y="1368"/>
                    <a:pt x="2013" y="1368"/>
                    <a:pt x="2013" y="1368"/>
                  </a:cubicBezTo>
                  <a:cubicBezTo>
                    <a:pt x="2173" y="1275"/>
                    <a:pt x="2173" y="1275"/>
                    <a:pt x="2173" y="1275"/>
                  </a:cubicBezTo>
                  <a:cubicBezTo>
                    <a:pt x="2163" y="1203"/>
                    <a:pt x="2144" y="1130"/>
                    <a:pt x="2115" y="1057"/>
                  </a:cubicBezTo>
                  <a:cubicBezTo>
                    <a:pt x="1931" y="1062"/>
                    <a:pt x="1931" y="1062"/>
                    <a:pt x="1931" y="1062"/>
                  </a:cubicBezTo>
                  <a:cubicBezTo>
                    <a:pt x="2028" y="902"/>
                    <a:pt x="2028" y="902"/>
                    <a:pt x="2028" y="902"/>
                  </a:cubicBezTo>
                  <a:cubicBezTo>
                    <a:pt x="1984" y="844"/>
                    <a:pt x="1931" y="790"/>
                    <a:pt x="1868" y="742"/>
                  </a:cubicBezTo>
                  <a:cubicBezTo>
                    <a:pt x="1707" y="839"/>
                    <a:pt x="1707" y="839"/>
                    <a:pt x="1707" y="839"/>
                  </a:cubicBezTo>
                  <a:cubicBezTo>
                    <a:pt x="1712" y="654"/>
                    <a:pt x="1712" y="654"/>
                    <a:pt x="1712" y="654"/>
                  </a:cubicBezTo>
                  <a:cubicBezTo>
                    <a:pt x="1644" y="625"/>
                    <a:pt x="1572" y="606"/>
                    <a:pt x="1494" y="596"/>
                  </a:cubicBezTo>
                  <a:cubicBezTo>
                    <a:pt x="1402" y="756"/>
                    <a:pt x="1402" y="756"/>
                    <a:pt x="1402" y="756"/>
                  </a:cubicBezTo>
                  <a:cubicBezTo>
                    <a:pt x="1315" y="596"/>
                    <a:pt x="1315" y="596"/>
                    <a:pt x="1315" y="596"/>
                  </a:cubicBezTo>
                  <a:cubicBezTo>
                    <a:pt x="1242" y="606"/>
                    <a:pt x="1169" y="625"/>
                    <a:pt x="1096" y="654"/>
                  </a:cubicBezTo>
                  <a:cubicBezTo>
                    <a:pt x="1101" y="839"/>
                    <a:pt x="1101" y="839"/>
                    <a:pt x="1101" y="839"/>
                  </a:cubicBezTo>
                  <a:cubicBezTo>
                    <a:pt x="941" y="742"/>
                    <a:pt x="941" y="742"/>
                    <a:pt x="941" y="742"/>
                  </a:cubicBezTo>
                  <a:cubicBezTo>
                    <a:pt x="883" y="785"/>
                    <a:pt x="829" y="839"/>
                    <a:pt x="781" y="902"/>
                  </a:cubicBezTo>
                  <a:cubicBezTo>
                    <a:pt x="878" y="1062"/>
                    <a:pt x="878" y="1062"/>
                    <a:pt x="878" y="1062"/>
                  </a:cubicBezTo>
                  <a:cubicBezTo>
                    <a:pt x="694" y="1062"/>
                    <a:pt x="694" y="1062"/>
                    <a:pt x="694" y="1062"/>
                  </a:cubicBezTo>
                  <a:cubicBezTo>
                    <a:pt x="694" y="1067"/>
                    <a:pt x="694" y="1067"/>
                    <a:pt x="694" y="1067"/>
                  </a:cubicBezTo>
                  <a:cubicBezTo>
                    <a:pt x="325" y="1067"/>
                    <a:pt x="325" y="1067"/>
                    <a:pt x="325" y="1067"/>
                  </a:cubicBezTo>
                  <a:cubicBezTo>
                    <a:pt x="320" y="1067"/>
                    <a:pt x="315" y="1067"/>
                    <a:pt x="310" y="1062"/>
                  </a:cubicBezTo>
                  <a:cubicBezTo>
                    <a:pt x="310" y="635"/>
                    <a:pt x="310" y="635"/>
                    <a:pt x="310" y="635"/>
                  </a:cubicBezTo>
                  <a:cubicBezTo>
                    <a:pt x="747" y="635"/>
                    <a:pt x="747" y="635"/>
                    <a:pt x="747" y="635"/>
                  </a:cubicBezTo>
                  <a:cubicBezTo>
                    <a:pt x="859" y="621"/>
                    <a:pt x="936" y="519"/>
                    <a:pt x="922" y="412"/>
                  </a:cubicBezTo>
                  <a:cubicBezTo>
                    <a:pt x="912" y="325"/>
                    <a:pt x="844" y="257"/>
                    <a:pt x="757" y="242"/>
                  </a:cubicBezTo>
                  <a:cubicBezTo>
                    <a:pt x="737" y="174"/>
                    <a:pt x="679" y="131"/>
                    <a:pt x="611" y="131"/>
                  </a:cubicBezTo>
                  <a:cubicBezTo>
                    <a:pt x="587" y="131"/>
                    <a:pt x="568" y="135"/>
                    <a:pt x="548" y="145"/>
                  </a:cubicBezTo>
                  <a:cubicBezTo>
                    <a:pt x="475" y="34"/>
                    <a:pt x="325" y="0"/>
                    <a:pt x="213" y="77"/>
                  </a:cubicBezTo>
                  <a:cubicBezTo>
                    <a:pt x="126" y="126"/>
                    <a:pt x="87" y="232"/>
                    <a:pt x="116" y="334"/>
                  </a:cubicBezTo>
                  <a:cubicBezTo>
                    <a:pt x="39" y="368"/>
                    <a:pt x="0" y="456"/>
                    <a:pt x="29" y="533"/>
                  </a:cubicBezTo>
                  <a:cubicBezTo>
                    <a:pt x="53" y="591"/>
                    <a:pt x="112" y="630"/>
                    <a:pt x="170" y="630"/>
                  </a:cubicBezTo>
                  <a:cubicBezTo>
                    <a:pt x="223" y="630"/>
                    <a:pt x="223" y="630"/>
                    <a:pt x="223" y="630"/>
                  </a:cubicBezTo>
                  <a:cubicBezTo>
                    <a:pt x="223" y="1057"/>
                    <a:pt x="223" y="1057"/>
                    <a:pt x="223" y="1057"/>
                  </a:cubicBezTo>
                  <a:cubicBezTo>
                    <a:pt x="228" y="1110"/>
                    <a:pt x="272" y="1154"/>
                    <a:pt x="325" y="1149"/>
                  </a:cubicBezTo>
                  <a:cubicBezTo>
                    <a:pt x="655" y="1149"/>
                    <a:pt x="655" y="1149"/>
                    <a:pt x="655" y="1149"/>
                  </a:cubicBezTo>
                  <a:cubicBezTo>
                    <a:pt x="645" y="1188"/>
                    <a:pt x="635" y="1232"/>
                    <a:pt x="631" y="1271"/>
                  </a:cubicBezTo>
                  <a:cubicBezTo>
                    <a:pt x="791" y="1363"/>
                    <a:pt x="791" y="1363"/>
                    <a:pt x="791" y="1363"/>
                  </a:cubicBezTo>
                  <a:cubicBezTo>
                    <a:pt x="631" y="1455"/>
                    <a:pt x="631" y="1455"/>
                    <a:pt x="631" y="1455"/>
                  </a:cubicBezTo>
                  <a:cubicBezTo>
                    <a:pt x="640" y="1528"/>
                    <a:pt x="660" y="1600"/>
                    <a:pt x="689" y="1673"/>
                  </a:cubicBezTo>
                  <a:cubicBezTo>
                    <a:pt x="873" y="1668"/>
                    <a:pt x="873" y="1668"/>
                    <a:pt x="873" y="1668"/>
                  </a:cubicBezTo>
                  <a:cubicBezTo>
                    <a:pt x="776" y="1828"/>
                    <a:pt x="776" y="1828"/>
                    <a:pt x="776" y="1828"/>
                  </a:cubicBezTo>
                  <a:cubicBezTo>
                    <a:pt x="820" y="1887"/>
                    <a:pt x="873" y="1940"/>
                    <a:pt x="936" y="1988"/>
                  </a:cubicBezTo>
                  <a:cubicBezTo>
                    <a:pt x="1096" y="1891"/>
                    <a:pt x="1096" y="1891"/>
                    <a:pt x="1096" y="1891"/>
                  </a:cubicBezTo>
                  <a:cubicBezTo>
                    <a:pt x="1096" y="2076"/>
                    <a:pt x="1096" y="2076"/>
                    <a:pt x="1096" y="2076"/>
                  </a:cubicBezTo>
                  <a:cubicBezTo>
                    <a:pt x="1164" y="2105"/>
                    <a:pt x="1237" y="2124"/>
                    <a:pt x="1315" y="2134"/>
                  </a:cubicBezTo>
                  <a:cubicBezTo>
                    <a:pt x="1402" y="1974"/>
                    <a:pt x="1402" y="1974"/>
                    <a:pt x="1402" y="1974"/>
                  </a:cubicBezTo>
                  <a:cubicBezTo>
                    <a:pt x="1489" y="2134"/>
                    <a:pt x="1489" y="2134"/>
                    <a:pt x="1489" y="2134"/>
                  </a:cubicBezTo>
                  <a:cubicBezTo>
                    <a:pt x="1562" y="2124"/>
                    <a:pt x="1640" y="2105"/>
                    <a:pt x="1707" y="2076"/>
                  </a:cubicBezTo>
                  <a:cubicBezTo>
                    <a:pt x="1703" y="1891"/>
                    <a:pt x="1703" y="1891"/>
                    <a:pt x="1703" y="1891"/>
                  </a:cubicBezTo>
                  <a:cubicBezTo>
                    <a:pt x="1863" y="1988"/>
                    <a:pt x="1863" y="1988"/>
                    <a:pt x="1863" y="1988"/>
                  </a:cubicBezTo>
                  <a:cubicBezTo>
                    <a:pt x="1921" y="1945"/>
                    <a:pt x="1974" y="1891"/>
                    <a:pt x="2023" y="1828"/>
                  </a:cubicBezTo>
                  <a:cubicBezTo>
                    <a:pt x="1926" y="1668"/>
                    <a:pt x="1926" y="1668"/>
                    <a:pt x="1926" y="1668"/>
                  </a:cubicBezTo>
                  <a:cubicBezTo>
                    <a:pt x="2110" y="1673"/>
                    <a:pt x="2110" y="1673"/>
                    <a:pt x="2110" y="1673"/>
                  </a:cubicBezTo>
                  <a:cubicBezTo>
                    <a:pt x="2125" y="1639"/>
                    <a:pt x="2139" y="1605"/>
                    <a:pt x="2149" y="1566"/>
                  </a:cubicBezTo>
                  <a:cubicBezTo>
                    <a:pt x="2231" y="1566"/>
                    <a:pt x="2231" y="1566"/>
                    <a:pt x="2231" y="1566"/>
                  </a:cubicBezTo>
                  <a:cubicBezTo>
                    <a:pt x="2241" y="1566"/>
                    <a:pt x="2246" y="1571"/>
                    <a:pt x="2246" y="1581"/>
                  </a:cubicBezTo>
                  <a:cubicBezTo>
                    <a:pt x="2246" y="2124"/>
                    <a:pt x="2246" y="2124"/>
                    <a:pt x="2246" y="2124"/>
                  </a:cubicBezTo>
                  <a:cubicBezTo>
                    <a:pt x="1780" y="2323"/>
                    <a:pt x="1780" y="2323"/>
                    <a:pt x="1780" y="2323"/>
                  </a:cubicBezTo>
                  <a:cubicBezTo>
                    <a:pt x="1771" y="2328"/>
                    <a:pt x="1766" y="2338"/>
                    <a:pt x="1761" y="2347"/>
                  </a:cubicBezTo>
                  <a:cubicBezTo>
                    <a:pt x="1761" y="2386"/>
                    <a:pt x="1761" y="2386"/>
                    <a:pt x="1761" y="2386"/>
                  </a:cubicBezTo>
                  <a:cubicBezTo>
                    <a:pt x="1761" y="2386"/>
                    <a:pt x="1761" y="2386"/>
                    <a:pt x="1761" y="2391"/>
                  </a:cubicBezTo>
                  <a:cubicBezTo>
                    <a:pt x="1761" y="2857"/>
                    <a:pt x="1761" y="2857"/>
                    <a:pt x="1761" y="2857"/>
                  </a:cubicBezTo>
                  <a:cubicBezTo>
                    <a:pt x="1761" y="2871"/>
                    <a:pt x="1771" y="2886"/>
                    <a:pt x="1785" y="2891"/>
                  </a:cubicBezTo>
                  <a:cubicBezTo>
                    <a:pt x="2260" y="3094"/>
                    <a:pt x="2260" y="3094"/>
                    <a:pt x="2260" y="3094"/>
                  </a:cubicBezTo>
                  <a:cubicBezTo>
                    <a:pt x="2265" y="3099"/>
                    <a:pt x="2270" y="3099"/>
                    <a:pt x="2280" y="3099"/>
                  </a:cubicBezTo>
                  <a:cubicBezTo>
                    <a:pt x="2285" y="3099"/>
                    <a:pt x="2290" y="3099"/>
                    <a:pt x="2294" y="3094"/>
                  </a:cubicBezTo>
                  <a:cubicBezTo>
                    <a:pt x="2770" y="2891"/>
                    <a:pt x="2770" y="2891"/>
                    <a:pt x="2770" y="2891"/>
                  </a:cubicBezTo>
                  <a:cubicBezTo>
                    <a:pt x="2784" y="2886"/>
                    <a:pt x="2794" y="2871"/>
                    <a:pt x="2794" y="2857"/>
                  </a:cubicBezTo>
                  <a:cubicBezTo>
                    <a:pt x="2794" y="2381"/>
                    <a:pt x="2794" y="2381"/>
                    <a:pt x="2794" y="2381"/>
                  </a:cubicBezTo>
                  <a:cubicBezTo>
                    <a:pt x="2794" y="2372"/>
                    <a:pt x="2784" y="2333"/>
                    <a:pt x="2750" y="2318"/>
                  </a:cubicBezTo>
                  <a:close/>
                  <a:moveTo>
                    <a:pt x="175" y="548"/>
                  </a:moveTo>
                  <a:cubicBezTo>
                    <a:pt x="136" y="548"/>
                    <a:pt x="102" y="519"/>
                    <a:pt x="102" y="475"/>
                  </a:cubicBezTo>
                  <a:cubicBezTo>
                    <a:pt x="102" y="436"/>
                    <a:pt x="131" y="402"/>
                    <a:pt x="170" y="402"/>
                  </a:cubicBezTo>
                  <a:cubicBezTo>
                    <a:pt x="228" y="402"/>
                    <a:pt x="228" y="402"/>
                    <a:pt x="228" y="402"/>
                  </a:cubicBezTo>
                  <a:cubicBezTo>
                    <a:pt x="209" y="349"/>
                    <a:pt x="209" y="349"/>
                    <a:pt x="209" y="349"/>
                  </a:cubicBezTo>
                  <a:cubicBezTo>
                    <a:pt x="199" y="329"/>
                    <a:pt x="194" y="305"/>
                    <a:pt x="194" y="281"/>
                  </a:cubicBezTo>
                  <a:cubicBezTo>
                    <a:pt x="194" y="189"/>
                    <a:pt x="267" y="116"/>
                    <a:pt x="359" y="116"/>
                  </a:cubicBezTo>
                  <a:cubicBezTo>
                    <a:pt x="422" y="116"/>
                    <a:pt x="480" y="155"/>
                    <a:pt x="504" y="208"/>
                  </a:cubicBezTo>
                  <a:cubicBezTo>
                    <a:pt x="529" y="262"/>
                    <a:pt x="529" y="262"/>
                    <a:pt x="529" y="262"/>
                  </a:cubicBezTo>
                  <a:cubicBezTo>
                    <a:pt x="568" y="223"/>
                    <a:pt x="568" y="223"/>
                    <a:pt x="568" y="223"/>
                  </a:cubicBezTo>
                  <a:cubicBezTo>
                    <a:pt x="597" y="194"/>
                    <a:pt x="640" y="199"/>
                    <a:pt x="665" y="223"/>
                  </a:cubicBezTo>
                  <a:cubicBezTo>
                    <a:pt x="679" y="237"/>
                    <a:pt x="684" y="252"/>
                    <a:pt x="684" y="271"/>
                  </a:cubicBezTo>
                  <a:cubicBezTo>
                    <a:pt x="684" y="310"/>
                    <a:pt x="684" y="310"/>
                    <a:pt x="684" y="310"/>
                  </a:cubicBezTo>
                  <a:cubicBezTo>
                    <a:pt x="723" y="310"/>
                    <a:pt x="723" y="310"/>
                    <a:pt x="723" y="310"/>
                  </a:cubicBezTo>
                  <a:cubicBezTo>
                    <a:pt x="791" y="310"/>
                    <a:pt x="844" y="363"/>
                    <a:pt x="844" y="431"/>
                  </a:cubicBezTo>
                  <a:cubicBezTo>
                    <a:pt x="844" y="490"/>
                    <a:pt x="800" y="538"/>
                    <a:pt x="742" y="548"/>
                  </a:cubicBezTo>
                  <a:lnTo>
                    <a:pt x="175" y="548"/>
                  </a:lnTo>
                  <a:close/>
                  <a:moveTo>
                    <a:pt x="2062" y="1591"/>
                  </a:moveTo>
                  <a:cubicBezTo>
                    <a:pt x="1931" y="1591"/>
                    <a:pt x="1931" y="1591"/>
                    <a:pt x="1931" y="1591"/>
                  </a:cubicBezTo>
                  <a:cubicBezTo>
                    <a:pt x="1901" y="1591"/>
                    <a:pt x="1872" y="1605"/>
                    <a:pt x="1858" y="1630"/>
                  </a:cubicBezTo>
                  <a:cubicBezTo>
                    <a:pt x="1843" y="1654"/>
                    <a:pt x="1843" y="1688"/>
                    <a:pt x="1858" y="1712"/>
                  </a:cubicBezTo>
                  <a:cubicBezTo>
                    <a:pt x="1926" y="1824"/>
                    <a:pt x="1926" y="1824"/>
                    <a:pt x="1926" y="1824"/>
                  </a:cubicBezTo>
                  <a:cubicBezTo>
                    <a:pt x="1906" y="1848"/>
                    <a:pt x="1882" y="1867"/>
                    <a:pt x="1858" y="1887"/>
                  </a:cubicBezTo>
                  <a:cubicBezTo>
                    <a:pt x="1746" y="1819"/>
                    <a:pt x="1746" y="1819"/>
                    <a:pt x="1746" y="1819"/>
                  </a:cubicBezTo>
                  <a:cubicBezTo>
                    <a:pt x="1732" y="1809"/>
                    <a:pt x="1717" y="1809"/>
                    <a:pt x="1703" y="1809"/>
                  </a:cubicBezTo>
                  <a:cubicBezTo>
                    <a:pt x="1688" y="1809"/>
                    <a:pt x="1673" y="1814"/>
                    <a:pt x="1664" y="1819"/>
                  </a:cubicBezTo>
                  <a:cubicBezTo>
                    <a:pt x="1640" y="1833"/>
                    <a:pt x="1625" y="1862"/>
                    <a:pt x="1625" y="1891"/>
                  </a:cubicBezTo>
                  <a:cubicBezTo>
                    <a:pt x="1625" y="2022"/>
                    <a:pt x="1625" y="2022"/>
                    <a:pt x="1625" y="2022"/>
                  </a:cubicBezTo>
                  <a:cubicBezTo>
                    <a:pt x="1596" y="2032"/>
                    <a:pt x="1567" y="2042"/>
                    <a:pt x="1533" y="2047"/>
                  </a:cubicBezTo>
                  <a:cubicBezTo>
                    <a:pt x="1470" y="1935"/>
                    <a:pt x="1470" y="1935"/>
                    <a:pt x="1470" y="1935"/>
                  </a:cubicBezTo>
                  <a:cubicBezTo>
                    <a:pt x="1450" y="1896"/>
                    <a:pt x="1402" y="1882"/>
                    <a:pt x="1363" y="1901"/>
                  </a:cubicBezTo>
                  <a:cubicBezTo>
                    <a:pt x="1348" y="1906"/>
                    <a:pt x="1339" y="1921"/>
                    <a:pt x="1329" y="1935"/>
                  </a:cubicBezTo>
                  <a:cubicBezTo>
                    <a:pt x="1271" y="2047"/>
                    <a:pt x="1271" y="2047"/>
                    <a:pt x="1271" y="2047"/>
                  </a:cubicBezTo>
                  <a:cubicBezTo>
                    <a:pt x="1242" y="2042"/>
                    <a:pt x="1213" y="2032"/>
                    <a:pt x="1184" y="2022"/>
                  </a:cubicBezTo>
                  <a:cubicBezTo>
                    <a:pt x="1184" y="1891"/>
                    <a:pt x="1184" y="1891"/>
                    <a:pt x="1184" y="1891"/>
                  </a:cubicBezTo>
                  <a:cubicBezTo>
                    <a:pt x="1184" y="1848"/>
                    <a:pt x="1150" y="1809"/>
                    <a:pt x="1106" y="1809"/>
                  </a:cubicBezTo>
                  <a:cubicBezTo>
                    <a:pt x="1106" y="1809"/>
                    <a:pt x="1106" y="1809"/>
                    <a:pt x="1106" y="1809"/>
                  </a:cubicBezTo>
                  <a:cubicBezTo>
                    <a:pt x="1091" y="1809"/>
                    <a:pt x="1077" y="1814"/>
                    <a:pt x="1062" y="1819"/>
                  </a:cubicBezTo>
                  <a:cubicBezTo>
                    <a:pt x="951" y="1887"/>
                    <a:pt x="951" y="1887"/>
                    <a:pt x="951" y="1887"/>
                  </a:cubicBezTo>
                  <a:cubicBezTo>
                    <a:pt x="926" y="1867"/>
                    <a:pt x="907" y="1843"/>
                    <a:pt x="883" y="1819"/>
                  </a:cubicBezTo>
                  <a:cubicBezTo>
                    <a:pt x="951" y="1707"/>
                    <a:pt x="951" y="1707"/>
                    <a:pt x="951" y="1707"/>
                  </a:cubicBezTo>
                  <a:cubicBezTo>
                    <a:pt x="975" y="1668"/>
                    <a:pt x="960" y="1620"/>
                    <a:pt x="922" y="1596"/>
                  </a:cubicBezTo>
                  <a:cubicBezTo>
                    <a:pt x="912" y="1586"/>
                    <a:pt x="897" y="1586"/>
                    <a:pt x="883" y="1586"/>
                  </a:cubicBezTo>
                  <a:cubicBezTo>
                    <a:pt x="752" y="1586"/>
                    <a:pt x="752" y="1586"/>
                    <a:pt x="752" y="1586"/>
                  </a:cubicBezTo>
                  <a:cubicBezTo>
                    <a:pt x="742" y="1557"/>
                    <a:pt x="732" y="1528"/>
                    <a:pt x="728" y="1494"/>
                  </a:cubicBezTo>
                  <a:cubicBezTo>
                    <a:pt x="839" y="1431"/>
                    <a:pt x="839" y="1431"/>
                    <a:pt x="839" y="1431"/>
                  </a:cubicBezTo>
                  <a:cubicBezTo>
                    <a:pt x="863" y="1416"/>
                    <a:pt x="883" y="1387"/>
                    <a:pt x="883" y="1358"/>
                  </a:cubicBezTo>
                  <a:cubicBezTo>
                    <a:pt x="883" y="1329"/>
                    <a:pt x="868" y="1300"/>
                    <a:pt x="839" y="1285"/>
                  </a:cubicBezTo>
                  <a:cubicBezTo>
                    <a:pt x="728" y="1222"/>
                    <a:pt x="728" y="1222"/>
                    <a:pt x="728" y="1222"/>
                  </a:cubicBezTo>
                  <a:cubicBezTo>
                    <a:pt x="732" y="1193"/>
                    <a:pt x="742" y="1159"/>
                    <a:pt x="752" y="1130"/>
                  </a:cubicBezTo>
                  <a:cubicBezTo>
                    <a:pt x="883" y="1130"/>
                    <a:pt x="883" y="1130"/>
                    <a:pt x="883" y="1130"/>
                  </a:cubicBezTo>
                  <a:cubicBezTo>
                    <a:pt x="883" y="1130"/>
                    <a:pt x="883" y="1130"/>
                    <a:pt x="883" y="1130"/>
                  </a:cubicBezTo>
                  <a:cubicBezTo>
                    <a:pt x="926" y="1130"/>
                    <a:pt x="965" y="1096"/>
                    <a:pt x="965" y="1047"/>
                  </a:cubicBezTo>
                  <a:cubicBezTo>
                    <a:pt x="965" y="1033"/>
                    <a:pt x="960" y="1018"/>
                    <a:pt x="956" y="1004"/>
                  </a:cubicBezTo>
                  <a:cubicBezTo>
                    <a:pt x="883" y="912"/>
                    <a:pt x="883" y="912"/>
                    <a:pt x="883" y="912"/>
                  </a:cubicBezTo>
                  <a:cubicBezTo>
                    <a:pt x="902" y="887"/>
                    <a:pt x="926" y="863"/>
                    <a:pt x="951" y="844"/>
                  </a:cubicBezTo>
                  <a:cubicBezTo>
                    <a:pt x="1062" y="912"/>
                    <a:pt x="1062" y="912"/>
                    <a:pt x="1062" y="912"/>
                  </a:cubicBezTo>
                  <a:cubicBezTo>
                    <a:pt x="1077" y="921"/>
                    <a:pt x="1091" y="921"/>
                    <a:pt x="1106" y="921"/>
                  </a:cubicBezTo>
                  <a:cubicBezTo>
                    <a:pt x="1150" y="921"/>
                    <a:pt x="1188" y="882"/>
                    <a:pt x="1188" y="839"/>
                  </a:cubicBezTo>
                  <a:cubicBezTo>
                    <a:pt x="1188" y="839"/>
                    <a:pt x="1188" y="839"/>
                    <a:pt x="1188" y="839"/>
                  </a:cubicBezTo>
                  <a:cubicBezTo>
                    <a:pt x="1188" y="713"/>
                    <a:pt x="1188" y="713"/>
                    <a:pt x="1188" y="713"/>
                  </a:cubicBezTo>
                  <a:cubicBezTo>
                    <a:pt x="1218" y="703"/>
                    <a:pt x="1247" y="693"/>
                    <a:pt x="1281" y="688"/>
                  </a:cubicBezTo>
                  <a:cubicBezTo>
                    <a:pt x="1344" y="800"/>
                    <a:pt x="1344" y="800"/>
                    <a:pt x="1344" y="800"/>
                  </a:cubicBezTo>
                  <a:cubicBezTo>
                    <a:pt x="1368" y="839"/>
                    <a:pt x="1416" y="853"/>
                    <a:pt x="1455" y="829"/>
                  </a:cubicBezTo>
                  <a:cubicBezTo>
                    <a:pt x="1470" y="824"/>
                    <a:pt x="1479" y="810"/>
                    <a:pt x="1489" y="800"/>
                  </a:cubicBezTo>
                  <a:cubicBezTo>
                    <a:pt x="1552" y="688"/>
                    <a:pt x="1552" y="688"/>
                    <a:pt x="1552" y="688"/>
                  </a:cubicBezTo>
                  <a:cubicBezTo>
                    <a:pt x="1581" y="693"/>
                    <a:pt x="1615" y="703"/>
                    <a:pt x="1644" y="713"/>
                  </a:cubicBezTo>
                  <a:cubicBezTo>
                    <a:pt x="1644" y="839"/>
                    <a:pt x="1644" y="839"/>
                    <a:pt x="1644" y="839"/>
                  </a:cubicBezTo>
                  <a:cubicBezTo>
                    <a:pt x="1644" y="868"/>
                    <a:pt x="1659" y="897"/>
                    <a:pt x="1683" y="912"/>
                  </a:cubicBezTo>
                  <a:cubicBezTo>
                    <a:pt x="1693" y="921"/>
                    <a:pt x="1707" y="921"/>
                    <a:pt x="1722" y="921"/>
                  </a:cubicBezTo>
                  <a:cubicBezTo>
                    <a:pt x="1737" y="921"/>
                    <a:pt x="1751" y="916"/>
                    <a:pt x="1766" y="912"/>
                  </a:cubicBezTo>
                  <a:cubicBezTo>
                    <a:pt x="1877" y="844"/>
                    <a:pt x="1877" y="844"/>
                    <a:pt x="1877" y="844"/>
                  </a:cubicBezTo>
                  <a:cubicBezTo>
                    <a:pt x="1901" y="863"/>
                    <a:pt x="1921" y="887"/>
                    <a:pt x="1945" y="912"/>
                  </a:cubicBezTo>
                  <a:cubicBezTo>
                    <a:pt x="1858" y="1023"/>
                    <a:pt x="1858" y="1023"/>
                    <a:pt x="1858" y="1023"/>
                  </a:cubicBezTo>
                  <a:cubicBezTo>
                    <a:pt x="1834" y="1062"/>
                    <a:pt x="1848" y="1110"/>
                    <a:pt x="1887" y="1135"/>
                  </a:cubicBezTo>
                  <a:cubicBezTo>
                    <a:pt x="1901" y="1144"/>
                    <a:pt x="1916" y="1144"/>
                    <a:pt x="1931" y="1144"/>
                  </a:cubicBezTo>
                  <a:cubicBezTo>
                    <a:pt x="2062" y="1144"/>
                    <a:pt x="2062" y="1144"/>
                    <a:pt x="2062" y="1144"/>
                  </a:cubicBezTo>
                  <a:cubicBezTo>
                    <a:pt x="2071" y="1174"/>
                    <a:pt x="2081" y="1203"/>
                    <a:pt x="2086" y="1237"/>
                  </a:cubicBezTo>
                  <a:cubicBezTo>
                    <a:pt x="1969" y="1300"/>
                    <a:pt x="1969" y="1300"/>
                    <a:pt x="1969" y="1300"/>
                  </a:cubicBezTo>
                  <a:cubicBezTo>
                    <a:pt x="1945" y="1314"/>
                    <a:pt x="1926" y="1343"/>
                    <a:pt x="1926" y="1372"/>
                  </a:cubicBezTo>
                  <a:cubicBezTo>
                    <a:pt x="1926" y="1402"/>
                    <a:pt x="1940" y="1431"/>
                    <a:pt x="1969" y="1445"/>
                  </a:cubicBezTo>
                  <a:cubicBezTo>
                    <a:pt x="2081" y="1508"/>
                    <a:pt x="2081" y="1508"/>
                    <a:pt x="2081" y="1508"/>
                  </a:cubicBezTo>
                  <a:cubicBezTo>
                    <a:pt x="2076" y="1532"/>
                    <a:pt x="2071" y="1562"/>
                    <a:pt x="2062" y="1591"/>
                  </a:cubicBezTo>
                  <a:close/>
                  <a:moveTo>
                    <a:pt x="2226" y="2983"/>
                  </a:moveTo>
                  <a:cubicBezTo>
                    <a:pt x="1853" y="2823"/>
                    <a:pt x="1853" y="2823"/>
                    <a:pt x="1853" y="2823"/>
                  </a:cubicBezTo>
                  <a:cubicBezTo>
                    <a:pt x="1853" y="2464"/>
                    <a:pt x="1853" y="2464"/>
                    <a:pt x="1853" y="2464"/>
                  </a:cubicBezTo>
                  <a:cubicBezTo>
                    <a:pt x="2226" y="2624"/>
                    <a:pt x="2226" y="2624"/>
                    <a:pt x="2226" y="2624"/>
                  </a:cubicBezTo>
                  <a:lnTo>
                    <a:pt x="2226" y="2983"/>
                  </a:lnTo>
                  <a:close/>
                  <a:moveTo>
                    <a:pt x="2275" y="2546"/>
                  </a:moveTo>
                  <a:cubicBezTo>
                    <a:pt x="1892" y="2381"/>
                    <a:pt x="1892" y="2381"/>
                    <a:pt x="1892" y="2381"/>
                  </a:cubicBezTo>
                  <a:cubicBezTo>
                    <a:pt x="2280" y="2216"/>
                    <a:pt x="2280" y="2216"/>
                    <a:pt x="2280" y="2216"/>
                  </a:cubicBezTo>
                  <a:cubicBezTo>
                    <a:pt x="2663" y="2386"/>
                    <a:pt x="2663" y="2386"/>
                    <a:pt x="2663" y="2386"/>
                  </a:cubicBezTo>
                  <a:lnTo>
                    <a:pt x="2275" y="2546"/>
                  </a:lnTo>
                  <a:close/>
                  <a:moveTo>
                    <a:pt x="2702" y="2818"/>
                  </a:moveTo>
                  <a:cubicBezTo>
                    <a:pt x="2328" y="2978"/>
                    <a:pt x="2328" y="2978"/>
                    <a:pt x="2328" y="2978"/>
                  </a:cubicBezTo>
                  <a:cubicBezTo>
                    <a:pt x="2328" y="2619"/>
                    <a:pt x="2328" y="2619"/>
                    <a:pt x="2328" y="2619"/>
                  </a:cubicBezTo>
                  <a:cubicBezTo>
                    <a:pt x="2702" y="2459"/>
                    <a:pt x="2702" y="2459"/>
                    <a:pt x="2702" y="2459"/>
                  </a:cubicBezTo>
                  <a:lnTo>
                    <a:pt x="2702" y="28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666750" y="3040063"/>
              <a:ext cx="144462" cy="142875"/>
            </a:xfrm>
            <a:custGeom>
              <a:avLst/>
              <a:gdLst>
                <a:gd name="T0" fmla="*/ 383 w 766"/>
                <a:gd name="T1" fmla="*/ 0 h 762"/>
                <a:gd name="T2" fmla="*/ 0 w 766"/>
                <a:gd name="T3" fmla="*/ 379 h 762"/>
                <a:gd name="T4" fmla="*/ 378 w 766"/>
                <a:gd name="T5" fmla="*/ 762 h 762"/>
                <a:gd name="T6" fmla="*/ 761 w 766"/>
                <a:gd name="T7" fmla="*/ 384 h 762"/>
                <a:gd name="T8" fmla="*/ 761 w 766"/>
                <a:gd name="T9" fmla="*/ 384 h 762"/>
                <a:gd name="T10" fmla="*/ 383 w 766"/>
                <a:gd name="T11" fmla="*/ 0 h 762"/>
                <a:gd name="T12" fmla="*/ 383 w 766"/>
                <a:gd name="T13" fmla="*/ 680 h 762"/>
                <a:gd name="T14" fmla="*/ 82 w 766"/>
                <a:gd name="T15" fmla="*/ 379 h 762"/>
                <a:gd name="T16" fmla="*/ 383 w 766"/>
                <a:gd name="T17" fmla="*/ 78 h 762"/>
                <a:gd name="T18" fmla="*/ 684 w 766"/>
                <a:gd name="T19" fmla="*/ 379 h 762"/>
                <a:gd name="T20" fmla="*/ 383 w 766"/>
                <a:gd name="T21" fmla="*/ 680 h 762"/>
                <a:gd name="T22" fmla="*/ 383 w 766"/>
                <a:gd name="T23" fmla="*/ 680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6" h="762">
                  <a:moveTo>
                    <a:pt x="383" y="0"/>
                  </a:moveTo>
                  <a:cubicBezTo>
                    <a:pt x="174" y="0"/>
                    <a:pt x="0" y="170"/>
                    <a:pt x="0" y="379"/>
                  </a:cubicBezTo>
                  <a:cubicBezTo>
                    <a:pt x="0" y="587"/>
                    <a:pt x="170" y="762"/>
                    <a:pt x="378" y="762"/>
                  </a:cubicBezTo>
                  <a:cubicBezTo>
                    <a:pt x="587" y="762"/>
                    <a:pt x="761" y="592"/>
                    <a:pt x="761" y="384"/>
                  </a:cubicBezTo>
                  <a:cubicBezTo>
                    <a:pt x="761" y="384"/>
                    <a:pt x="761" y="384"/>
                    <a:pt x="761" y="384"/>
                  </a:cubicBezTo>
                  <a:cubicBezTo>
                    <a:pt x="766" y="170"/>
                    <a:pt x="596" y="0"/>
                    <a:pt x="383" y="0"/>
                  </a:cubicBezTo>
                  <a:close/>
                  <a:moveTo>
                    <a:pt x="383" y="680"/>
                  </a:moveTo>
                  <a:cubicBezTo>
                    <a:pt x="218" y="680"/>
                    <a:pt x="82" y="544"/>
                    <a:pt x="82" y="379"/>
                  </a:cubicBezTo>
                  <a:cubicBezTo>
                    <a:pt x="82" y="214"/>
                    <a:pt x="218" y="78"/>
                    <a:pt x="383" y="78"/>
                  </a:cubicBezTo>
                  <a:cubicBezTo>
                    <a:pt x="548" y="78"/>
                    <a:pt x="684" y="214"/>
                    <a:pt x="684" y="379"/>
                  </a:cubicBezTo>
                  <a:cubicBezTo>
                    <a:pt x="684" y="544"/>
                    <a:pt x="553" y="680"/>
                    <a:pt x="383" y="680"/>
                  </a:cubicBezTo>
                  <a:cubicBezTo>
                    <a:pt x="383" y="680"/>
                    <a:pt x="383" y="680"/>
                    <a:pt x="383" y="6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704850" y="3078163"/>
              <a:ext cx="69850" cy="69850"/>
            </a:xfrm>
            <a:custGeom>
              <a:avLst/>
              <a:gdLst>
                <a:gd name="T0" fmla="*/ 189 w 373"/>
                <a:gd name="T1" fmla="*/ 0 h 369"/>
                <a:gd name="T2" fmla="*/ 5 w 373"/>
                <a:gd name="T3" fmla="*/ 180 h 369"/>
                <a:gd name="T4" fmla="*/ 184 w 373"/>
                <a:gd name="T5" fmla="*/ 364 h 369"/>
                <a:gd name="T6" fmla="*/ 368 w 373"/>
                <a:gd name="T7" fmla="*/ 184 h 369"/>
                <a:gd name="T8" fmla="*/ 368 w 373"/>
                <a:gd name="T9" fmla="*/ 184 h 369"/>
                <a:gd name="T10" fmla="*/ 189 w 373"/>
                <a:gd name="T11" fmla="*/ 0 h 369"/>
                <a:gd name="T12" fmla="*/ 189 w 373"/>
                <a:gd name="T13" fmla="*/ 281 h 369"/>
                <a:gd name="T14" fmla="*/ 87 w 373"/>
                <a:gd name="T15" fmla="*/ 180 h 369"/>
                <a:gd name="T16" fmla="*/ 189 w 373"/>
                <a:gd name="T17" fmla="*/ 78 h 369"/>
                <a:gd name="T18" fmla="*/ 291 w 373"/>
                <a:gd name="T19" fmla="*/ 180 h 369"/>
                <a:gd name="T20" fmla="*/ 189 w 373"/>
                <a:gd name="T21" fmla="*/ 281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3" h="369">
                  <a:moveTo>
                    <a:pt x="189" y="0"/>
                  </a:moveTo>
                  <a:cubicBezTo>
                    <a:pt x="87" y="0"/>
                    <a:pt x="9" y="83"/>
                    <a:pt x="5" y="180"/>
                  </a:cubicBezTo>
                  <a:cubicBezTo>
                    <a:pt x="0" y="277"/>
                    <a:pt x="87" y="359"/>
                    <a:pt x="184" y="364"/>
                  </a:cubicBezTo>
                  <a:cubicBezTo>
                    <a:pt x="281" y="369"/>
                    <a:pt x="363" y="281"/>
                    <a:pt x="368" y="184"/>
                  </a:cubicBezTo>
                  <a:cubicBezTo>
                    <a:pt x="368" y="184"/>
                    <a:pt x="368" y="184"/>
                    <a:pt x="368" y="184"/>
                  </a:cubicBezTo>
                  <a:cubicBezTo>
                    <a:pt x="373" y="83"/>
                    <a:pt x="291" y="0"/>
                    <a:pt x="189" y="0"/>
                  </a:cubicBezTo>
                  <a:close/>
                  <a:moveTo>
                    <a:pt x="189" y="281"/>
                  </a:moveTo>
                  <a:cubicBezTo>
                    <a:pt x="135" y="281"/>
                    <a:pt x="87" y="238"/>
                    <a:pt x="87" y="180"/>
                  </a:cubicBezTo>
                  <a:cubicBezTo>
                    <a:pt x="87" y="126"/>
                    <a:pt x="131" y="78"/>
                    <a:pt x="189" y="78"/>
                  </a:cubicBezTo>
                  <a:cubicBezTo>
                    <a:pt x="242" y="78"/>
                    <a:pt x="291" y="121"/>
                    <a:pt x="291" y="180"/>
                  </a:cubicBezTo>
                  <a:cubicBezTo>
                    <a:pt x="291" y="238"/>
                    <a:pt x="247" y="281"/>
                    <a:pt x="189" y="2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159A467-EED3-4F1E-A9B0-208C97627916}"/>
              </a:ext>
            </a:extLst>
          </p:cNvPr>
          <p:cNvGrpSpPr/>
          <p:nvPr/>
        </p:nvGrpSpPr>
        <p:grpSpPr>
          <a:xfrm>
            <a:off x="257467" y="4208574"/>
            <a:ext cx="11711664" cy="1958588"/>
            <a:chOff x="257467" y="4208574"/>
            <a:chExt cx="11711664" cy="195858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B145B9C-D875-4EA7-8DAB-F30B2EBF9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467" y="4208574"/>
              <a:ext cx="7217735" cy="195073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9F46B6E-E743-4053-BE31-E20722DF5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6950" y="4235727"/>
              <a:ext cx="5892181" cy="19314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0871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DevOps Practice Overview</a:t>
            </a:r>
            <a:endParaRPr lang="en-IN" strike="sngStrike" dirty="0"/>
          </a:p>
        </p:txBody>
      </p:sp>
      <p:sp>
        <p:nvSpPr>
          <p:cNvPr id="22" name="Text Placeholder 18"/>
          <p:cNvSpPr txBox="1">
            <a:spLocks/>
          </p:cNvSpPr>
          <p:nvPr/>
        </p:nvSpPr>
        <p:spPr>
          <a:xfrm>
            <a:off x="3467016" y="1234018"/>
            <a:ext cx="3845105" cy="754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600" kern="120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Enterprise Partner for DevOps strategy – 20+ apps for a leading utilities company; 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Enterprise solution design for CloudFormation, Chef, ETL Pentaho – 6TB+ data managed in production</a:t>
            </a:r>
          </a:p>
        </p:txBody>
      </p:sp>
      <p:sp>
        <p:nvSpPr>
          <p:cNvPr id="68" name="Text Placeholder 18"/>
          <p:cNvSpPr txBox="1">
            <a:spLocks/>
          </p:cNvSpPr>
          <p:nvPr/>
        </p:nvSpPr>
        <p:spPr>
          <a:xfrm>
            <a:off x="7958271" y="1224170"/>
            <a:ext cx="3843852" cy="2823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600" kern="120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Enterprise Partner for Automated Provisioning and Build Release Management for a leading hospitality company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Complete automation (build deployment, testing) of 40+ applications across 8 different environments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Achieved high code quality for cookbooks using </a:t>
            </a:r>
            <a:r>
              <a:rPr lang="en-US" sz="1100" dirty="0" err="1">
                <a:latin typeface="Segoe UI" panose="020B0502040204020203" pitchFamily="34" charset="0"/>
              </a:rPr>
              <a:t>Robocorp</a:t>
            </a:r>
            <a:endParaRPr lang="en-US" sz="1100" dirty="0">
              <a:latin typeface="Segoe UI" panose="020B0502040204020203" pitchFamily="34" charset="0"/>
            </a:endParaRP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Achieved high maintainability  by practicing granularity of Cookbooks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High up-time of production boxes using Chef server administration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Improved time to market, thus releasing critical features in a timely manner to our end users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Standardized deployment tools, process &amp; architecture across the enterprise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Increased productivity of application teams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-13876" y="1376818"/>
            <a:ext cx="3191914" cy="47457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/>
          <p:cNvGrpSpPr/>
          <p:nvPr/>
        </p:nvGrpSpPr>
        <p:grpSpPr>
          <a:xfrm>
            <a:off x="317530" y="2572526"/>
            <a:ext cx="2529102" cy="2354374"/>
            <a:chOff x="317530" y="2301580"/>
            <a:chExt cx="2529102" cy="2354374"/>
          </a:xfrm>
        </p:grpSpPr>
        <p:cxnSp>
          <p:nvCxnSpPr>
            <p:cNvPr id="67" name="Straight Connector 66"/>
            <p:cNvCxnSpPr>
              <a:cxnSpLocks/>
            </p:cNvCxnSpPr>
            <p:nvPr/>
          </p:nvCxnSpPr>
          <p:spPr>
            <a:xfrm>
              <a:off x="1062425" y="2890173"/>
              <a:ext cx="103931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D92E6A7-4D41-41EC-8B85-4804EAD693EB}"/>
                </a:ext>
              </a:extLst>
            </p:cNvPr>
            <p:cNvSpPr txBox="1"/>
            <p:nvPr/>
          </p:nvSpPr>
          <p:spPr>
            <a:xfrm>
              <a:off x="389877" y="2301580"/>
              <a:ext cx="238440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No-Code DevOps Orchestration and Automation Platform</a:t>
              </a:r>
            </a:p>
          </p:txBody>
        </p:sp>
        <p:cxnSp>
          <p:nvCxnSpPr>
            <p:cNvPr id="70" name="Straight Connector 69"/>
            <p:cNvCxnSpPr>
              <a:cxnSpLocks/>
            </p:cNvCxnSpPr>
            <p:nvPr/>
          </p:nvCxnSpPr>
          <p:spPr>
            <a:xfrm>
              <a:off x="1062425" y="4067359"/>
              <a:ext cx="103931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D92E6A7-4D41-41EC-8B85-4804EAD693EB}"/>
                </a:ext>
              </a:extLst>
            </p:cNvPr>
            <p:cNvSpPr txBox="1"/>
            <p:nvPr/>
          </p:nvSpPr>
          <p:spPr>
            <a:xfrm>
              <a:off x="317530" y="3109434"/>
              <a:ext cx="252910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Frameworks,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PoVs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and Accelerators to facilitate DevOps objectives, target operating model and DevOps adoption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D92E6A7-4D41-41EC-8B85-4804EAD693EB}"/>
                </a:ext>
              </a:extLst>
            </p:cNvPr>
            <p:cNvSpPr txBox="1"/>
            <p:nvPr/>
          </p:nvSpPr>
          <p:spPr>
            <a:xfrm>
              <a:off x="526660" y="4286622"/>
              <a:ext cx="211084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Dedicated Center for Excellence 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532859" y="5530139"/>
            <a:ext cx="2043824" cy="592470"/>
            <a:chOff x="3532859" y="5530139"/>
            <a:chExt cx="2043824" cy="592470"/>
          </a:xfrm>
        </p:grpSpPr>
        <p:sp>
          <p:nvSpPr>
            <p:cNvPr id="111" name="Text Placeholder 18"/>
            <p:cNvSpPr txBox="1">
              <a:spLocks/>
            </p:cNvSpPr>
            <p:nvPr/>
          </p:nvSpPr>
          <p:spPr>
            <a:xfrm>
              <a:off x="4455578" y="5530139"/>
              <a:ext cx="1121105" cy="59247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IN" sz="1600" kern="120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2800" b="1" dirty="0">
                  <a:solidFill>
                    <a:schemeClr val="accent2"/>
                  </a:solidFill>
                  <a:latin typeface="Segoe UI" panose="020B0502040204020203" pitchFamily="34" charset="0"/>
                </a:rPr>
                <a:t>30+ </a:t>
              </a:r>
              <a:r>
                <a:rPr lang="en-US" sz="1050" dirty="0">
                  <a:latin typeface="Segoe UI" panose="020B0502040204020203" pitchFamily="34" charset="0"/>
                </a:rPr>
                <a:t>DevOps engineers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532859" y="5620793"/>
              <a:ext cx="771526" cy="411163"/>
              <a:chOff x="3629025" y="5153025"/>
              <a:chExt cx="771526" cy="411163"/>
            </a:xfrm>
          </p:grpSpPr>
          <p:sp>
            <p:nvSpPr>
              <p:cNvPr id="113" name="Freeform 5"/>
              <p:cNvSpPr>
                <a:spLocks/>
              </p:cNvSpPr>
              <p:nvPr/>
            </p:nvSpPr>
            <p:spPr bwMode="auto">
              <a:xfrm>
                <a:off x="4132263" y="5354638"/>
                <a:ext cx="146050" cy="209550"/>
              </a:xfrm>
              <a:custGeom>
                <a:avLst/>
                <a:gdLst>
                  <a:gd name="T0" fmla="*/ 64 w 68"/>
                  <a:gd name="T1" fmla="*/ 96 h 96"/>
                  <a:gd name="T2" fmla="*/ 60 w 68"/>
                  <a:gd name="T3" fmla="*/ 92 h 96"/>
                  <a:gd name="T4" fmla="*/ 60 w 68"/>
                  <a:gd name="T5" fmla="*/ 43 h 96"/>
                  <a:gd name="T6" fmla="*/ 25 w 68"/>
                  <a:gd name="T7" fmla="*/ 8 h 96"/>
                  <a:gd name="T8" fmla="*/ 4 w 68"/>
                  <a:gd name="T9" fmla="*/ 8 h 96"/>
                  <a:gd name="T10" fmla="*/ 0 w 68"/>
                  <a:gd name="T11" fmla="*/ 4 h 96"/>
                  <a:gd name="T12" fmla="*/ 4 w 68"/>
                  <a:gd name="T13" fmla="*/ 0 h 96"/>
                  <a:gd name="T14" fmla="*/ 25 w 68"/>
                  <a:gd name="T15" fmla="*/ 0 h 96"/>
                  <a:gd name="T16" fmla="*/ 68 w 68"/>
                  <a:gd name="T17" fmla="*/ 43 h 96"/>
                  <a:gd name="T18" fmla="*/ 68 w 68"/>
                  <a:gd name="T19" fmla="*/ 92 h 96"/>
                  <a:gd name="T20" fmla="*/ 64 w 68"/>
                  <a:gd name="T2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96">
                    <a:moveTo>
                      <a:pt x="64" y="96"/>
                    </a:moveTo>
                    <a:cubicBezTo>
                      <a:pt x="62" y="96"/>
                      <a:pt x="60" y="94"/>
                      <a:pt x="60" y="92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60" y="24"/>
                      <a:pt x="44" y="8"/>
                      <a:pt x="25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8" y="0"/>
                      <a:pt x="68" y="19"/>
                      <a:pt x="68" y="43"/>
                    </a:cubicBez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94"/>
                      <a:pt x="66" y="96"/>
                      <a:pt x="64" y="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Freeform 6"/>
              <p:cNvSpPr>
                <a:spLocks/>
              </p:cNvSpPr>
              <p:nvPr/>
            </p:nvSpPr>
            <p:spPr bwMode="auto">
              <a:xfrm>
                <a:off x="4217988" y="5467350"/>
                <a:ext cx="25400" cy="96838"/>
              </a:xfrm>
              <a:custGeom>
                <a:avLst/>
                <a:gdLst>
                  <a:gd name="T0" fmla="*/ 4 w 12"/>
                  <a:gd name="T1" fmla="*/ 44 h 44"/>
                  <a:gd name="T2" fmla="*/ 0 w 12"/>
                  <a:gd name="T3" fmla="*/ 40 h 44"/>
                  <a:gd name="T4" fmla="*/ 0 w 12"/>
                  <a:gd name="T5" fmla="*/ 4 h 44"/>
                  <a:gd name="T6" fmla="*/ 4 w 12"/>
                  <a:gd name="T7" fmla="*/ 0 h 44"/>
                  <a:gd name="T8" fmla="*/ 8 w 12"/>
                  <a:gd name="T9" fmla="*/ 0 h 44"/>
                  <a:gd name="T10" fmla="*/ 12 w 12"/>
                  <a:gd name="T11" fmla="*/ 4 h 44"/>
                  <a:gd name="T12" fmla="*/ 8 w 12"/>
                  <a:gd name="T13" fmla="*/ 8 h 44"/>
                  <a:gd name="T14" fmla="*/ 8 w 12"/>
                  <a:gd name="T15" fmla="*/ 40 h 44"/>
                  <a:gd name="T16" fmla="*/ 4 w 12"/>
                  <a:gd name="T1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44">
                    <a:moveTo>
                      <a:pt x="4" y="44"/>
                    </a:moveTo>
                    <a:cubicBezTo>
                      <a:pt x="2" y="44"/>
                      <a:pt x="0" y="42"/>
                      <a:pt x="0" y="4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2"/>
                      <a:pt x="12" y="4"/>
                    </a:cubicBezTo>
                    <a:cubicBezTo>
                      <a:pt x="12" y="6"/>
                      <a:pt x="10" y="8"/>
                      <a:pt x="8" y="8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2"/>
                      <a:pt x="6" y="44"/>
                      <a:pt x="4" y="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Freeform 7"/>
              <p:cNvSpPr>
                <a:spLocks noEditPoints="1"/>
              </p:cNvSpPr>
              <p:nvPr/>
            </p:nvSpPr>
            <p:spPr bwMode="auto">
              <a:xfrm>
                <a:off x="4114800" y="5214938"/>
                <a:ext cx="103188" cy="122238"/>
              </a:xfrm>
              <a:custGeom>
                <a:avLst/>
                <a:gdLst>
                  <a:gd name="T0" fmla="*/ 24 w 48"/>
                  <a:gd name="T1" fmla="*/ 56 h 56"/>
                  <a:gd name="T2" fmla="*/ 0 w 48"/>
                  <a:gd name="T3" fmla="*/ 28 h 56"/>
                  <a:gd name="T4" fmla="*/ 24 w 48"/>
                  <a:gd name="T5" fmla="*/ 0 h 56"/>
                  <a:gd name="T6" fmla="*/ 48 w 48"/>
                  <a:gd name="T7" fmla="*/ 28 h 56"/>
                  <a:gd name="T8" fmla="*/ 24 w 48"/>
                  <a:gd name="T9" fmla="*/ 56 h 56"/>
                  <a:gd name="T10" fmla="*/ 24 w 48"/>
                  <a:gd name="T11" fmla="*/ 8 h 56"/>
                  <a:gd name="T12" fmla="*/ 8 w 48"/>
                  <a:gd name="T13" fmla="*/ 28 h 56"/>
                  <a:gd name="T14" fmla="*/ 24 w 48"/>
                  <a:gd name="T15" fmla="*/ 48 h 56"/>
                  <a:gd name="T16" fmla="*/ 40 w 48"/>
                  <a:gd name="T17" fmla="*/ 28 h 56"/>
                  <a:gd name="T18" fmla="*/ 24 w 48"/>
                  <a:gd name="T19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6">
                    <a:moveTo>
                      <a:pt x="24" y="56"/>
                    </a:moveTo>
                    <a:cubicBezTo>
                      <a:pt x="10" y="56"/>
                      <a:pt x="0" y="45"/>
                      <a:pt x="0" y="28"/>
                    </a:cubicBezTo>
                    <a:cubicBezTo>
                      <a:pt x="0" y="11"/>
                      <a:pt x="10" y="0"/>
                      <a:pt x="24" y="0"/>
                    </a:cubicBezTo>
                    <a:cubicBezTo>
                      <a:pt x="38" y="0"/>
                      <a:pt x="48" y="11"/>
                      <a:pt x="48" y="28"/>
                    </a:cubicBezTo>
                    <a:cubicBezTo>
                      <a:pt x="48" y="45"/>
                      <a:pt x="38" y="56"/>
                      <a:pt x="24" y="56"/>
                    </a:cubicBezTo>
                    <a:close/>
                    <a:moveTo>
                      <a:pt x="24" y="8"/>
                    </a:moveTo>
                    <a:cubicBezTo>
                      <a:pt x="12" y="8"/>
                      <a:pt x="8" y="18"/>
                      <a:pt x="8" y="28"/>
                    </a:cubicBezTo>
                    <a:cubicBezTo>
                      <a:pt x="8" y="38"/>
                      <a:pt x="12" y="48"/>
                      <a:pt x="24" y="48"/>
                    </a:cubicBezTo>
                    <a:cubicBezTo>
                      <a:pt x="36" y="48"/>
                      <a:pt x="40" y="38"/>
                      <a:pt x="40" y="28"/>
                    </a:cubicBezTo>
                    <a:cubicBezTo>
                      <a:pt x="40" y="18"/>
                      <a:pt x="36" y="8"/>
                      <a:pt x="24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Freeform 8"/>
              <p:cNvSpPr>
                <a:spLocks/>
              </p:cNvSpPr>
              <p:nvPr/>
            </p:nvSpPr>
            <p:spPr bwMode="auto">
              <a:xfrm>
                <a:off x="4278313" y="5380038"/>
                <a:ext cx="122238" cy="184150"/>
              </a:xfrm>
              <a:custGeom>
                <a:avLst/>
                <a:gdLst>
                  <a:gd name="T0" fmla="*/ 52 w 56"/>
                  <a:gd name="T1" fmla="*/ 84 h 84"/>
                  <a:gd name="T2" fmla="*/ 48 w 56"/>
                  <a:gd name="T3" fmla="*/ 80 h 84"/>
                  <a:gd name="T4" fmla="*/ 48 w 56"/>
                  <a:gd name="T5" fmla="*/ 36 h 84"/>
                  <a:gd name="T6" fmla="*/ 16 w 56"/>
                  <a:gd name="T7" fmla="*/ 8 h 84"/>
                  <a:gd name="T8" fmla="*/ 4 w 56"/>
                  <a:gd name="T9" fmla="*/ 8 h 84"/>
                  <a:gd name="T10" fmla="*/ 0 w 56"/>
                  <a:gd name="T11" fmla="*/ 4 h 84"/>
                  <a:gd name="T12" fmla="*/ 4 w 56"/>
                  <a:gd name="T13" fmla="*/ 0 h 84"/>
                  <a:gd name="T14" fmla="*/ 16 w 56"/>
                  <a:gd name="T15" fmla="*/ 0 h 84"/>
                  <a:gd name="T16" fmla="*/ 56 w 56"/>
                  <a:gd name="T17" fmla="*/ 36 h 84"/>
                  <a:gd name="T18" fmla="*/ 56 w 56"/>
                  <a:gd name="T19" fmla="*/ 80 h 84"/>
                  <a:gd name="T20" fmla="*/ 52 w 56"/>
                  <a:gd name="T2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84">
                    <a:moveTo>
                      <a:pt x="52" y="84"/>
                    </a:moveTo>
                    <a:cubicBezTo>
                      <a:pt x="50" y="84"/>
                      <a:pt x="48" y="82"/>
                      <a:pt x="48" y="80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8" y="19"/>
                      <a:pt x="35" y="8"/>
                      <a:pt x="16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40" y="0"/>
                      <a:pt x="56" y="15"/>
                      <a:pt x="56" y="36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2"/>
                      <a:pt x="54" y="84"/>
                      <a:pt x="52" y="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Freeform 9"/>
              <p:cNvSpPr>
                <a:spLocks/>
              </p:cNvSpPr>
              <p:nvPr/>
            </p:nvSpPr>
            <p:spPr bwMode="auto">
              <a:xfrm>
                <a:off x="4338638" y="5502275"/>
                <a:ext cx="26988" cy="61913"/>
              </a:xfrm>
              <a:custGeom>
                <a:avLst/>
                <a:gdLst>
                  <a:gd name="T0" fmla="*/ 4 w 12"/>
                  <a:gd name="T1" fmla="*/ 28 h 28"/>
                  <a:gd name="T2" fmla="*/ 0 w 12"/>
                  <a:gd name="T3" fmla="*/ 24 h 28"/>
                  <a:gd name="T4" fmla="*/ 0 w 12"/>
                  <a:gd name="T5" fmla="*/ 4 h 28"/>
                  <a:gd name="T6" fmla="*/ 4 w 12"/>
                  <a:gd name="T7" fmla="*/ 0 h 28"/>
                  <a:gd name="T8" fmla="*/ 8 w 12"/>
                  <a:gd name="T9" fmla="*/ 0 h 28"/>
                  <a:gd name="T10" fmla="*/ 12 w 12"/>
                  <a:gd name="T11" fmla="*/ 4 h 28"/>
                  <a:gd name="T12" fmla="*/ 8 w 12"/>
                  <a:gd name="T13" fmla="*/ 8 h 28"/>
                  <a:gd name="T14" fmla="*/ 8 w 12"/>
                  <a:gd name="T15" fmla="*/ 24 h 28"/>
                  <a:gd name="T16" fmla="*/ 4 w 12"/>
                  <a:gd name="T1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8">
                    <a:moveTo>
                      <a:pt x="4" y="28"/>
                    </a:moveTo>
                    <a:cubicBezTo>
                      <a:pt x="2" y="28"/>
                      <a:pt x="0" y="26"/>
                      <a:pt x="0" y="2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2"/>
                      <a:pt x="12" y="4"/>
                    </a:cubicBezTo>
                    <a:cubicBezTo>
                      <a:pt x="12" y="6"/>
                      <a:pt x="10" y="8"/>
                      <a:pt x="8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6"/>
                      <a:pt x="6" y="28"/>
                      <a:pt x="4" y="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Freeform 10"/>
              <p:cNvSpPr>
                <a:spLocks noEditPoints="1"/>
              </p:cNvSpPr>
              <p:nvPr/>
            </p:nvSpPr>
            <p:spPr bwMode="auto">
              <a:xfrm>
                <a:off x="4252913" y="5257800"/>
                <a:ext cx="85725" cy="104775"/>
              </a:xfrm>
              <a:custGeom>
                <a:avLst/>
                <a:gdLst>
                  <a:gd name="T0" fmla="*/ 20 w 40"/>
                  <a:gd name="T1" fmla="*/ 48 h 48"/>
                  <a:gd name="T2" fmla="*/ 0 w 40"/>
                  <a:gd name="T3" fmla="*/ 24 h 48"/>
                  <a:gd name="T4" fmla="*/ 20 w 40"/>
                  <a:gd name="T5" fmla="*/ 0 h 48"/>
                  <a:gd name="T6" fmla="*/ 40 w 40"/>
                  <a:gd name="T7" fmla="*/ 24 h 48"/>
                  <a:gd name="T8" fmla="*/ 20 w 40"/>
                  <a:gd name="T9" fmla="*/ 48 h 48"/>
                  <a:gd name="T10" fmla="*/ 20 w 40"/>
                  <a:gd name="T11" fmla="*/ 8 h 48"/>
                  <a:gd name="T12" fmla="*/ 8 w 40"/>
                  <a:gd name="T13" fmla="*/ 24 h 48"/>
                  <a:gd name="T14" fmla="*/ 20 w 40"/>
                  <a:gd name="T15" fmla="*/ 40 h 48"/>
                  <a:gd name="T16" fmla="*/ 32 w 40"/>
                  <a:gd name="T17" fmla="*/ 24 h 48"/>
                  <a:gd name="T18" fmla="*/ 20 w 40"/>
                  <a:gd name="T19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48">
                    <a:moveTo>
                      <a:pt x="20" y="48"/>
                    </a:moveTo>
                    <a:cubicBezTo>
                      <a:pt x="8" y="48"/>
                      <a:pt x="0" y="38"/>
                      <a:pt x="0" y="24"/>
                    </a:cubicBezTo>
                    <a:cubicBezTo>
                      <a:pt x="0" y="10"/>
                      <a:pt x="8" y="0"/>
                      <a:pt x="20" y="0"/>
                    </a:cubicBezTo>
                    <a:cubicBezTo>
                      <a:pt x="32" y="0"/>
                      <a:pt x="40" y="10"/>
                      <a:pt x="40" y="24"/>
                    </a:cubicBezTo>
                    <a:cubicBezTo>
                      <a:pt x="40" y="38"/>
                      <a:pt x="32" y="48"/>
                      <a:pt x="20" y="48"/>
                    </a:cubicBezTo>
                    <a:close/>
                    <a:moveTo>
                      <a:pt x="20" y="8"/>
                    </a:moveTo>
                    <a:cubicBezTo>
                      <a:pt x="11" y="8"/>
                      <a:pt x="8" y="16"/>
                      <a:pt x="8" y="24"/>
                    </a:cubicBezTo>
                    <a:cubicBezTo>
                      <a:pt x="8" y="32"/>
                      <a:pt x="11" y="40"/>
                      <a:pt x="20" y="40"/>
                    </a:cubicBezTo>
                    <a:cubicBezTo>
                      <a:pt x="29" y="40"/>
                      <a:pt x="32" y="32"/>
                      <a:pt x="32" y="24"/>
                    </a:cubicBezTo>
                    <a:cubicBezTo>
                      <a:pt x="32" y="16"/>
                      <a:pt x="29" y="8"/>
                      <a:pt x="2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Freeform 11"/>
              <p:cNvSpPr>
                <a:spLocks/>
              </p:cNvSpPr>
              <p:nvPr/>
            </p:nvSpPr>
            <p:spPr bwMode="auto">
              <a:xfrm>
                <a:off x="3749675" y="5354638"/>
                <a:ext cx="147638" cy="209550"/>
              </a:xfrm>
              <a:custGeom>
                <a:avLst/>
                <a:gdLst>
                  <a:gd name="T0" fmla="*/ 4 w 68"/>
                  <a:gd name="T1" fmla="*/ 96 h 96"/>
                  <a:gd name="T2" fmla="*/ 0 w 68"/>
                  <a:gd name="T3" fmla="*/ 92 h 96"/>
                  <a:gd name="T4" fmla="*/ 0 w 68"/>
                  <a:gd name="T5" fmla="*/ 43 h 96"/>
                  <a:gd name="T6" fmla="*/ 43 w 68"/>
                  <a:gd name="T7" fmla="*/ 0 h 96"/>
                  <a:gd name="T8" fmla="*/ 64 w 68"/>
                  <a:gd name="T9" fmla="*/ 0 h 96"/>
                  <a:gd name="T10" fmla="*/ 68 w 68"/>
                  <a:gd name="T11" fmla="*/ 4 h 96"/>
                  <a:gd name="T12" fmla="*/ 64 w 68"/>
                  <a:gd name="T13" fmla="*/ 8 h 96"/>
                  <a:gd name="T14" fmla="*/ 43 w 68"/>
                  <a:gd name="T15" fmla="*/ 8 h 96"/>
                  <a:gd name="T16" fmla="*/ 8 w 68"/>
                  <a:gd name="T17" fmla="*/ 43 h 96"/>
                  <a:gd name="T18" fmla="*/ 8 w 68"/>
                  <a:gd name="T19" fmla="*/ 92 h 96"/>
                  <a:gd name="T20" fmla="*/ 4 w 68"/>
                  <a:gd name="T2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96">
                    <a:moveTo>
                      <a:pt x="4" y="96"/>
                    </a:moveTo>
                    <a:cubicBezTo>
                      <a:pt x="2" y="96"/>
                      <a:pt x="0" y="94"/>
                      <a:pt x="0" y="9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0" y="0"/>
                      <a:pt x="43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8" y="2"/>
                      <a:pt x="68" y="4"/>
                    </a:cubicBezTo>
                    <a:cubicBezTo>
                      <a:pt x="68" y="6"/>
                      <a:pt x="66" y="8"/>
                      <a:pt x="64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24" y="8"/>
                      <a:pt x="8" y="24"/>
                      <a:pt x="8" y="43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8" y="94"/>
                      <a:pt x="6" y="96"/>
                      <a:pt x="4" y="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Freeform 12"/>
              <p:cNvSpPr>
                <a:spLocks/>
              </p:cNvSpPr>
              <p:nvPr/>
            </p:nvSpPr>
            <p:spPr bwMode="auto">
              <a:xfrm>
                <a:off x="3784600" y="5467350"/>
                <a:ext cx="26988" cy="96838"/>
              </a:xfrm>
              <a:custGeom>
                <a:avLst/>
                <a:gdLst>
                  <a:gd name="T0" fmla="*/ 8 w 12"/>
                  <a:gd name="T1" fmla="*/ 44 h 44"/>
                  <a:gd name="T2" fmla="*/ 4 w 12"/>
                  <a:gd name="T3" fmla="*/ 40 h 44"/>
                  <a:gd name="T4" fmla="*/ 4 w 12"/>
                  <a:gd name="T5" fmla="*/ 8 h 44"/>
                  <a:gd name="T6" fmla="*/ 0 w 12"/>
                  <a:gd name="T7" fmla="*/ 4 h 44"/>
                  <a:gd name="T8" fmla="*/ 4 w 12"/>
                  <a:gd name="T9" fmla="*/ 0 h 44"/>
                  <a:gd name="T10" fmla="*/ 8 w 12"/>
                  <a:gd name="T11" fmla="*/ 0 h 44"/>
                  <a:gd name="T12" fmla="*/ 12 w 12"/>
                  <a:gd name="T13" fmla="*/ 4 h 44"/>
                  <a:gd name="T14" fmla="*/ 12 w 12"/>
                  <a:gd name="T15" fmla="*/ 40 h 44"/>
                  <a:gd name="T16" fmla="*/ 8 w 12"/>
                  <a:gd name="T1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44">
                    <a:moveTo>
                      <a:pt x="8" y="44"/>
                    </a:moveTo>
                    <a:cubicBezTo>
                      <a:pt x="6" y="44"/>
                      <a:pt x="4" y="42"/>
                      <a:pt x="4" y="40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2"/>
                      <a:pt x="12" y="4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2"/>
                      <a:pt x="10" y="44"/>
                      <a:pt x="8" y="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Freeform 13"/>
              <p:cNvSpPr>
                <a:spLocks noEditPoints="1"/>
              </p:cNvSpPr>
              <p:nvPr/>
            </p:nvSpPr>
            <p:spPr bwMode="auto">
              <a:xfrm>
                <a:off x="3811588" y="5214938"/>
                <a:ext cx="103188" cy="122238"/>
              </a:xfrm>
              <a:custGeom>
                <a:avLst/>
                <a:gdLst>
                  <a:gd name="T0" fmla="*/ 24 w 48"/>
                  <a:gd name="T1" fmla="*/ 56 h 56"/>
                  <a:gd name="T2" fmla="*/ 0 w 48"/>
                  <a:gd name="T3" fmla="*/ 28 h 56"/>
                  <a:gd name="T4" fmla="*/ 24 w 48"/>
                  <a:gd name="T5" fmla="*/ 0 h 56"/>
                  <a:gd name="T6" fmla="*/ 48 w 48"/>
                  <a:gd name="T7" fmla="*/ 28 h 56"/>
                  <a:gd name="T8" fmla="*/ 24 w 48"/>
                  <a:gd name="T9" fmla="*/ 56 h 56"/>
                  <a:gd name="T10" fmla="*/ 24 w 48"/>
                  <a:gd name="T11" fmla="*/ 8 h 56"/>
                  <a:gd name="T12" fmla="*/ 8 w 48"/>
                  <a:gd name="T13" fmla="*/ 28 h 56"/>
                  <a:gd name="T14" fmla="*/ 24 w 48"/>
                  <a:gd name="T15" fmla="*/ 48 h 56"/>
                  <a:gd name="T16" fmla="*/ 40 w 48"/>
                  <a:gd name="T17" fmla="*/ 28 h 56"/>
                  <a:gd name="T18" fmla="*/ 24 w 48"/>
                  <a:gd name="T19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6">
                    <a:moveTo>
                      <a:pt x="24" y="56"/>
                    </a:moveTo>
                    <a:cubicBezTo>
                      <a:pt x="10" y="56"/>
                      <a:pt x="0" y="45"/>
                      <a:pt x="0" y="28"/>
                    </a:cubicBezTo>
                    <a:cubicBezTo>
                      <a:pt x="0" y="11"/>
                      <a:pt x="10" y="0"/>
                      <a:pt x="24" y="0"/>
                    </a:cubicBezTo>
                    <a:cubicBezTo>
                      <a:pt x="38" y="0"/>
                      <a:pt x="48" y="11"/>
                      <a:pt x="48" y="28"/>
                    </a:cubicBezTo>
                    <a:cubicBezTo>
                      <a:pt x="48" y="45"/>
                      <a:pt x="38" y="56"/>
                      <a:pt x="24" y="56"/>
                    </a:cubicBezTo>
                    <a:close/>
                    <a:moveTo>
                      <a:pt x="24" y="8"/>
                    </a:moveTo>
                    <a:cubicBezTo>
                      <a:pt x="12" y="8"/>
                      <a:pt x="8" y="18"/>
                      <a:pt x="8" y="28"/>
                    </a:cubicBezTo>
                    <a:cubicBezTo>
                      <a:pt x="8" y="38"/>
                      <a:pt x="12" y="48"/>
                      <a:pt x="24" y="48"/>
                    </a:cubicBezTo>
                    <a:cubicBezTo>
                      <a:pt x="36" y="48"/>
                      <a:pt x="40" y="38"/>
                      <a:pt x="40" y="28"/>
                    </a:cubicBezTo>
                    <a:cubicBezTo>
                      <a:pt x="40" y="18"/>
                      <a:pt x="36" y="8"/>
                      <a:pt x="24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Freeform 14"/>
              <p:cNvSpPr>
                <a:spLocks/>
              </p:cNvSpPr>
              <p:nvPr/>
            </p:nvSpPr>
            <p:spPr bwMode="auto">
              <a:xfrm>
                <a:off x="3629025" y="5380038"/>
                <a:ext cx="120650" cy="184150"/>
              </a:xfrm>
              <a:custGeom>
                <a:avLst/>
                <a:gdLst>
                  <a:gd name="T0" fmla="*/ 4 w 56"/>
                  <a:gd name="T1" fmla="*/ 84 h 84"/>
                  <a:gd name="T2" fmla="*/ 0 w 56"/>
                  <a:gd name="T3" fmla="*/ 80 h 84"/>
                  <a:gd name="T4" fmla="*/ 0 w 56"/>
                  <a:gd name="T5" fmla="*/ 36 h 84"/>
                  <a:gd name="T6" fmla="*/ 40 w 56"/>
                  <a:gd name="T7" fmla="*/ 0 h 84"/>
                  <a:gd name="T8" fmla="*/ 52 w 56"/>
                  <a:gd name="T9" fmla="*/ 0 h 84"/>
                  <a:gd name="T10" fmla="*/ 56 w 56"/>
                  <a:gd name="T11" fmla="*/ 4 h 84"/>
                  <a:gd name="T12" fmla="*/ 52 w 56"/>
                  <a:gd name="T13" fmla="*/ 8 h 84"/>
                  <a:gd name="T14" fmla="*/ 40 w 56"/>
                  <a:gd name="T15" fmla="*/ 8 h 84"/>
                  <a:gd name="T16" fmla="*/ 8 w 56"/>
                  <a:gd name="T17" fmla="*/ 36 h 84"/>
                  <a:gd name="T18" fmla="*/ 8 w 56"/>
                  <a:gd name="T19" fmla="*/ 80 h 84"/>
                  <a:gd name="T20" fmla="*/ 4 w 56"/>
                  <a:gd name="T2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84">
                    <a:moveTo>
                      <a:pt x="4" y="84"/>
                    </a:moveTo>
                    <a:cubicBezTo>
                      <a:pt x="2" y="84"/>
                      <a:pt x="0" y="82"/>
                      <a:pt x="0" y="8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5"/>
                      <a:pt x="16" y="0"/>
                      <a:pt x="4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6" y="2"/>
                      <a:pt x="56" y="4"/>
                    </a:cubicBezTo>
                    <a:cubicBezTo>
                      <a:pt x="56" y="6"/>
                      <a:pt x="54" y="8"/>
                      <a:pt x="52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21" y="8"/>
                      <a:pt x="8" y="19"/>
                      <a:pt x="8" y="36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82"/>
                      <a:pt x="6" y="84"/>
                      <a:pt x="4" y="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Freeform 15"/>
              <p:cNvSpPr>
                <a:spLocks/>
              </p:cNvSpPr>
              <p:nvPr/>
            </p:nvSpPr>
            <p:spPr bwMode="auto">
              <a:xfrm>
                <a:off x="3663950" y="5502275"/>
                <a:ext cx="25400" cy="61913"/>
              </a:xfrm>
              <a:custGeom>
                <a:avLst/>
                <a:gdLst>
                  <a:gd name="T0" fmla="*/ 8 w 12"/>
                  <a:gd name="T1" fmla="*/ 28 h 28"/>
                  <a:gd name="T2" fmla="*/ 4 w 12"/>
                  <a:gd name="T3" fmla="*/ 24 h 28"/>
                  <a:gd name="T4" fmla="*/ 4 w 12"/>
                  <a:gd name="T5" fmla="*/ 8 h 28"/>
                  <a:gd name="T6" fmla="*/ 0 w 12"/>
                  <a:gd name="T7" fmla="*/ 4 h 28"/>
                  <a:gd name="T8" fmla="*/ 4 w 12"/>
                  <a:gd name="T9" fmla="*/ 0 h 28"/>
                  <a:gd name="T10" fmla="*/ 8 w 12"/>
                  <a:gd name="T11" fmla="*/ 0 h 28"/>
                  <a:gd name="T12" fmla="*/ 12 w 12"/>
                  <a:gd name="T13" fmla="*/ 4 h 28"/>
                  <a:gd name="T14" fmla="*/ 12 w 12"/>
                  <a:gd name="T15" fmla="*/ 24 h 28"/>
                  <a:gd name="T16" fmla="*/ 8 w 12"/>
                  <a:gd name="T1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8">
                    <a:moveTo>
                      <a:pt x="8" y="28"/>
                    </a:moveTo>
                    <a:cubicBezTo>
                      <a:pt x="6" y="28"/>
                      <a:pt x="4" y="26"/>
                      <a:pt x="4" y="24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2"/>
                      <a:pt x="12" y="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6"/>
                      <a:pt x="10" y="28"/>
                      <a:pt x="8" y="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Freeform 16"/>
              <p:cNvSpPr>
                <a:spLocks noEditPoints="1"/>
              </p:cNvSpPr>
              <p:nvPr/>
            </p:nvSpPr>
            <p:spPr bwMode="auto">
              <a:xfrm>
                <a:off x="3689350" y="5257800"/>
                <a:ext cx="87313" cy="104775"/>
              </a:xfrm>
              <a:custGeom>
                <a:avLst/>
                <a:gdLst>
                  <a:gd name="T0" fmla="*/ 20 w 40"/>
                  <a:gd name="T1" fmla="*/ 48 h 48"/>
                  <a:gd name="T2" fmla="*/ 0 w 40"/>
                  <a:gd name="T3" fmla="*/ 24 h 48"/>
                  <a:gd name="T4" fmla="*/ 20 w 40"/>
                  <a:gd name="T5" fmla="*/ 0 h 48"/>
                  <a:gd name="T6" fmla="*/ 40 w 40"/>
                  <a:gd name="T7" fmla="*/ 24 h 48"/>
                  <a:gd name="T8" fmla="*/ 20 w 40"/>
                  <a:gd name="T9" fmla="*/ 48 h 48"/>
                  <a:gd name="T10" fmla="*/ 20 w 40"/>
                  <a:gd name="T11" fmla="*/ 8 h 48"/>
                  <a:gd name="T12" fmla="*/ 8 w 40"/>
                  <a:gd name="T13" fmla="*/ 24 h 48"/>
                  <a:gd name="T14" fmla="*/ 20 w 40"/>
                  <a:gd name="T15" fmla="*/ 40 h 48"/>
                  <a:gd name="T16" fmla="*/ 32 w 40"/>
                  <a:gd name="T17" fmla="*/ 24 h 48"/>
                  <a:gd name="T18" fmla="*/ 20 w 40"/>
                  <a:gd name="T19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48">
                    <a:moveTo>
                      <a:pt x="20" y="48"/>
                    </a:moveTo>
                    <a:cubicBezTo>
                      <a:pt x="8" y="48"/>
                      <a:pt x="0" y="38"/>
                      <a:pt x="0" y="24"/>
                    </a:cubicBezTo>
                    <a:cubicBezTo>
                      <a:pt x="0" y="10"/>
                      <a:pt x="8" y="0"/>
                      <a:pt x="20" y="0"/>
                    </a:cubicBezTo>
                    <a:cubicBezTo>
                      <a:pt x="32" y="0"/>
                      <a:pt x="40" y="10"/>
                      <a:pt x="40" y="24"/>
                    </a:cubicBezTo>
                    <a:cubicBezTo>
                      <a:pt x="40" y="38"/>
                      <a:pt x="32" y="48"/>
                      <a:pt x="20" y="48"/>
                    </a:cubicBezTo>
                    <a:close/>
                    <a:moveTo>
                      <a:pt x="20" y="8"/>
                    </a:moveTo>
                    <a:cubicBezTo>
                      <a:pt x="11" y="8"/>
                      <a:pt x="8" y="16"/>
                      <a:pt x="8" y="24"/>
                    </a:cubicBezTo>
                    <a:cubicBezTo>
                      <a:pt x="8" y="32"/>
                      <a:pt x="11" y="40"/>
                      <a:pt x="20" y="40"/>
                    </a:cubicBezTo>
                    <a:cubicBezTo>
                      <a:pt x="29" y="40"/>
                      <a:pt x="32" y="32"/>
                      <a:pt x="32" y="24"/>
                    </a:cubicBezTo>
                    <a:cubicBezTo>
                      <a:pt x="32" y="16"/>
                      <a:pt x="29" y="8"/>
                      <a:pt x="2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Freeform 17"/>
              <p:cNvSpPr>
                <a:spLocks noEditPoints="1"/>
              </p:cNvSpPr>
              <p:nvPr/>
            </p:nvSpPr>
            <p:spPr bwMode="auto">
              <a:xfrm>
                <a:off x="3957638" y="5153025"/>
                <a:ext cx="122238" cy="139700"/>
              </a:xfrm>
              <a:custGeom>
                <a:avLst/>
                <a:gdLst>
                  <a:gd name="T0" fmla="*/ 28 w 56"/>
                  <a:gd name="T1" fmla="*/ 64 h 64"/>
                  <a:gd name="T2" fmla="*/ 0 w 56"/>
                  <a:gd name="T3" fmla="*/ 32 h 64"/>
                  <a:gd name="T4" fmla="*/ 28 w 56"/>
                  <a:gd name="T5" fmla="*/ 0 h 64"/>
                  <a:gd name="T6" fmla="*/ 56 w 56"/>
                  <a:gd name="T7" fmla="*/ 32 h 64"/>
                  <a:gd name="T8" fmla="*/ 28 w 56"/>
                  <a:gd name="T9" fmla="*/ 64 h 64"/>
                  <a:gd name="T10" fmla="*/ 28 w 56"/>
                  <a:gd name="T11" fmla="*/ 8 h 64"/>
                  <a:gd name="T12" fmla="*/ 8 w 56"/>
                  <a:gd name="T13" fmla="*/ 32 h 64"/>
                  <a:gd name="T14" fmla="*/ 28 w 56"/>
                  <a:gd name="T15" fmla="*/ 56 h 64"/>
                  <a:gd name="T16" fmla="*/ 48 w 56"/>
                  <a:gd name="T17" fmla="*/ 32 h 64"/>
                  <a:gd name="T18" fmla="*/ 28 w 56"/>
                  <a:gd name="T19" fmla="*/ 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64">
                    <a:moveTo>
                      <a:pt x="28" y="64"/>
                    </a:moveTo>
                    <a:cubicBezTo>
                      <a:pt x="11" y="64"/>
                      <a:pt x="0" y="51"/>
                      <a:pt x="0" y="32"/>
                    </a:cubicBezTo>
                    <a:cubicBezTo>
                      <a:pt x="0" y="13"/>
                      <a:pt x="11" y="0"/>
                      <a:pt x="28" y="0"/>
                    </a:cubicBezTo>
                    <a:cubicBezTo>
                      <a:pt x="45" y="0"/>
                      <a:pt x="56" y="13"/>
                      <a:pt x="56" y="32"/>
                    </a:cubicBezTo>
                    <a:cubicBezTo>
                      <a:pt x="56" y="51"/>
                      <a:pt x="45" y="64"/>
                      <a:pt x="28" y="64"/>
                    </a:cubicBezTo>
                    <a:close/>
                    <a:moveTo>
                      <a:pt x="28" y="8"/>
                    </a:moveTo>
                    <a:cubicBezTo>
                      <a:pt x="13" y="8"/>
                      <a:pt x="8" y="21"/>
                      <a:pt x="8" y="32"/>
                    </a:cubicBezTo>
                    <a:cubicBezTo>
                      <a:pt x="8" y="43"/>
                      <a:pt x="13" y="56"/>
                      <a:pt x="28" y="56"/>
                    </a:cubicBezTo>
                    <a:cubicBezTo>
                      <a:pt x="43" y="56"/>
                      <a:pt x="48" y="43"/>
                      <a:pt x="48" y="32"/>
                    </a:cubicBezTo>
                    <a:cubicBezTo>
                      <a:pt x="48" y="21"/>
                      <a:pt x="43" y="8"/>
                      <a:pt x="28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Freeform 18"/>
              <p:cNvSpPr>
                <a:spLocks/>
              </p:cNvSpPr>
              <p:nvPr/>
            </p:nvSpPr>
            <p:spPr bwMode="auto">
              <a:xfrm>
                <a:off x="4087813" y="5494338"/>
                <a:ext cx="17463" cy="69850"/>
              </a:xfrm>
              <a:custGeom>
                <a:avLst/>
                <a:gdLst>
                  <a:gd name="T0" fmla="*/ 4 w 8"/>
                  <a:gd name="T1" fmla="*/ 32 h 32"/>
                  <a:gd name="T2" fmla="*/ 0 w 8"/>
                  <a:gd name="T3" fmla="*/ 28 h 32"/>
                  <a:gd name="T4" fmla="*/ 0 w 8"/>
                  <a:gd name="T5" fmla="*/ 4 h 32"/>
                  <a:gd name="T6" fmla="*/ 4 w 8"/>
                  <a:gd name="T7" fmla="*/ 0 h 32"/>
                  <a:gd name="T8" fmla="*/ 8 w 8"/>
                  <a:gd name="T9" fmla="*/ 4 h 32"/>
                  <a:gd name="T10" fmla="*/ 8 w 8"/>
                  <a:gd name="T11" fmla="*/ 28 h 32"/>
                  <a:gd name="T12" fmla="*/ 4 w 8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2">
                    <a:moveTo>
                      <a:pt x="4" y="32"/>
                    </a:moveTo>
                    <a:cubicBezTo>
                      <a:pt x="2" y="32"/>
                      <a:pt x="0" y="30"/>
                      <a:pt x="0" y="2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0"/>
                      <a:pt x="6" y="32"/>
                      <a:pt x="4" y="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Freeform 19"/>
              <p:cNvSpPr>
                <a:spLocks/>
              </p:cNvSpPr>
              <p:nvPr/>
            </p:nvSpPr>
            <p:spPr bwMode="auto">
              <a:xfrm>
                <a:off x="3932238" y="5494338"/>
                <a:ext cx="17463" cy="69850"/>
              </a:xfrm>
              <a:custGeom>
                <a:avLst/>
                <a:gdLst>
                  <a:gd name="T0" fmla="*/ 4 w 8"/>
                  <a:gd name="T1" fmla="*/ 32 h 32"/>
                  <a:gd name="T2" fmla="*/ 0 w 8"/>
                  <a:gd name="T3" fmla="*/ 28 h 32"/>
                  <a:gd name="T4" fmla="*/ 0 w 8"/>
                  <a:gd name="T5" fmla="*/ 4 h 32"/>
                  <a:gd name="T6" fmla="*/ 4 w 8"/>
                  <a:gd name="T7" fmla="*/ 0 h 32"/>
                  <a:gd name="T8" fmla="*/ 8 w 8"/>
                  <a:gd name="T9" fmla="*/ 4 h 32"/>
                  <a:gd name="T10" fmla="*/ 8 w 8"/>
                  <a:gd name="T11" fmla="*/ 28 h 32"/>
                  <a:gd name="T12" fmla="*/ 4 w 8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2">
                    <a:moveTo>
                      <a:pt x="4" y="32"/>
                    </a:moveTo>
                    <a:cubicBezTo>
                      <a:pt x="2" y="32"/>
                      <a:pt x="0" y="30"/>
                      <a:pt x="0" y="2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0"/>
                      <a:pt x="6" y="32"/>
                      <a:pt x="4" y="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Freeform 20"/>
              <p:cNvSpPr>
                <a:spLocks/>
              </p:cNvSpPr>
              <p:nvPr/>
            </p:nvSpPr>
            <p:spPr bwMode="auto">
              <a:xfrm>
                <a:off x="4002088" y="5310188"/>
                <a:ext cx="34925" cy="17463"/>
              </a:xfrm>
              <a:custGeom>
                <a:avLst/>
                <a:gdLst>
                  <a:gd name="T0" fmla="*/ 12 w 16"/>
                  <a:gd name="T1" fmla="*/ 8 h 8"/>
                  <a:gd name="T2" fmla="*/ 4 w 16"/>
                  <a:gd name="T3" fmla="*/ 8 h 8"/>
                  <a:gd name="T4" fmla="*/ 0 w 16"/>
                  <a:gd name="T5" fmla="*/ 4 h 8"/>
                  <a:gd name="T6" fmla="*/ 4 w 16"/>
                  <a:gd name="T7" fmla="*/ 0 h 8"/>
                  <a:gd name="T8" fmla="*/ 12 w 16"/>
                  <a:gd name="T9" fmla="*/ 0 h 8"/>
                  <a:gd name="T10" fmla="*/ 16 w 16"/>
                  <a:gd name="T11" fmla="*/ 4 h 8"/>
                  <a:gd name="T12" fmla="*/ 12 w 16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8">
                    <a:moveTo>
                      <a:pt x="1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6"/>
                      <a:pt x="14" y="8"/>
                      <a:pt x="12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9" name="Freeform 21"/>
              <p:cNvSpPr>
                <a:spLocks/>
              </p:cNvSpPr>
              <p:nvPr/>
            </p:nvSpPr>
            <p:spPr bwMode="auto">
              <a:xfrm>
                <a:off x="4010025" y="5310188"/>
                <a:ext cx="17463" cy="114300"/>
              </a:xfrm>
              <a:custGeom>
                <a:avLst/>
                <a:gdLst>
                  <a:gd name="T0" fmla="*/ 4 w 8"/>
                  <a:gd name="T1" fmla="*/ 52 h 52"/>
                  <a:gd name="T2" fmla="*/ 0 w 8"/>
                  <a:gd name="T3" fmla="*/ 48 h 52"/>
                  <a:gd name="T4" fmla="*/ 0 w 8"/>
                  <a:gd name="T5" fmla="*/ 4 h 52"/>
                  <a:gd name="T6" fmla="*/ 4 w 8"/>
                  <a:gd name="T7" fmla="*/ 0 h 52"/>
                  <a:gd name="T8" fmla="*/ 8 w 8"/>
                  <a:gd name="T9" fmla="*/ 4 h 52"/>
                  <a:gd name="T10" fmla="*/ 8 w 8"/>
                  <a:gd name="T11" fmla="*/ 48 h 52"/>
                  <a:gd name="T12" fmla="*/ 4 w 8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2">
                    <a:moveTo>
                      <a:pt x="4" y="52"/>
                    </a:moveTo>
                    <a:cubicBezTo>
                      <a:pt x="2" y="52"/>
                      <a:pt x="0" y="50"/>
                      <a:pt x="0" y="4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50"/>
                      <a:pt x="6" y="52"/>
                      <a:pt x="4" y="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Freeform 22"/>
              <p:cNvSpPr>
                <a:spLocks noEditPoints="1"/>
              </p:cNvSpPr>
              <p:nvPr/>
            </p:nvSpPr>
            <p:spPr bwMode="auto">
              <a:xfrm>
                <a:off x="3862388" y="5310188"/>
                <a:ext cx="295275" cy="192088"/>
              </a:xfrm>
              <a:custGeom>
                <a:avLst/>
                <a:gdLst>
                  <a:gd name="T0" fmla="*/ 119 w 136"/>
                  <a:gd name="T1" fmla="*/ 88 h 88"/>
                  <a:gd name="T2" fmla="*/ 90 w 136"/>
                  <a:gd name="T3" fmla="*/ 88 h 88"/>
                  <a:gd name="T4" fmla="*/ 79 w 136"/>
                  <a:gd name="T5" fmla="*/ 86 h 88"/>
                  <a:gd name="T6" fmla="*/ 78 w 136"/>
                  <a:gd name="T7" fmla="*/ 86 h 88"/>
                  <a:gd name="T8" fmla="*/ 55 w 136"/>
                  <a:gd name="T9" fmla="*/ 88 h 88"/>
                  <a:gd name="T10" fmla="*/ 17 w 136"/>
                  <a:gd name="T11" fmla="*/ 88 h 88"/>
                  <a:gd name="T12" fmla="*/ 3 w 136"/>
                  <a:gd name="T13" fmla="*/ 83 h 88"/>
                  <a:gd name="T14" fmla="*/ 0 w 136"/>
                  <a:gd name="T15" fmla="*/ 73 h 88"/>
                  <a:gd name="T16" fmla="*/ 8 w 136"/>
                  <a:gd name="T17" fmla="*/ 26 h 88"/>
                  <a:gd name="T18" fmla="*/ 43 w 136"/>
                  <a:gd name="T19" fmla="*/ 0 h 88"/>
                  <a:gd name="T20" fmla="*/ 48 w 136"/>
                  <a:gd name="T21" fmla="*/ 0 h 88"/>
                  <a:gd name="T22" fmla="*/ 52 w 136"/>
                  <a:gd name="T23" fmla="*/ 2 h 88"/>
                  <a:gd name="T24" fmla="*/ 72 w 136"/>
                  <a:gd name="T25" fmla="*/ 48 h 88"/>
                  <a:gd name="T26" fmla="*/ 92 w 136"/>
                  <a:gd name="T27" fmla="*/ 2 h 88"/>
                  <a:gd name="T28" fmla="*/ 96 w 136"/>
                  <a:gd name="T29" fmla="*/ 0 h 88"/>
                  <a:gd name="T30" fmla="*/ 99 w 136"/>
                  <a:gd name="T31" fmla="*/ 0 h 88"/>
                  <a:gd name="T32" fmla="*/ 130 w 136"/>
                  <a:gd name="T33" fmla="*/ 26 h 88"/>
                  <a:gd name="T34" fmla="*/ 136 w 136"/>
                  <a:gd name="T35" fmla="*/ 73 h 88"/>
                  <a:gd name="T36" fmla="*/ 133 w 136"/>
                  <a:gd name="T37" fmla="*/ 82 h 88"/>
                  <a:gd name="T38" fmla="*/ 119 w 136"/>
                  <a:gd name="T39" fmla="*/ 88 h 88"/>
                  <a:gd name="T40" fmla="*/ 78 w 136"/>
                  <a:gd name="T41" fmla="*/ 78 h 88"/>
                  <a:gd name="T42" fmla="*/ 90 w 136"/>
                  <a:gd name="T43" fmla="*/ 80 h 88"/>
                  <a:gd name="T44" fmla="*/ 119 w 136"/>
                  <a:gd name="T45" fmla="*/ 80 h 88"/>
                  <a:gd name="T46" fmla="*/ 127 w 136"/>
                  <a:gd name="T47" fmla="*/ 77 h 88"/>
                  <a:gd name="T48" fmla="*/ 128 w 136"/>
                  <a:gd name="T49" fmla="*/ 74 h 88"/>
                  <a:gd name="T50" fmla="*/ 122 w 136"/>
                  <a:gd name="T51" fmla="*/ 28 h 88"/>
                  <a:gd name="T52" fmla="*/ 99 w 136"/>
                  <a:gd name="T53" fmla="*/ 8 h 88"/>
                  <a:gd name="T54" fmla="*/ 99 w 136"/>
                  <a:gd name="T55" fmla="*/ 8 h 88"/>
                  <a:gd name="T56" fmla="*/ 79 w 136"/>
                  <a:gd name="T57" fmla="*/ 51 h 88"/>
                  <a:gd name="T58" fmla="*/ 72 w 136"/>
                  <a:gd name="T59" fmla="*/ 56 h 88"/>
                  <a:gd name="T60" fmla="*/ 65 w 136"/>
                  <a:gd name="T61" fmla="*/ 51 h 88"/>
                  <a:gd name="T62" fmla="*/ 45 w 136"/>
                  <a:gd name="T63" fmla="*/ 8 h 88"/>
                  <a:gd name="T64" fmla="*/ 43 w 136"/>
                  <a:gd name="T65" fmla="*/ 8 h 88"/>
                  <a:gd name="T66" fmla="*/ 16 w 136"/>
                  <a:gd name="T67" fmla="*/ 28 h 88"/>
                  <a:gd name="T68" fmla="*/ 8 w 136"/>
                  <a:gd name="T69" fmla="*/ 74 h 88"/>
                  <a:gd name="T70" fmla="*/ 9 w 136"/>
                  <a:gd name="T71" fmla="*/ 77 h 88"/>
                  <a:gd name="T72" fmla="*/ 17 w 136"/>
                  <a:gd name="T73" fmla="*/ 80 h 88"/>
                  <a:gd name="T74" fmla="*/ 55 w 136"/>
                  <a:gd name="T75" fmla="*/ 80 h 88"/>
                  <a:gd name="T76" fmla="*/ 66 w 136"/>
                  <a:gd name="T77" fmla="*/ 79 h 88"/>
                  <a:gd name="T78" fmla="*/ 29 w 136"/>
                  <a:gd name="T79" fmla="*/ 66 h 88"/>
                  <a:gd name="T80" fmla="*/ 26 w 136"/>
                  <a:gd name="T81" fmla="*/ 65 h 88"/>
                  <a:gd name="T82" fmla="*/ 25 w 136"/>
                  <a:gd name="T83" fmla="*/ 62 h 88"/>
                  <a:gd name="T84" fmla="*/ 29 w 136"/>
                  <a:gd name="T85" fmla="*/ 41 h 88"/>
                  <a:gd name="T86" fmla="*/ 34 w 136"/>
                  <a:gd name="T87" fmla="*/ 38 h 88"/>
                  <a:gd name="T88" fmla="*/ 37 w 136"/>
                  <a:gd name="T89" fmla="*/ 43 h 88"/>
                  <a:gd name="T90" fmla="*/ 34 w 136"/>
                  <a:gd name="T91" fmla="*/ 58 h 88"/>
                  <a:gd name="T92" fmla="*/ 78 w 136"/>
                  <a:gd name="T93" fmla="*/ 7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6" h="88">
                    <a:moveTo>
                      <a:pt x="119" y="88"/>
                    </a:moveTo>
                    <a:cubicBezTo>
                      <a:pt x="90" y="88"/>
                      <a:pt x="90" y="88"/>
                      <a:pt x="90" y="88"/>
                    </a:cubicBezTo>
                    <a:cubicBezTo>
                      <a:pt x="87" y="88"/>
                      <a:pt x="83" y="88"/>
                      <a:pt x="79" y="86"/>
                    </a:cubicBezTo>
                    <a:cubicBezTo>
                      <a:pt x="79" y="86"/>
                      <a:pt x="79" y="86"/>
                      <a:pt x="78" y="86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17" y="88"/>
                      <a:pt x="17" y="88"/>
                      <a:pt x="17" y="88"/>
                    </a:cubicBezTo>
                    <a:cubicBezTo>
                      <a:pt x="11" y="88"/>
                      <a:pt x="6" y="86"/>
                      <a:pt x="3" y="83"/>
                    </a:cubicBezTo>
                    <a:cubicBezTo>
                      <a:pt x="1" y="80"/>
                      <a:pt x="0" y="76"/>
                      <a:pt x="0" y="73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11" y="12"/>
                      <a:pt x="27" y="0"/>
                      <a:pt x="43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1" y="1"/>
                      <a:pt x="52" y="2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93" y="1"/>
                      <a:pt x="94" y="0"/>
                      <a:pt x="96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14" y="0"/>
                      <a:pt x="126" y="11"/>
                      <a:pt x="130" y="26"/>
                    </a:cubicBezTo>
                    <a:cubicBezTo>
                      <a:pt x="136" y="73"/>
                      <a:pt x="136" y="73"/>
                      <a:pt x="136" y="73"/>
                    </a:cubicBezTo>
                    <a:cubicBezTo>
                      <a:pt x="136" y="76"/>
                      <a:pt x="136" y="79"/>
                      <a:pt x="133" y="82"/>
                    </a:cubicBezTo>
                    <a:cubicBezTo>
                      <a:pt x="130" y="86"/>
                      <a:pt x="125" y="88"/>
                      <a:pt x="119" y="88"/>
                    </a:cubicBezTo>
                    <a:close/>
                    <a:moveTo>
                      <a:pt x="78" y="78"/>
                    </a:moveTo>
                    <a:cubicBezTo>
                      <a:pt x="81" y="79"/>
                      <a:pt x="87" y="80"/>
                      <a:pt x="90" y="80"/>
                    </a:cubicBezTo>
                    <a:cubicBezTo>
                      <a:pt x="119" y="80"/>
                      <a:pt x="119" y="80"/>
                      <a:pt x="119" y="80"/>
                    </a:cubicBezTo>
                    <a:cubicBezTo>
                      <a:pt x="122" y="80"/>
                      <a:pt x="125" y="79"/>
                      <a:pt x="127" y="77"/>
                    </a:cubicBezTo>
                    <a:cubicBezTo>
                      <a:pt x="128" y="76"/>
                      <a:pt x="128" y="74"/>
                      <a:pt x="128" y="74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19" y="16"/>
                      <a:pt x="110" y="8"/>
                      <a:pt x="99" y="8"/>
                    </a:cubicBezTo>
                    <a:cubicBezTo>
                      <a:pt x="99" y="8"/>
                      <a:pt x="99" y="8"/>
                      <a:pt x="99" y="8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8" y="54"/>
                      <a:pt x="75" y="56"/>
                      <a:pt x="72" y="56"/>
                    </a:cubicBezTo>
                    <a:cubicBezTo>
                      <a:pt x="69" y="56"/>
                      <a:pt x="66" y="54"/>
                      <a:pt x="65" y="51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31" y="8"/>
                      <a:pt x="18" y="17"/>
                      <a:pt x="16" y="28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8" y="75"/>
                      <a:pt x="8" y="76"/>
                      <a:pt x="9" y="77"/>
                    </a:cubicBezTo>
                    <a:cubicBezTo>
                      <a:pt x="11" y="79"/>
                      <a:pt x="14" y="80"/>
                      <a:pt x="17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66" y="79"/>
                      <a:pt x="66" y="79"/>
                      <a:pt x="66" y="79"/>
                    </a:cubicBezTo>
                    <a:cubicBezTo>
                      <a:pt x="58" y="74"/>
                      <a:pt x="42" y="65"/>
                      <a:pt x="29" y="66"/>
                    </a:cubicBezTo>
                    <a:cubicBezTo>
                      <a:pt x="28" y="67"/>
                      <a:pt x="27" y="66"/>
                      <a:pt x="26" y="65"/>
                    </a:cubicBezTo>
                    <a:cubicBezTo>
                      <a:pt x="25" y="64"/>
                      <a:pt x="25" y="63"/>
                      <a:pt x="25" y="62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30" y="39"/>
                      <a:pt x="32" y="38"/>
                      <a:pt x="34" y="38"/>
                    </a:cubicBezTo>
                    <a:cubicBezTo>
                      <a:pt x="36" y="39"/>
                      <a:pt x="38" y="41"/>
                      <a:pt x="37" y="43"/>
                    </a:cubicBezTo>
                    <a:cubicBezTo>
                      <a:pt x="34" y="58"/>
                      <a:pt x="34" y="58"/>
                      <a:pt x="34" y="58"/>
                    </a:cubicBezTo>
                    <a:cubicBezTo>
                      <a:pt x="53" y="60"/>
                      <a:pt x="75" y="75"/>
                      <a:pt x="78" y="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Freeform 23"/>
              <p:cNvSpPr>
                <a:spLocks/>
              </p:cNvSpPr>
              <p:nvPr/>
            </p:nvSpPr>
            <p:spPr bwMode="auto">
              <a:xfrm>
                <a:off x="3916363" y="5391150"/>
                <a:ext cx="187325" cy="61913"/>
              </a:xfrm>
              <a:custGeom>
                <a:avLst/>
                <a:gdLst>
                  <a:gd name="T0" fmla="*/ 5 w 86"/>
                  <a:gd name="T1" fmla="*/ 28 h 28"/>
                  <a:gd name="T2" fmla="*/ 2 w 86"/>
                  <a:gd name="T3" fmla="*/ 28 h 28"/>
                  <a:gd name="T4" fmla="*/ 1 w 86"/>
                  <a:gd name="T5" fmla="*/ 22 h 28"/>
                  <a:gd name="T6" fmla="*/ 6 w 86"/>
                  <a:gd name="T7" fmla="*/ 15 h 28"/>
                  <a:gd name="T8" fmla="*/ 17 w 86"/>
                  <a:gd name="T9" fmla="*/ 11 h 28"/>
                  <a:gd name="T10" fmla="*/ 33 w 86"/>
                  <a:gd name="T11" fmla="*/ 14 h 28"/>
                  <a:gd name="T12" fmla="*/ 77 w 86"/>
                  <a:gd name="T13" fmla="*/ 17 h 28"/>
                  <a:gd name="T14" fmla="*/ 76 w 86"/>
                  <a:gd name="T15" fmla="*/ 5 h 28"/>
                  <a:gd name="T16" fmla="*/ 80 w 86"/>
                  <a:gd name="T17" fmla="*/ 0 h 28"/>
                  <a:gd name="T18" fmla="*/ 84 w 86"/>
                  <a:gd name="T19" fmla="*/ 4 h 28"/>
                  <a:gd name="T20" fmla="*/ 86 w 86"/>
                  <a:gd name="T21" fmla="*/ 22 h 28"/>
                  <a:gd name="T22" fmla="*/ 84 w 86"/>
                  <a:gd name="T23" fmla="*/ 26 h 28"/>
                  <a:gd name="T24" fmla="*/ 80 w 86"/>
                  <a:gd name="T25" fmla="*/ 26 h 28"/>
                  <a:gd name="T26" fmla="*/ 33 w 86"/>
                  <a:gd name="T27" fmla="*/ 22 h 28"/>
                  <a:gd name="T28" fmla="*/ 32 w 86"/>
                  <a:gd name="T29" fmla="*/ 22 h 28"/>
                  <a:gd name="T30" fmla="*/ 15 w 86"/>
                  <a:gd name="T31" fmla="*/ 19 h 28"/>
                  <a:gd name="T32" fmla="*/ 14 w 86"/>
                  <a:gd name="T33" fmla="*/ 19 h 28"/>
                  <a:gd name="T34" fmla="*/ 13 w 86"/>
                  <a:gd name="T35" fmla="*/ 20 h 28"/>
                  <a:gd name="T36" fmla="*/ 8 w 86"/>
                  <a:gd name="T37" fmla="*/ 27 h 28"/>
                  <a:gd name="T38" fmla="*/ 5 w 86"/>
                  <a:gd name="T3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" h="28">
                    <a:moveTo>
                      <a:pt x="5" y="28"/>
                    </a:moveTo>
                    <a:cubicBezTo>
                      <a:pt x="4" y="28"/>
                      <a:pt x="3" y="28"/>
                      <a:pt x="2" y="28"/>
                    </a:cubicBezTo>
                    <a:cubicBezTo>
                      <a:pt x="0" y="26"/>
                      <a:pt x="0" y="24"/>
                      <a:pt x="1" y="22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2"/>
                      <a:pt x="12" y="10"/>
                      <a:pt x="17" y="11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7" y="14"/>
                      <a:pt x="61" y="11"/>
                      <a:pt x="77" y="17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2"/>
                      <a:pt x="77" y="0"/>
                      <a:pt x="80" y="0"/>
                    </a:cubicBezTo>
                    <a:cubicBezTo>
                      <a:pt x="82" y="0"/>
                      <a:pt x="84" y="2"/>
                      <a:pt x="84" y="4"/>
                    </a:cubicBezTo>
                    <a:cubicBezTo>
                      <a:pt x="86" y="22"/>
                      <a:pt x="86" y="22"/>
                      <a:pt x="86" y="22"/>
                    </a:cubicBezTo>
                    <a:cubicBezTo>
                      <a:pt x="86" y="24"/>
                      <a:pt x="85" y="25"/>
                      <a:pt x="84" y="26"/>
                    </a:cubicBezTo>
                    <a:cubicBezTo>
                      <a:pt x="83" y="27"/>
                      <a:pt x="81" y="27"/>
                      <a:pt x="80" y="26"/>
                    </a:cubicBezTo>
                    <a:cubicBezTo>
                      <a:pt x="65" y="18"/>
                      <a:pt x="33" y="22"/>
                      <a:pt x="33" y="22"/>
                    </a:cubicBezTo>
                    <a:cubicBezTo>
                      <a:pt x="33" y="22"/>
                      <a:pt x="32" y="22"/>
                      <a:pt x="32" y="22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4" y="19"/>
                    </a:cubicBezTo>
                    <a:cubicBezTo>
                      <a:pt x="14" y="19"/>
                      <a:pt x="13" y="19"/>
                      <a:pt x="13" y="20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7" y="28"/>
                      <a:pt x="6" y="28"/>
                      <a:pt x="5" y="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6454590" y="5449348"/>
            <a:ext cx="1902097" cy="754053"/>
            <a:chOff x="6454591" y="5449348"/>
            <a:chExt cx="1902097" cy="754053"/>
          </a:xfrm>
        </p:grpSpPr>
        <p:sp>
          <p:nvSpPr>
            <p:cNvPr id="94" name="Text Placeholder 18"/>
            <p:cNvSpPr txBox="1">
              <a:spLocks/>
            </p:cNvSpPr>
            <p:nvPr/>
          </p:nvSpPr>
          <p:spPr>
            <a:xfrm>
              <a:off x="7235583" y="5449348"/>
              <a:ext cx="1121105" cy="7540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IN" sz="1600" kern="120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2800" b="1" dirty="0">
                  <a:solidFill>
                    <a:schemeClr val="accent2"/>
                  </a:solidFill>
                  <a:latin typeface="Segoe UI" panose="020B0502040204020203" pitchFamily="34" charset="0"/>
                </a:rPr>
                <a:t>25% </a:t>
              </a:r>
              <a:r>
                <a:rPr lang="en-US" sz="1050" dirty="0">
                  <a:latin typeface="Segoe UI" panose="020B0502040204020203" pitchFamily="34" charset="0"/>
                </a:rPr>
                <a:t>certified across the DevOps toolchain</a:t>
              </a: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6454591" y="5575466"/>
              <a:ext cx="629799" cy="501816"/>
              <a:chOff x="6727826" y="3854451"/>
              <a:chExt cx="696912" cy="541338"/>
            </a:xfrm>
          </p:grpSpPr>
          <p:sp>
            <p:nvSpPr>
              <p:cNvPr id="96" name="Freeform 27"/>
              <p:cNvSpPr>
                <a:spLocks/>
              </p:cNvSpPr>
              <p:nvPr/>
            </p:nvSpPr>
            <p:spPr bwMode="auto">
              <a:xfrm>
                <a:off x="7094538" y="4189413"/>
                <a:ext cx="157163" cy="85725"/>
              </a:xfrm>
              <a:custGeom>
                <a:avLst/>
                <a:gdLst>
                  <a:gd name="T0" fmla="*/ 15 w 68"/>
                  <a:gd name="T1" fmla="*/ 37 h 37"/>
                  <a:gd name="T2" fmla="*/ 5 w 68"/>
                  <a:gd name="T3" fmla="*/ 33 h 37"/>
                  <a:gd name="T4" fmla="*/ 0 w 68"/>
                  <a:gd name="T5" fmla="*/ 23 h 37"/>
                  <a:gd name="T6" fmla="*/ 5 w 68"/>
                  <a:gd name="T7" fmla="*/ 13 h 37"/>
                  <a:gd name="T8" fmla="*/ 9 w 68"/>
                  <a:gd name="T9" fmla="*/ 8 h 37"/>
                  <a:gd name="T10" fmla="*/ 15 w 68"/>
                  <a:gd name="T11" fmla="*/ 8 h 37"/>
                  <a:gd name="T12" fmla="*/ 15 w 68"/>
                  <a:gd name="T13" fmla="*/ 14 h 37"/>
                  <a:gd name="T14" fmla="*/ 10 w 68"/>
                  <a:gd name="T15" fmla="*/ 18 h 37"/>
                  <a:gd name="T16" fmla="*/ 8 w 68"/>
                  <a:gd name="T17" fmla="*/ 23 h 37"/>
                  <a:gd name="T18" fmla="*/ 10 w 68"/>
                  <a:gd name="T19" fmla="*/ 27 h 37"/>
                  <a:gd name="T20" fmla="*/ 15 w 68"/>
                  <a:gd name="T21" fmla="*/ 29 h 37"/>
                  <a:gd name="T22" fmla="*/ 19 w 68"/>
                  <a:gd name="T23" fmla="*/ 27 h 37"/>
                  <a:gd name="T24" fmla="*/ 47 w 68"/>
                  <a:gd name="T25" fmla="*/ 1 h 37"/>
                  <a:gd name="T26" fmla="*/ 50 w 68"/>
                  <a:gd name="T27" fmla="*/ 0 h 37"/>
                  <a:gd name="T28" fmla="*/ 50 w 68"/>
                  <a:gd name="T29" fmla="*/ 0 h 37"/>
                  <a:gd name="T30" fmla="*/ 64 w 68"/>
                  <a:gd name="T31" fmla="*/ 0 h 37"/>
                  <a:gd name="T32" fmla="*/ 68 w 68"/>
                  <a:gd name="T33" fmla="*/ 4 h 37"/>
                  <a:gd name="T34" fmla="*/ 64 w 68"/>
                  <a:gd name="T35" fmla="*/ 8 h 37"/>
                  <a:gd name="T36" fmla="*/ 64 w 68"/>
                  <a:gd name="T37" fmla="*/ 8 h 37"/>
                  <a:gd name="T38" fmla="*/ 51 w 68"/>
                  <a:gd name="T39" fmla="*/ 8 h 37"/>
                  <a:gd name="T40" fmla="*/ 25 w 68"/>
                  <a:gd name="T41" fmla="*/ 33 h 37"/>
                  <a:gd name="T42" fmla="*/ 15 w 68"/>
                  <a:gd name="T43" fmla="*/ 37 h 37"/>
                  <a:gd name="T44" fmla="*/ 15 w 68"/>
                  <a:gd name="T4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37">
                    <a:moveTo>
                      <a:pt x="15" y="37"/>
                    </a:moveTo>
                    <a:cubicBezTo>
                      <a:pt x="11" y="37"/>
                      <a:pt x="7" y="36"/>
                      <a:pt x="5" y="33"/>
                    </a:cubicBezTo>
                    <a:cubicBezTo>
                      <a:pt x="2" y="30"/>
                      <a:pt x="0" y="27"/>
                      <a:pt x="0" y="23"/>
                    </a:cubicBezTo>
                    <a:cubicBezTo>
                      <a:pt x="0" y="19"/>
                      <a:pt x="2" y="15"/>
                      <a:pt x="5" y="13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1" y="6"/>
                      <a:pt x="14" y="7"/>
                      <a:pt x="15" y="8"/>
                    </a:cubicBezTo>
                    <a:cubicBezTo>
                      <a:pt x="17" y="10"/>
                      <a:pt x="17" y="12"/>
                      <a:pt x="15" y="14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19"/>
                      <a:pt x="8" y="21"/>
                      <a:pt x="8" y="23"/>
                    </a:cubicBezTo>
                    <a:cubicBezTo>
                      <a:pt x="8" y="24"/>
                      <a:pt x="9" y="26"/>
                      <a:pt x="10" y="27"/>
                    </a:cubicBezTo>
                    <a:cubicBezTo>
                      <a:pt x="12" y="29"/>
                      <a:pt x="13" y="29"/>
                      <a:pt x="15" y="29"/>
                    </a:cubicBezTo>
                    <a:cubicBezTo>
                      <a:pt x="16" y="29"/>
                      <a:pt x="18" y="28"/>
                      <a:pt x="19" y="2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8" y="0"/>
                      <a:pt x="49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8" y="2"/>
                      <a:pt x="68" y="4"/>
                    </a:cubicBezTo>
                    <a:cubicBezTo>
                      <a:pt x="68" y="6"/>
                      <a:pt x="66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2" y="35"/>
                      <a:pt x="19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Freeform 28"/>
              <p:cNvSpPr>
                <a:spLocks/>
              </p:cNvSpPr>
              <p:nvPr/>
            </p:nvSpPr>
            <p:spPr bwMode="auto">
              <a:xfrm>
                <a:off x="6894513" y="4035426"/>
                <a:ext cx="361950" cy="19050"/>
              </a:xfrm>
              <a:custGeom>
                <a:avLst/>
                <a:gdLst>
                  <a:gd name="T0" fmla="*/ 4 w 157"/>
                  <a:gd name="T1" fmla="*/ 8 h 8"/>
                  <a:gd name="T2" fmla="*/ 0 w 157"/>
                  <a:gd name="T3" fmla="*/ 4 h 8"/>
                  <a:gd name="T4" fmla="*/ 4 w 157"/>
                  <a:gd name="T5" fmla="*/ 0 h 8"/>
                  <a:gd name="T6" fmla="*/ 153 w 157"/>
                  <a:gd name="T7" fmla="*/ 0 h 8"/>
                  <a:gd name="T8" fmla="*/ 157 w 157"/>
                  <a:gd name="T9" fmla="*/ 4 h 8"/>
                  <a:gd name="T10" fmla="*/ 153 w 157"/>
                  <a:gd name="T11" fmla="*/ 8 h 8"/>
                  <a:gd name="T12" fmla="*/ 4 w 157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8">
                    <a:moveTo>
                      <a:pt x="4" y="8"/>
                    </a:move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6" y="0"/>
                      <a:pt x="157" y="2"/>
                      <a:pt x="157" y="4"/>
                    </a:cubicBezTo>
                    <a:cubicBezTo>
                      <a:pt x="157" y="6"/>
                      <a:pt x="156" y="8"/>
                      <a:pt x="153" y="8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Freeform 29"/>
              <p:cNvSpPr>
                <a:spLocks/>
              </p:cNvSpPr>
              <p:nvPr/>
            </p:nvSpPr>
            <p:spPr bwMode="auto">
              <a:xfrm>
                <a:off x="6937376" y="4084638"/>
                <a:ext cx="127000" cy="146050"/>
              </a:xfrm>
              <a:custGeom>
                <a:avLst/>
                <a:gdLst>
                  <a:gd name="T0" fmla="*/ 14 w 55"/>
                  <a:gd name="T1" fmla="*/ 63 h 63"/>
                  <a:gd name="T2" fmla="*/ 4 w 55"/>
                  <a:gd name="T3" fmla="*/ 59 h 63"/>
                  <a:gd name="T4" fmla="*/ 0 w 55"/>
                  <a:gd name="T5" fmla="*/ 49 h 63"/>
                  <a:gd name="T6" fmla="*/ 4 w 55"/>
                  <a:gd name="T7" fmla="*/ 39 h 63"/>
                  <a:gd name="T8" fmla="*/ 42 w 55"/>
                  <a:gd name="T9" fmla="*/ 1 h 63"/>
                  <a:gd name="T10" fmla="*/ 47 w 55"/>
                  <a:gd name="T11" fmla="*/ 1 h 63"/>
                  <a:gd name="T12" fmla="*/ 47 w 55"/>
                  <a:gd name="T13" fmla="*/ 7 h 63"/>
                  <a:gd name="T14" fmla="*/ 10 w 55"/>
                  <a:gd name="T15" fmla="*/ 44 h 63"/>
                  <a:gd name="T16" fmla="*/ 8 w 55"/>
                  <a:gd name="T17" fmla="*/ 49 h 63"/>
                  <a:gd name="T18" fmla="*/ 10 w 55"/>
                  <a:gd name="T19" fmla="*/ 53 h 63"/>
                  <a:gd name="T20" fmla="*/ 19 w 55"/>
                  <a:gd name="T21" fmla="*/ 53 h 63"/>
                  <a:gd name="T22" fmla="*/ 48 w 55"/>
                  <a:gd name="T23" fmla="*/ 24 h 63"/>
                  <a:gd name="T24" fmla="*/ 54 w 55"/>
                  <a:gd name="T25" fmla="*/ 24 h 63"/>
                  <a:gd name="T26" fmla="*/ 54 w 55"/>
                  <a:gd name="T27" fmla="*/ 30 h 63"/>
                  <a:gd name="T28" fmla="*/ 25 w 55"/>
                  <a:gd name="T29" fmla="*/ 59 h 63"/>
                  <a:gd name="T30" fmla="*/ 14 w 55"/>
                  <a:gd name="T3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" h="63">
                    <a:moveTo>
                      <a:pt x="14" y="63"/>
                    </a:moveTo>
                    <a:cubicBezTo>
                      <a:pt x="11" y="63"/>
                      <a:pt x="7" y="62"/>
                      <a:pt x="4" y="59"/>
                    </a:cubicBezTo>
                    <a:cubicBezTo>
                      <a:pt x="1" y="56"/>
                      <a:pt x="0" y="53"/>
                      <a:pt x="0" y="49"/>
                    </a:cubicBezTo>
                    <a:cubicBezTo>
                      <a:pt x="0" y="45"/>
                      <a:pt x="2" y="41"/>
                      <a:pt x="4" y="39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3" y="0"/>
                      <a:pt x="46" y="0"/>
                      <a:pt x="47" y="1"/>
                    </a:cubicBezTo>
                    <a:cubicBezTo>
                      <a:pt x="49" y="3"/>
                      <a:pt x="49" y="6"/>
                      <a:pt x="47" y="7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9" y="46"/>
                      <a:pt x="8" y="47"/>
                      <a:pt x="8" y="49"/>
                    </a:cubicBezTo>
                    <a:cubicBezTo>
                      <a:pt x="8" y="51"/>
                      <a:pt x="9" y="52"/>
                      <a:pt x="10" y="53"/>
                    </a:cubicBezTo>
                    <a:cubicBezTo>
                      <a:pt x="12" y="56"/>
                      <a:pt x="16" y="56"/>
                      <a:pt x="19" y="53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50" y="23"/>
                      <a:pt x="52" y="23"/>
                      <a:pt x="54" y="24"/>
                    </a:cubicBezTo>
                    <a:cubicBezTo>
                      <a:pt x="55" y="26"/>
                      <a:pt x="55" y="28"/>
                      <a:pt x="54" y="30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2" y="62"/>
                      <a:pt x="18" y="63"/>
                      <a:pt x="14" y="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Freeform 30"/>
              <p:cNvSpPr>
                <a:spLocks/>
              </p:cNvSpPr>
              <p:nvPr/>
            </p:nvSpPr>
            <p:spPr bwMode="auto">
              <a:xfrm>
                <a:off x="6997701" y="4135438"/>
                <a:ext cx="101600" cy="104775"/>
              </a:xfrm>
              <a:custGeom>
                <a:avLst/>
                <a:gdLst>
                  <a:gd name="T0" fmla="*/ 15 w 44"/>
                  <a:gd name="T1" fmla="*/ 45 h 45"/>
                  <a:gd name="T2" fmla="*/ 4 w 44"/>
                  <a:gd name="T3" fmla="*/ 40 h 45"/>
                  <a:gd name="T4" fmla="*/ 0 w 44"/>
                  <a:gd name="T5" fmla="*/ 30 h 45"/>
                  <a:gd name="T6" fmla="*/ 5 w 44"/>
                  <a:gd name="T7" fmla="*/ 20 h 45"/>
                  <a:gd name="T8" fmla="*/ 23 w 44"/>
                  <a:gd name="T9" fmla="*/ 1 h 45"/>
                  <a:gd name="T10" fmla="*/ 29 w 44"/>
                  <a:gd name="T11" fmla="*/ 1 h 45"/>
                  <a:gd name="T12" fmla="*/ 28 w 44"/>
                  <a:gd name="T13" fmla="*/ 7 h 45"/>
                  <a:gd name="T14" fmla="*/ 10 w 44"/>
                  <a:gd name="T15" fmla="*/ 25 h 45"/>
                  <a:gd name="T16" fmla="*/ 8 w 44"/>
                  <a:gd name="T17" fmla="*/ 30 h 45"/>
                  <a:gd name="T18" fmla="*/ 10 w 44"/>
                  <a:gd name="T19" fmla="*/ 34 h 45"/>
                  <a:gd name="T20" fmla="*/ 15 w 44"/>
                  <a:gd name="T21" fmla="*/ 37 h 45"/>
                  <a:gd name="T22" fmla="*/ 19 w 44"/>
                  <a:gd name="T23" fmla="*/ 34 h 45"/>
                  <a:gd name="T24" fmla="*/ 37 w 44"/>
                  <a:gd name="T25" fmla="*/ 16 h 45"/>
                  <a:gd name="T26" fmla="*/ 43 w 44"/>
                  <a:gd name="T27" fmla="*/ 16 h 45"/>
                  <a:gd name="T28" fmla="*/ 43 w 44"/>
                  <a:gd name="T29" fmla="*/ 22 h 45"/>
                  <a:gd name="T30" fmla="*/ 25 w 44"/>
                  <a:gd name="T31" fmla="*/ 40 h 45"/>
                  <a:gd name="T32" fmla="*/ 15 w 44"/>
                  <a:gd name="T33" fmla="*/ 45 h 45"/>
                  <a:gd name="T34" fmla="*/ 15 w 44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45">
                    <a:moveTo>
                      <a:pt x="15" y="45"/>
                    </a:moveTo>
                    <a:cubicBezTo>
                      <a:pt x="11" y="45"/>
                      <a:pt x="8" y="43"/>
                      <a:pt x="4" y="40"/>
                    </a:cubicBezTo>
                    <a:cubicBezTo>
                      <a:pt x="2" y="37"/>
                      <a:pt x="0" y="34"/>
                      <a:pt x="0" y="30"/>
                    </a:cubicBezTo>
                    <a:cubicBezTo>
                      <a:pt x="0" y="26"/>
                      <a:pt x="2" y="22"/>
                      <a:pt x="5" y="20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7" y="0"/>
                      <a:pt x="29" y="1"/>
                    </a:cubicBezTo>
                    <a:cubicBezTo>
                      <a:pt x="30" y="3"/>
                      <a:pt x="30" y="6"/>
                      <a:pt x="28" y="7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7"/>
                      <a:pt x="8" y="28"/>
                      <a:pt x="8" y="30"/>
                    </a:cubicBezTo>
                    <a:cubicBezTo>
                      <a:pt x="8" y="32"/>
                      <a:pt x="9" y="33"/>
                      <a:pt x="10" y="34"/>
                    </a:cubicBezTo>
                    <a:cubicBezTo>
                      <a:pt x="11" y="35"/>
                      <a:pt x="13" y="37"/>
                      <a:pt x="15" y="37"/>
                    </a:cubicBezTo>
                    <a:cubicBezTo>
                      <a:pt x="16" y="37"/>
                      <a:pt x="17" y="36"/>
                      <a:pt x="19" y="34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9" y="15"/>
                      <a:pt x="41" y="15"/>
                      <a:pt x="43" y="16"/>
                    </a:cubicBezTo>
                    <a:cubicBezTo>
                      <a:pt x="44" y="18"/>
                      <a:pt x="44" y="20"/>
                      <a:pt x="43" y="22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2" y="43"/>
                      <a:pt x="18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Freeform 31"/>
              <p:cNvSpPr>
                <a:spLocks/>
              </p:cNvSpPr>
              <p:nvPr/>
            </p:nvSpPr>
            <p:spPr bwMode="auto">
              <a:xfrm>
                <a:off x="7043738" y="4170363"/>
                <a:ext cx="87313" cy="88900"/>
              </a:xfrm>
              <a:custGeom>
                <a:avLst/>
                <a:gdLst>
                  <a:gd name="T0" fmla="*/ 15 w 38"/>
                  <a:gd name="T1" fmla="*/ 38 h 38"/>
                  <a:gd name="T2" fmla="*/ 5 w 38"/>
                  <a:gd name="T3" fmla="*/ 34 h 38"/>
                  <a:gd name="T4" fmla="*/ 0 w 38"/>
                  <a:gd name="T5" fmla="*/ 24 h 38"/>
                  <a:gd name="T6" fmla="*/ 5 w 38"/>
                  <a:gd name="T7" fmla="*/ 13 h 38"/>
                  <a:gd name="T8" fmla="*/ 17 w 38"/>
                  <a:gd name="T9" fmla="*/ 1 h 38"/>
                  <a:gd name="T10" fmla="*/ 23 w 38"/>
                  <a:gd name="T11" fmla="*/ 1 h 38"/>
                  <a:gd name="T12" fmla="*/ 23 w 38"/>
                  <a:gd name="T13" fmla="*/ 7 h 38"/>
                  <a:gd name="T14" fmla="*/ 10 w 38"/>
                  <a:gd name="T15" fmla="*/ 19 h 38"/>
                  <a:gd name="T16" fmla="*/ 8 w 38"/>
                  <a:gd name="T17" fmla="*/ 24 h 38"/>
                  <a:gd name="T18" fmla="*/ 10 w 38"/>
                  <a:gd name="T19" fmla="*/ 28 h 38"/>
                  <a:gd name="T20" fmla="*/ 15 w 38"/>
                  <a:gd name="T21" fmla="*/ 30 h 38"/>
                  <a:gd name="T22" fmla="*/ 19 w 38"/>
                  <a:gd name="T23" fmla="*/ 28 h 38"/>
                  <a:gd name="T24" fmla="*/ 31 w 38"/>
                  <a:gd name="T25" fmla="*/ 16 h 38"/>
                  <a:gd name="T26" fmla="*/ 37 w 38"/>
                  <a:gd name="T27" fmla="*/ 16 h 38"/>
                  <a:gd name="T28" fmla="*/ 37 w 38"/>
                  <a:gd name="T29" fmla="*/ 22 h 38"/>
                  <a:gd name="T30" fmla="*/ 25 w 38"/>
                  <a:gd name="T31" fmla="*/ 34 h 38"/>
                  <a:gd name="T32" fmla="*/ 15 w 38"/>
                  <a:gd name="T33" fmla="*/ 38 h 38"/>
                  <a:gd name="T34" fmla="*/ 15 w 38"/>
                  <a:gd name="T3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" h="38">
                    <a:moveTo>
                      <a:pt x="15" y="38"/>
                    </a:moveTo>
                    <a:cubicBezTo>
                      <a:pt x="11" y="38"/>
                      <a:pt x="7" y="36"/>
                      <a:pt x="5" y="34"/>
                    </a:cubicBezTo>
                    <a:cubicBezTo>
                      <a:pt x="2" y="31"/>
                      <a:pt x="0" y="27"/>
                      <a:pt x="0" y="24"/>
                    </a:cubicBezTo>
                    <a:cubicBezTo>
                      <a:pt x="0" y="20"/>
                      <a:pt x="2" y="16"/>
                      <a:pt x="5" y="1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9" y="0"/>
                      <a:pt x="21" y="0"/>
                      <a:pt x="23" y="1"/>
                    </a:cubicBezTo>
                    <a:cubicBezTo>
                      <a:pt x="24" y="3"/>
                      <a:pt x="24" y="5"/>
                      <a:pt x="23" y="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9" y="20"/>
                      <a:pt x="8" y="22"/>
                      <a:pt x="8" y="24"/>
                    </a:cubicBezTo>
                    <a:cubicBezTo>
                      <a:pt x="8" y="25"/>
                      <a:pt x="9" y="27"/>
                      <a:pt x="10" y="28"/>
                    </a:cubicBezTo>
                    <a:cubicBezTo>
                      <a:pt x="12" y="29"/>
                      <a:pt x="13" y="30"/>
                      <a:pt x="15" y="30"/>
                    </a:cubicBezTo>
                    <a:cubicBezTo>
                      <a:pt x="17" y="30"/>
                      <a:pt x="18" y="29"/>
                      <a:pt x="19" y="28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3" y="14"/>
                      <a:pt x="35" y="14"/>
                      <a:pt x="37" y="16"/>
                    </a:cubicBezTo>
                    <a:cubicBezTo>
                      <a:pt x="38" y="17"/>
                      <a:pt x="38" y="20"/>
                      <a:pt x="37" y="22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2" y="36"/>
                      <a:pt x="19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Freeform 32"/>
              <p:cNvSpPr>
                <a:spLocks/>
              </p:cNvSpPr>
              <p:nvPr/>
            </p:nvSpPr>
            <p:spPr bwMode="auto">
              <a:xfrm>
                <a:off x="7032626" y="4035426"/>
                <a:ext cx="138113" cy="119063"/>
              </a:xfrm>
              <a:custGeom>
                <a:avLst/>
                <a:gdLst>
                  <a:gd name="T0" fmla="*/ 44 w 60"/>
                  <a:gd name="T1" fmla="*/ 51 h 51"/>
                  <a:gd name="T2" fmla="*/ 34 w 60"/>
                  <a:gd name="T3" fmla="*/ 47 h 51"/>
                  <a:gd name="T4" fmla="*/ 16 w 60"/>
                  <a:gd name="T5" fmla="*/ 29 h 51"/>
                  <a:gd name="T6" fmla="*/ 4 w 60"/>
                  <a:gd name="T7" fmla="*/ 29 h 51"/>
                  <a:gd name="T8" fmla="*/ 0 w 60"/>
                  <a:gd name="T9" fmla="*/ 25 h 51"/>
                  <a:gd name="T10" fmla="*/ 4 w 60"/>
                  <a:gd name="T11" fmla="*/ 21 h 51"/>
                  <a:gd name="T12" fmla="*/ 18 w 60"/>
                  <a:gd name="T13" fmla="*/ 21 h 51"/>
                  <a:gd name="T14" fmla="*/ 21 w 60"/>
                  <a:gd name="T15" fmla="*/ 22 h 51"/>
                  <a:gd name="T16" fmla="*/ 40 w 60"/>
                  <a:gd name="T17" fmla="*/ 41 h 51"/>
                  <a:gd name="T18" fmla="*/ 49 w 60"/>
                  <a:gd name="T19" fmla="*/ 41 h 51"/>
                  <a:gd name="T20" fmla="*/ 49 w 60"/>
                  <a:gd name="T21" fmla="*/ 32 h 51"/>
                  <a:gd name="T22" fmla="*/ 23 w 60"/>
                  <a:gd name="T23" fmla="*/ 7 h 51"/>
                  <a:gd name="T24" fmla="*/ 23 w 60"/>
                  <a:gd name="T25" fmla="*/ 1 h 51"/>
                  <a:gd name="T26" fmla="*/ 29 w 60"/>
                  <a:gd name="T27" fmla="*/ 1 h 51"/>
                  <a:gd name="T28" fmla="*/ 55 w 60"/>
                  <a:gd name="T29" fmla="*/ 27 h 51"/>
                  <a:gd name="T30" fmla="*/ 55 w 60"/>
                  <a:gd name="T31" fmla="*/ 47 h 51"/>
                  <a:gd name="T32" fmla="*/ 44 w 60"/>
                  <a:gd name="T3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51">
                    <a:moveTo>
                      <a:pt x="44" y="51"/>
                    </a:moveTo>
                    <a:cubicBezTo>
                      <a:pt x="41" y="51"/>
                      <a:pt x="37" y="50"/>
                      <a:pt x="34" y="47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2" y="29"/>
                      <a:pt x="0" y="27"/>
                      <a:pt x="0" y="25"/>
                    </a:cubicBezTo>
                    <a:cubicBezTo>
                      <a:pt x="0" y="23"/>
                      <a:pt x="2" y="21"/>
                      <a:pt x="4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20" y="21"/>
                      <a:pt x="21" y="22"/>
                    </a:cubicBezTo>
                    <a:cubicBezTo>
                      <a:pt x="40" y="41"/>
                      <a:pt x="40" y="41"/>
                      <a:pt x="40" y="41"/>
                    </a:cubicBezTo>
                    <a:cubicBezTo>
                      <a:pt x="42" y="44"/>
                      <a:pt x="47" y="44"/>
                      <a:pt x="49" y="41"/>
                    </a:cubicBezTo>
                    <a:cubicBezTo>
                      <a:pt x="52" y="39"/>
                      <a:pt x="52" y="35"/>
                      <a:pt x="49" y="3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5"/>
                      <a:pt x="22" y="3"/>
                      <a:pt x="23" y="1"/>
                    </a:cubicBezTo>
                    <a:cubicBezTo>
                      <a:pt x="25" y="0"/>
                      <a:pt x="28" y="0"/>
                      <a:pt x="29" y="1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60" y="32"/>
                      <a:pt x="60" y="42"/>
                      <a:pt x="55" y="47"/>
                    </a:cubicBezTo>
                    <a:cubicBezTo>
                      <a:pt x="52" y="50"/>
                      <a:pt x="48" y="51"/>
                      <a:pt x="44" y="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Freeform 33"/>
              <p:cNvSpPr>
                <a:spLocks/>
              </p:cNvSpPr>
              <p:nvPr/>
            </p:nvSpPr>
            <p:spPr bwMode="auto">
              <a:xfrm>
                <a:off x="6900863" y="4189413"/>
                <a:ext cx="55563" cy="19050"/>
              </a:xfrm>
              <a:custGeom>
                <a:avLst/>
                <a:gdLst>
                  <a:gd name="T0" fmla="*/ 20 w 24"/>
                  <a:gd name="T1" fmla="*/ 8 h 8"/>
                  <a:gd name="T2" fmla="*/ 4 w 24"/>
                  <a:gd name="T3" fmla="*/ 8 h 8"/>
                  <a:gd name="T4" fmla="*/ 0 w 24"/>
                  <a:gd name="T5" fmla="*/ 4 h 8"/>
                  <a:gd name="T6" fmla="*/ 4 w 24"/>
                  <a:gd name="T7" fmla="*/ 0 h 8"/>
                  <a:gd name="T8" fmla="*/ 20 w 24"/>
                  <a:gd name="T9" fmla="*/ 0 h 8"/>
                  <a:gd name="T10" fmla="*/ 24 w 24"/>
                  <a:gd name="T11" fmla="*/ 4 h 8"/>
                  <a:gd name="T12" fmla="*/ 20 w 2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8">
                    <a:moveTo>
                      <a:pt x="20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2" y="0"/>
                      <a:pt x="24" y="2"/>
                      <a:pt x="24" y="4"/>
                    </a:cubicBezTo>
                    <a:cubicBezTo>
                      <a:pt x="24" y="6"/>
                      <a:pt x="22" y="8"/>
                      <a:pt x="2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3" name="Freeform 34"/>
              <p:cNvSpPr>
                <a:spLocks noEditPoints="1"/>
              </p:cNvSpPr>
              <p:nvPr/>
            </p:nvSpPr>
            <p:spPr bwMode="auto">
              <a:xfrm>
                <a:off x="7183438" y="4276726"/>
                <a:ext cx="139700" cy="119063"/>
              </a:xfrm>
              <a:custGeom>
                <a:avLst/>
                <a:gdLst>
                  <a:gd name="T0" fmla="*/ 24 w 61"/>
                  <a:gd name="T1" fmla="*/ 51 h 51"/>
                  <a:gd name="T2" fmla="*/ 3 w 61"/>
                  <a:gd name="T3" fmla="*/ 44 h 51"/>
                  <a:gd name="T4" fmla="*/ 1 w 61"/>
                  <a:gd name="T5" fmla="*/ 41 h 51"/>
                  <a:gd name="T6" fmla="*/ 16 w 61"/>
                  <a:gd name="T7" fmla="*/ 10 h 51"/>
                  <a:gd name="T8" fmla="*/ 59 w 61"/>
                  <a:gd name="T9" fmla="*/ 9 h 51"/>
                  <a:gd name="T10" fmla="*/ 61 w 61"/>
                  <a:gd name="T11" fmla="*/ 14 h 51"/>
                  <a:gd name="T12" fmla="*/ 36 w 61"/>
                  <a:gd name="T13" fmla="*/ 49 h 51"/>
                  <a:gd name="T14" fmla="*/ 24 w 61"/>
                  <a:gd name="T15" fmla="*/ 51 h 51"/>
                  <a:gd name="T16" fmla="*/ 9 w 61"/>
                  <a:gd name="T17" fmla="*/ 39 h 51"/>
                  <a:gd name="T18" fmla="*/ 33 w 61"/>
                  <a:gd name="T19" fmla="*/ 41 h 51"/>
                  <a:gd name="T20" fmla="*/ 52 w 61"/>
                  <a:gd name="T21" fmla="*/ 16 h 51"/>
                  <a:gd name="T22" fmla="*/ 20 w 61"/>
                  <a:gd name="T23" fmla="*/ 17 h 51"/>
                  <a:gd name="T24" fmla="*/ 9 w 61"/>
                  <a:gd name="T25" fmla="*/ 3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51">
                    <a:moveTo>
                      <a:pt x="24" y="51"/>
                    </a:moveTo>
                    <a:cubicBezTo>
                      <a:pt x="18" y="51"/>
                      <a:pt x="10" y="49"/>
                      <a:pt x="3" y="44"/>
                    </a:cubicBezTo>
                    <a:cubicBezTo>
                      <a:pt x="1" y="44"/>
                      <a:pt x="0" y="42"/>
                      <a:pt x="1" y="41"/>
                    </a:cubicBezTo>
                    <a:cubicBezTo>
                      <a:pt x="2" y="26"/>
                      <a:pt x="7" y="16"/>
                      <a:pt x="16" y="10"/>
                    </a:cubicBezTo>
                    <a:cubicBezTo>
                      <a:pt x="33" y="0"/>
                      <a:pt x="58" y="9"/>
                      <a:pt x="59" y="9"/>
                    </a:cubicBezTo>
                    <a:cubicBezTo>
                      <a:pt x="60" y="10"/>
                      <a:pt x="61" y="12"/>
                      <a:pt x="61" y="14"/>
                    </a:cubicBezTo>
                    <a:cubicBezTo>
                      <a:pt x="61" y="15"/>
                      <a:pt x="55" y="40"/>
                      <a:pt x="36" y="49"/>
                    </a:cubicBezTo>
                    <a:cubicBezTo>
                      <a:pt x="33" y="50"/>
                      <a:pt x="29" y="51"/>
                      <a:pt x="24" y="51"/>
                    </a:cubicBezTo>
                    <a:close/>
                    <a:moveTo>
                      <a:pt x="9" y="39"/>
                    </a:moveTo>
                    <a:cubicBezTo>
                      <a:pt x="18" y="43"/>
                      <a:pt x="26" y="44"/>
                      <a:pt x="33" y="41"/>
                    </a:cubicBezTo>
                    <a:cubicBezTo>
                      <a:pt x="44" y="36"/>
                      <a:pt x="50" y="22"/>
                      <a:pt x="52" y="16"/>
                    </a:cubicBezTo>
                    <a:cubicBezTo>
                      <a:pt x="46" y="14"/>
                      <a:pt x="31" y="11"/>
                      <a:pt x="20" y="17"/>
                    </a:cubicBezTo>
                    <a:cubicBezTo>
                      <a:pt x="14" y="21"/>
                      <a:pt x="10" y="28"/>
                      <a:pt x="9" y="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Freeform 35"/>
              <p:cNvSpPr>
                <a:spLocks noEditPoints="1"/>
              </p:cNvSpPr>
              <p:nvPr/>
            </p:nvSpPr>
            <p:spPr bwMode="auto">
              <a:xfrm>
                <a:off x="7281863" y="4138613"/>
                <a:ext cx="127000" cy="122238"/>
              </a:xfrm>
              <a:custGeom>
                <a:avLst/>
                <a:gdLst>
                  <a:gd name="T0" fmla="*/ 19 w 55"/>
                  <a:gd name="T1" fmla="*/ 53 h 53"/>
                  <a:gd name="T2" fmla="*/ 5 w 55"/>
                  <a:gd name="T3" fmla="*/ 50 h 53"/>
                  <a:gd name="T4" fmla="*/ 2 w 55"/>
                  <a:gd name="T5" fmla="*/ 47 h 53"/>
                  <a:gd name="T6" fmla="*/ 10 w 55"/>
                  <a:gd name="T7" fmla="*/ 14 h 53"/>
                  <a:gd name="T8" fmla="*/ 51 w 55"/>
                  <a:gd name="T9" fmla="*/ 3 h 53"/>
                  <a:gd name="T10" fmla="*/ 55 w 55"/>
                  <a:gd name="T11" fmla="*/ 7 h 53"/>
                  <a:gd name="T12" fmla="*/ 39 w 55"/>
                  <a:gd name="T13" fmla="*/ 46 h 53"/>
                  <a:gd name="T14" fmla="*/ 19 w 55"/>
                  <a:gd name="T15" fmla="*/ 53 h 53"/>
                  <a:gd name="T16" fmla="*/ 10 w 55"/>
                  <a:gd name="T17" fmla="*/ 43 h 53"/>
                  <a:gd name="T18" fmla="*/ 34 w 55"/>
                  <a:gd name="T19" fmla="*/ 40 h 53"/>
                  <a:gd name="T20" fmla="*/ 46 w 55"/>
                  <a:gd name="T21" fmla="*/ 11 h 53"/>
                  <a:gd name="T22" fmla="*/ 16 w 55"/>
                  <a:gd name="T23" fmla="*/ 20 h 53"/>
                  <a:gd name="T24" fmla="*/ 10 w 55"/>
                  <a:gd name="T25" fmla="*/ 4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3">
                    <a:moveTo>
                      <a:pt x="19" y="53"/>
                    </a:moveTo>
                    <a:cubicBezTo>
                      <a:pt x="15" y="53"/>
                      <a:pt x="10" y="52"/>
                      <a:pt x="5" y="50"/>
                    </a:cubicBezTo>
                    <a:cubicBezTo>
                      <a:pt x="4" y="50"/>
                      <a:pt x="3" y="49"/>
                      <a:pt x="2" y="47"/>
                    </a:cubicBezTo>
                    <a:cubicBezTo>
                      <a:pt x="0" y="33"/>
                      <a:pt x="3" y="22"/>
                      <a:pt x="10" y="14"/>
                    </a:cubicBezTo>
                    <a:cubicBezTo>
                      <a:pt x="24" y="0"/>
                      <a:pt x="50" y="3"/>
                      <a:pt x="51" y="3"/>
                    </a:cubicBezTo>
                    <a:cubicBezTo>
                      <a:pt x="53" y="3"/>
                      <a:pt x="54" y="5"/>
                      <a:pt x="55" y="7"/>
                    </a:cubicBezTo>
                    <a:cubicBezTo>
                      <a:pt x="55" y="8"/>
                      <a:pt x="55" y="34"/>
                      <a:pt x="39" y="46"/>
                    </a:cubicBezTo>
                    <a:cubicBezTo>
                      <a:pt x="33" y="51"/>
                      <a:pt x="27" y="53"/>
                      <a:pt x="19" y="53"/>
                    </a:cubicBezTo>
                    <a:close/>
                    <a:moveTo>
                      <a:pt x="10" y="43"/>
                    </a:moveTo>
                    <a:cubicBezTo>
                      <a:pt x="20" y="46"/>
                      <a:pt x="28" y="45"/>
                      <a:pt x="34" y="40"/>
                    </a:cubicBezTo>
                    <a:cubicBezTo>
                      <a:pt x="44" y="33"/>
                      <a:pt x="46" y="18"/>
                      <a:pt x="46" y="11"/>
                    </a:cubicBezTo>
                    <a:cubicBezTo>
                      <a:pt x="39" y="10"/>
                      <a:pt x="24" y="11"/>
                      <a:pt x="16" y="20"/>
                    </a:cubicBezTo>
                    <a:cubicBezTo>
                      <a:pt x="11" y="25"/>
                      <a:pt x="9" y="33"/>
                      <a:pt x="10" y="4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Freeform 36"/>
              <p:cNvSpPr>
                <a:spLocks noEditPoints="1"/>
              </p:cNvSpPr>
              <p:nvPr/>
            </p:nvSpPr>
            <p:spPr bwMode="auto">
              <a:xfrm>
                <a:off x="7300913" y="3990976"/>
                <a:ext cx="123825" cy="125413"/>
              </a:xfrm>
              <a:custGeom>
                <a:avLst/>
                <a:gdLst>
                  <a:gd name="T0" fmla="*/ 15 w 54"/>
                  <a:gd name="T1" fmla="*/ 54 h 54"/>
                  <a:gd name="T2" fmla="*/ 8 w 54"/>
                  <a:gd name="T3" fmla="*/ 54 h 54"/>
                  <a:gd name="T4" fmla="*/ 5 w 54"/>
                  <a:gd name="T5" fmla="*/ 51 h 54"/>
                  <a:gd name="T6" fmla="*/ 7 w 54"/>
                  <a:gd name="T7" fmla="*/ 17 h 54"/>
                  <a:gd name="T8" fmla="*/ 46 w 54"/>
                  <a:gd name="T9" fmla="*/ 0 h 54"/>
                  <a:gd name="T10" fmla="*/ 50 w 54"/>
                  <a:gd name="T11" fmla="*/ 3 h 54"/>
                  <a:gd name="T12" fmla="*/ 41 w 54"/>
                  <a:gd name="T13" fmla="*/ 45 h 54"/>
                  <a:gd name="T14" fmla="*/ 15 w 54"/>
                  <a:gd name="T15" fmla="*/ 54 h 54"/>
                  <a:gd name="T16" fmla="*/ 11 w 54"/>
                  <a:gd name="T17" fmla="*/ 46 h 54"/>
                  <a:gd name="T18" fmla="*/ 35 w 54"/>
                  <a:gd name="T19" fmla="*/ 39 h 54"/>
                  <a:gd name="T20" fmla="*/ 43 w 54"/>
                  <a:gd name="T21" fmla="*/ 8 h 54"/>
                  <a:gd name="T22" fmla="*/ 14 w 54"/>
                  <a:gd name="T23" fmla="*/ 22 h 54"/>
                  <a:gd name="T24" fmla="*/ 11 w 54"/>
                  <a:gd name="T25" fmla="*/ 4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54">
                    <a:moveTo>
                      <a:pt x="15" y="54"/>
                    </a:moveTo>
                    <a:cubicBezTo>
                      <a:pt x="13" y="54"/>
                      <a:pt x="10" y="54"/>
                      <a:pt x="8" y="54"/>
                    </a:cubicBezTo>
                    <a:cubicBezTo>
                      <a:pt x="6" y="54"/>
                      <a:pt x="5" y="53"/>
                      <a:pt x="5" y="51"/>
                    </a:cubicBezTo>
                    <a:cubicBezTo>
                      <a:pt x="0" y="37"/>
                      <a:pt x="1" y="26"/>
                      <a:pt x="7" y="17"/>
                    </a:cubicBezTo>
                    <a:cubicBezTo>
                      <a:pt x="19" y="1"/>
                      <a:pt x="45" y="0"/>
                      <a:pt x="46" y="0"/>
                    </a:cubicBezTo>
                    <a:cubicBezTo>
                      <a:pt x="48" y="0"/>
                      <a:pt x="50" y="1"/>
                      <a:pt x="50" y="3"/>
                    </a:cubicBezTo>
                    <a:cubicBezTo>
                      <a:pt x="50" y="4"/>
                      <a:pt x="54" y="30"/>
                      <a:pt x="41" y="45"/>
                    </a:cubicBezTo>
                    <a:cubicBezTo>
                      <a:pt x="34" y="51"/>
                      <a:pt x="26" y="54"/>
                      <a:pt x="15" y="54"/>
                    </a:cubicBezTo>
                    <a:close/>
                    <a:moveTo>
                      <a:pt x="11" y="46"/>
                    </a:moveTo>
                    <a:cubicBezTo>
                      <a:pt x="22" y="47"/>
                      <a:pt x="30" y="45"/>
                      <a:pt x="35" y="39"/>
                    </a:cubicBezTo>
                    <a:cubicBezTo>
                      <a:pt x="43" y="30"/>
                      <a:pt x="43" y="15"/>
                      <a:pt x="43" y="8"/>
                    </a:cubicBezTo>
                    <a:cubicBezTo>
                      <a:pt x="36" y="9"/>
                      <a:pt x="21" y="12"/>
                      <a:pt x="14" y="22"/>
                    </a:cubicBezTo>
                    <a:cubicBezTo>
                      <a:pt x="9" y="28"/>
                      <a:pt x="9" y="36"/>
                      <a:pt x="11" y="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Freeform 37"/>
              <p:cNvSpPr>
                <a:spLocks noEditPoints="1"/>
              </p:cNvSpPr>
              <p:nvPr/>
            </p:nvSpPr>
            <p:spPr bwMode="auto">
              <a:xfrm>
                <a:off x="7251701" y="3854451"/>
                <a:ext cx="122238" cy="141288"/>
              </a:xfrm>
              <a:custGeom>
                <a:avLst/>
                <a:gdLst>
                  <a:gd name="T0" fmla="*/ 12 w 53"/>
                  <a:gd name="T1" fmla="*/ 61 h 61"/>
                  <a:gd name="T2" fmla="*/ 9 w 53"/>
                  <a:gd name="T3" fmla="*/ 59 h 61"/>
                  <a:gd name="T4" fmla="*/ 5 w 53"/>
                  <a:gd name="T5" fmla="*/ 26 h 61"/>
                  <a:gd name="T6" fmla="*/ 39 w 53"/>
                  <a:gd name="T7" fmla="*/ 1 h 61"/>
                  <a:gd name="T8" fmla="*/ 43 w 53"/>
                  <a:gd name="T9" fmla="*/ 3 h 61"/>
                  <a:gd name="T10" fmla="*/ 43 w 53"/>
                  <a:gd name="T11" fmla="*/ 46 h 61"/>
                  <a:gd name="T12" fmla="*/ 13 w 53"/>
                  <a:gd name="T13" fmla="*/ 61 h 61"/>
                  <a:gd name="T14" fmla="*/ 12 w 53"/>
                  <a:gd name="T15" fmla="*/ 61 h 61"/>
                  <a:gd name="T16" fmla="*/ 37 w 53"/>
                  <a:gd name="T17" fmla="*/ 10 h 61"/>
                  <a:gd name="T18" fmla="*/ 12 w 53"/>
                  <a:gd name="T19" fmla="*/ 29 h 61"/>
                  <a:gd name="T20" fmla="*/ 15 w 53"/>
                  <a:gd name="T21" fmla="*/ 53 h 61"/>
                  <a:gd name="T22" fmla="*/ 36 w 53"/>
                  <a:gd name="T23" fmla="*/ 41 h 61"/>
                  <a:gd name="T24" fmla="*/ 37 w 53"/>
                  <a:gd name="T25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61">
                    <a:moveTo>
                      <a:pt x="12" y="61"/>
                    </a:moveTo>
                    <a:cubicBezTo>
                      <a:pt x="11" y="61"/>
                      <a:pt x="10" y="61"/>
                      <a:pt x="9" y="59"/>
                    </a:cubicBezTo>
                    <a:cubicBezTo>
                      <a:pt x="2" y="47"/>
                      <a:pt x="0" y="36"/>
                      <a:pt x="5" y="26"/>
                    </a:cubicBezTo>
                    <a:cubicBezTo>
                      <a:pt x="12" y="7"/>
                      <a:pt x="38" y="1"/>
                      <a:pt x="39" y="1"/>
                    </a:cubicBezTo>
                    <a:cubicBezTo>
                      <a:pt x="41" y="0"/>
                      <a:pt x="43" y="1"/>
                      <a:pt x="43" y="3"/>
                    </a:cubicBezTo>
                    <a:cubicBezTo>
                      <a:pt x="44" y="4"/>
                      <a:pt x="53" y="28"/>
                      <a:pt x="43" y="46"/>
                    </a:cubicBezTo>
                    <a:cubicBezTo>
                      <a:pt x="37" y="55"/>
                      <a:pt x="27" y="60"/>
                      <a:pt x="13" y="61"/>
                    </a:cubicBezTo>
                    <a:cubicBezTo>
                      <a:pt x="13" y="61"/>
                      <a:pt x="13" y="61"/>
                      <a:pt x="12" y="61"/>
                    </a:cubicBezTo>
                    <a:close/>
                    <a:moveTo>
                      <a:pt x="37" y="10"/>
                    </a:moveTo>
                    <a:cubicBezTo>
                      <a:pt x="31" y="12"/>
                      <a:pt x="17" y="18"/>
                      <a:pt x="12" y="29"/>
                    </a:cubicBezTo>
                    <a:cubicBezTo>
                      <a:pt x="9" y="36"/>
                      <a:pt x="10" y="44"/>
                      <a:pt x="15" y="53"/>
                    </a:cubicBezTo>
                    <a:cubicBezTo>
                      <a:pt x="25" y="52"/>
                      <a:pt x="32" y="48"/>
                      <a:pt x="36" y="41"/>
                    </a:cubicBezTo>
                    <a:cubicBezTo>
                      <a:pt x="42" y="31"/>
                      <a:pt x="39" y="16"/>
                      <a:pt x="37" y="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Freeform 38"/>
              <p:cNvSpPr>
                <a:spLocks noEditPoints="1"/>
              </p:cNvSpPr>
              <p:nvPr/>
            </p:nvSpPr>
            <p:spPr bwMode="auto">
              <a:xfrm>
                <a:off x="6829426" y="4276726"/>
                <a:ext cx="141288" cy="119063"/>
              </a:xfrm>
              <a:custGeom>
                <a:avLst/>
                <a:gdLst>
                  <a:gd name="T0" fmla="*/ 37 w 61"/>
                  <a:gd name="T1" fmla="*/ 51 h 51"/>
                  <a:gd name="T2" fmla="*/ 25 w 61"/>
                  <a:gd name="T3" fmla="*/ 49 h 51"/>
                  <a:gd name="T4" fmla="*/ 0 w 61"/>
                  <a:gd name="T5" fmla="*/ 14 h 51"/>
                  <a:gd name="T6" fmla="*/ 3 w 61"/>
                  <a:gd name="T7" fmla="*/ 9 h 51"/>
                  <a:gd name="T8" fmla="*/ 45 w 61"/>
                  <a:gd name="T9" fmla="*/ 10 h 51"/>
                  <a:gd name="T10" fmla="*/ 61 w 61"/>
                  <a:gd name="T11" fmla="*/ 41 h 51"/>
                  <a:gd name="T12" fmla="*/ 59 w 61"/>
                  <a:gd name="T13" fmla="*/ 44 h 51"/>
                  <a:gd name="T14" fmla="*/ 37 w 61"/>
                  <a:gd name="T15" fmla="*/ 51 h 51"/>
                  <a:gd name="T16" fmla="*/ 9 w 61"/>
                  <a:gd name="T17" fmla="*/ 16 h 51"/>
                  <a:gd name="T18" fmla="*/ 28 w 61"/>
                  <a:gd name="T19" fmla="*/ 41 h 51"/>
                  <a:gd name="T20" fmla="*/ 53 w 61"/>
                  <a:gd name="T21" fmla="*/ 39 h 51"/>
                  <a:gd name="T22" fmla="*/ 41 w 61"/>
                  <a:gd name="T23" fmla="*/ 17 h 51"/>
                  <a:gd name="T24" fmla="*/ 9 w 61"/>
                  <a:gd name="T25" fmla="*/ 1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51">
                    <a:moveTo>
                      <a:pt x="37" y="51"/>
                    </a:moveTo>
                    <a:cubicBezTo>
                      <a:pt x="33" y="51"/>
                      <a:pt x="29" y="50"/>
                      <a:pt x="25" y="49"/>
                    </a:cubicBezTo>
                    <a:cubicBezTo>
                      <a:pt x="7" y="40"/>
                      <a:pt x="1" y="15"/>
                      <a:pt x="0" y="14"/>
                    </a:cubicBezTo>
                    <a:cubicBezTo>
                      <a:pt x="0" y="12"/>
                      <a:pt x="1" y="10"/>
                      <a:pt x="3" y="9"/>
                    </a:cubicBezTo>
                    <a:cubicBezTo>
                      <a:pt x="4" y="9"/>
                      <a:pt x="28" y="0"/>
                      <a:pt x="45" y="10"/>
                    </a:cubicBezTo>
                    <a:cubicBezTo>
                      <a:pt x="54" y="16"/>
                      <a:pt x="60" y="26"/>
                      <a:pt x="61" y="41"/>
                    </a:cubicBezTo>
                    <a:cubicBezTo>
                      <a:pt x="61" y="42"/>
                      <a:pt x="60" y="44"/>
                      <a:pt x="59" y="44"/>
                    </a:cubicBezTo>
                    <a:cubicBezTo>
                      <a:pt x="51" y="49"/>
                      <a:pt x="44" y="51"/>
                      <a:pt x="37" y="51"/>
                    </a:cubicBezTo>
                    <a:close/>
                    <a:moveTo>
                      <a:pt x="9" y="16"/>
                    </a:moveTo>
                    <a:cubicBezTo>
                      <a:pt x="11" y="22"/>
                      <a:pt x="17" y="36"/>
                      <a:pt x="28" y="41"/>
                    </a:cubicBezTo>
                    <a:cubicBezTo>
                      <a:pt x="35" y="44"/>
                      <a:pt x="43" y="43"/>
                      <a:pt x="53" y="39"/>
                    </a:cubicBezTo>
                    <a:cubicBezTo>
                      <a:pt x="51" y="28"/>
                      <a:pt x="47" y="21"/>
                      <a:pt x="41" y="17"/>
                    </a:cubicBezTo>
                    <a:cubicBezTo>
                      <a:pt x="31" y="11"/>
                      <a:pt x="16" y="14"/>
                      <a:pt x="9" y="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Freeform 39"/>
              <p:cNvSpPr>
                <a:spLocks noEditPoints="1"/>
              </p:cNvSpPr>
              <p:nvPr/>
            </p:nvSpPr>
            <p:spPr bwMode="auto">
              <a:xfrm>
                <a:off x="6745288" y="4138613"/>
                <a:ext cx="125413" cy="122238"/>
              </a:xfrm>
              <a:custGeom>
                <a:avLst/>
                <a:gdLst>
                  <a:gd name="T0" fmla="*/ 35 w 54"/>
                  <a:gd name="T1" fmla="*/ 53 h 53"/>
                  <a:gd name="T2" fmla="*/ 16 w 54"/>
                  <a:gd name="T3" fmla="*/ 46 h 53"/>
                  <a:gd name="T4" fmla="*/ 0 w 54"/>
                  <a:gd name="T5" fmla="*/ 7 h 53"/>
                  <a:gd name="T6" fmla="*/ 3 w 54"/>
                  <a:gd name="T7" fmla="*/ 3 h 53"/>
                  <a:gd name="T8" fmla="*/ 44 w 54"/>
                  <a:gd name="T9" fmla="*/ 14 h 53"/>
                  <a:gd name="T10" fmla="*/ 52 w 54"/>
                  <a:gd name="T11" fmla="*/ 47 h 53"/>
                  <a:gd name="T12" fmla="*/ 49 w 54"/>
                  <a:gd name="T13" fmla="*/ 50 h 53"/>
                  <a:gd name="T14" fmla="*/ 35 w 54"/>
                  <a:gd name="T15" fmla="*/ 53 h 53"/>
                  <a:gd name="T16" fmla="*/ 48 w 54"/>
                  <a:gd name="T17" fmla="*/ 47 h 53"/>
                  <a:gd name="T18" fmla="*/ 48 w 54"/>
                  <a:gd name="T19" fmla="*/ 47 h 53"/>
                  <a:gd name="T20" fmla="*/ 8 w 54"/>
                  <a:gd name="T21" fmla="*/ 11 h 53"/>
                  <a:gd name="T22" fmla="*/ 20 w 54"/>
                  <a:gd name="T23" fmla="*/ 40 h 53"/>
                  <a:gd name="T24" fmla="*/ 45 w 54"/>
                  <a:gd name="T25" fmla="*/ 43 h 53"/>
                  <a:gd name="T26" fmla="*/ 39 w 54"/>
                  <a:gd name="T27" fmla="*/ 20 h 53"/>
                  <a:gd name="T28" fmla="*/ 8 w 54"/>
                  <a:gd name="T29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53">
                    <a:moveTo>
                      <a:pt x="35" y="53"/>
                    </a:moveTo>
                    <a:cubicBezTo>
                      <a:pt x="27" y="53"/>
                      <a:pt x="21" y="51"/>
                      <a:pt x="16" y="46"/>
                    </a:cubicBezTo>
                    <a:cubicBezTo>
                      <a:pt x="0" y="34"/>
                      <a:pt x="0" y="8"/>
                      <a:pt x="0" y="7"/>
                    </a:cubicBezTo>
                    <a:cubicBezTo>
                      <a:pt x="0" y="5"/>
                      <a:pt x="1" y="3"/>
                      <a:pt x="3" y="3"/>
                    </a:cubicBezTo>
                    <a:cubicBezTo>
                      <a:pt x="4" y="3"/>
                      <a:pt x="30" y="0"/>
                      <a:pt x="44" y="14"/>
                    </a:cubicBezTo>
                    <a:cubicBezTo>
                      <a:pt x="52" y="22"/>
                      <a:pt x="54" y="33"/>
                      <a:pt x="52" y="47"/>
                    </a:cubicBezTo>
                    <a:cubicBezTo>
                      <a:pt x="52" y="49"/>
                      <a:pt x="51" y="50"/>
                      <a:pt x="49" y="50"/>
                    </a:cubicBezTo>
                    <a:cubicBezTo>
                      <a:pt x="44" y="52"/>
                      <a:pt x="39" y="53"/>
                      <a:pt x="35" y="53"/>
                    </a:cubicBezTo>
                    <a:close/>
                    <a:moveTo>
                      <a:pt x="48" y="47"/>
                    </a:moveTo>
                    <a:cubicBezTo>
                      <a:pt x="48" y="47"/>
                      <a:pt x="48" y="47"/>
                      <a:pt x="48" y="47"/>
                    </a:cubicBezTo>
                    <a:close/>
                    <a:moveTo>
                      <a:pt x="8" y="11"/>
                    </a:moveTo>
                    <a:cubicBezTo>
                      <a:pt x="9" y="18"/>
                      <a:pt x="11" y="33"/>
                      <a:pt x="20" y="40"/>
                    </a:cubicBezTo>
                    <a:cubicBezTo>
                      <a:pt x="26" y="45"/>
                      <a:pt x="35" y="46"/>
                      <a:pt x="45" y="43"/>
                    </a:cubicBezTo>
                    <a:cubicBezTo>
                      <a:pt x="46" y="33"/>
                      <a:pt x="44" y="25"/>
                      <a:pt x="39" y="20"/>
                    </a:cubicBezTo>
                    <a:cubicBezTo>
                      <a:pt x="30" y="11"/>
                      <a:pt x="15" y="10"/>
                      <a:pt x="8" y="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Freeform 40"/>
              <p:cNvSpPr>
                <a:spLocks noEditPoints="1"/>
              </p:cNvSpPr>
              <p:nvPr/>
            </p:nvSpPr>
            <p:spPr bwMode="auto">
              <a:xfrm>
                <a:off x="6727826" y="3990976"/>
                <a:ext cx="123825" cy="125413"/>
              </a:xfrm>
              <a:custGeom>
                <a:avLst/>
                <a:gdLst>
                  <a:gd name="T0" fmla="*/ 39 w 54"/>
                  <a:gd name="T1" fmla="*/ 54 h 54"/>
                  <a:gd name="T2" fmla="*/ 14 w 54"/>
                  <a:gd name="T3" fmla="*/ 45 h 54"/>
                  <a:gd name="T4" fmla="*/ 4 w 54"/>
                  <a:gd name="T5" fmla="*/ 3 h 54"/>
                  <a:gd name="T6" fmla="*/ 8 w 54"/>
                  <a:gd name="T7" fmla="*/ 0 h 54"/>
                  <a:gd name="T8" fmla="*/ 8 w 54"/>
                  <a:gd name="T9" fmla="*/ 0 h 54"/>
                  <a:gd name="T10" fmla="*/ 47 w 54"/>
                  <a:gd name="T11" fmla="*/ 17 h 54"/>
                  <a:gd name="T12" fmla="*/ 50 w 54"/>
                  <a:gd name="T13" fmla="*/ 51 h 54"/>
                  <a:gd name="T14" fmla="*/ 47 w 54"/>
                  <a:gd name="T15" fmla="*/ 54 h 54"/>
                  <a:gd name="T16" fmla="*/ 39 w 54"/>
                  <a:gd name="T17" fmla="*/ 54 h 54"/>
                  <a:gd name="T18" fmla="*/ 46 w 54"/>
                  <a:gd name="T19" fmla="*/ 50 h 54"/>
                  <a:gd name="T20" fmla="*/ 46 w 54"/>
                  <a:gd name="T21" fmla="*/ 50 h 54"/>
                  <a:gd name="T22" fmla="*/ 12 w 54"/>
                  <a:gd name="T23" fmla="*/ 8 h 54"/>
                  <a:gd name="T24" fmla="*/ 20 w 54"/>
                  <a:gd name="T25" fmla="*/ 39 h 54"/>
                  <a:gd name="T26" fmla="*/ 43 w 54"/>
                  <a:gd name="T27" fmla="*/ 46 h 54"/>
                  <a:gd name="T28" fmla="*/ 41 w 54"/>
                  <a:gd name="T29" fmla="*/ 22 h 54"/>
                  <a:gd name="T30" fmla="*/ 12 w 54"/>
                  <a:gd name="T31" fmla="*/ 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4" h="54">
                    <a:moveTo>
                      <a:pt x="39" y="54"/>
                    </a:moveTo>
                    <a:cubicBezTo>
                      <a:pt x="28" y="54"/>
                      <a:pt x="20" y="51"/>
                      <a:pt x="14" y="45"/>
                    </a:cubicBezTo>
                    <a:cubicBezTo>
                      <a:pt x="0" y="30"/>
                      <a:pt x="4" y="4"/>
                      <a:pt x="4" y="3"/>
                    </a:cubicBezTo>
                    <a:cubicBezTo>
                      <a:pt x="5" y="1"/>
                      <a:pt x="6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35" y="1"/>
                      <a:pt x="47" y="17"/>
                    </a:cubicBezTo>
                    <a:cubicBezTo>
                      <a:pt x="53" y="26"/>
                      <a:pt x="54" y="37"/>
                      <a:pt x="50" y="51"/>
                    </a:cubicBezTo>
                    <a:cubicBezTo>
                      <a:pt x="49" y="53"/>
                      <a:pt x="48" y="54"/>
                      <a:pt x="47" y="54"/>
                    </a:cubicBezTo>
                    <a:cubicBezTo>
                      <a:pt x="44" y="54"/>
                      <a:pt x="41" y="54"/>
                      <a:pt x="39" y="54"/>
                    </a:cubicBezTo>
                    <a:close/>
                    <a:moveTo>
                      <a:pt x="46" y="50"/>
                    </a:moveTo>
                    <a:cubicBezTo>
                      <a:pt x="46" y="50"/>
                      <a:pt x="46" y="50"/>
                      <a:pt x="46" y="50"/>
                    </a:cubicBezTo>
                    <a:close/>
                    <a:moveTo>
                      <a:pt x="12" y="8"/>
                    </a:moveTo>
                    <a:cubicBezTo>
                      <a:pt x="11" y="15"/>
                      <a:pt x="11" y="30"/>
                      <a:pt x="20" y="39"/>
                    </a:cubicBezTo>
                    <a:cubicBezTo>
                      <a:pt x="25" y="45"/>
                      <a:pt x="33" y="47"/>
                      <a:pt x="43" y="46"/>
                    </a:cubicBezTo>
                    <a:cubicBezTo>
                      <a:pt x="46" y="36"/>
                      <a:pt x="45" y="28"/>
                      <a:pt x="41" y="22"/>
                    </a:cubicBezTo>
                    <a:cubicBezTo>
                      <a:pt x="34" y="12"/>
                      <a:pt x="19" y="9"/>
                      <a:pt x="12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Freeform 41"/>
              <p:cNvSpPr>
                <a:spLocks noEditPoints="1"/>
              </p:cNvSpPr>
              <p:nvPr/>
            </p:nvSpPr>
            <p:spPr bwMode="auto">
              <a:xfrm>
                <a:off x="6778626" y="3854451"/>
                <a:ext cx="122238" cy="141288"/>
              </a:xfrm>
              <a:custGeom>
                <a:avLst/>
                <a:gdLst>
                  <a:gd name="T0" fmla="*/ 41 w 53"/>
                  <a:gd name="T1" fmla="*/ 61 h 61"/>
                  <a:gd name="T2" fmla="*/ 41 w 53"/>
                  <a:gd name="T3" fmla="*/ 61 h 61"/>
                  <a:gd name="T4" fmla="*/ 11 w 53"/>
                  <a:gd name="T5" fmla="*/ 46 h 61"/>
                  <a:gd name="T6" fmla="*/ 10 w 53"/>
                  <a:gd name="T7" fmla="*/ 3 h 61"/>
                  <a:gd name="T8" fmla="*/ 15 w 53"/>
                  <a:gd name="T9" fmla="*/ 1 h 61"/>
                  <a:gd name="T10" fmla="*/ 49 w 53"/>
                  <a:gd name="T11" fmla="*/ 26 h 61"/>
                  <a:gd name="T12" fmla="*/ 44 w 53"/>
                  <a:gd name="T13" fmla="*/ 59 h 61"/>
                  <a:gd name="T14" fmla="*/ 41 w 53"/>
                  <a:gd name="T15" fmla="*/ 61 h 61"/>
                  <a:gd name="T16" fmla="*/ 16 w 53"/>
                  <a:gd name="T17" fmla="*/ 10 h 61"/>
                  <a:gd name="T18" fmla="*/ 17 w 53"/>
                  <a:gd name="T19" fmla="*/ 41 h 61"/>
                  <a:gd name="T20" fmla="*/ 39 w 53"/>
                  <a:gd name="T21" fmla="*/ 53 h 61"/>
                  <a:gd name="T22" fmla="*/ 42 w 53"/>
                  <a:gd name="T23" fmla="*/ 29 h 61"/>
                  <a:gd name="T24" fmla="*/ 16 w 53"/>
                  <a:gd name="T25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61">
                    <a:moveTo>
                      <a:pt x="41" y="61"/>
                    </a:moveTo>
                    <a:cubicBezTo>
                      <a:pt x="41" y="61"/>
                      <a:pt x="41" y="61"/>
                      <a:pt x="41" y="61"/>
                    </a:cubicBezTo>
                    <a:cubicBezTo>
                      <a:pt x="26" y="60"/>
                      <a:pt x="16" y="55"/>
                      <a:pt x="11" y="46"/>
                    </a:cubicBezTo>
                    <a:cubicBezTo>
                      <a:pt x="0" y="28"/>
                      <a:pt x="10" y="4"/>
                      <a:pt x="10" y="3"/>
                    </a:cubicBezTo>
                    <a:cubicBezTo>
                      <a:pt x="11" y="1"/>
                      <a:pt x="13" y="0"/>
                      <a:pt x="15" y="1"/>
                    </a:cubicBezTo>
                    <a:cubicBezTo>
                      <a:pt x="16" y="1"/>
                      <a:pt x="41" y="7"/>
                      <a:pt x="49" y="26"/>
                    </a:cubicBezTo>
                    <a:cubicBezTo>
                      <a:pt x="53" y="36"/>
                      <a:pt x="52" y="47"/>
                      <a:pt x="44" y="59"/>
                    </a:cubicBezTo>
                    <a:cubicBezTo>
                      <a:pt x="44" y="61"/>
                      <a:pt x="42" y="61"/>
                      <a:pt x="41" y="61"/>
                    </a:cubicBezTo>
                    <a:close/>
                    <a:moveTo>
                      <a:pt x="16" y="10"/>
                    </a:moveTo>
                    <a:cubicBezTo>
                      <a:pt x="14" y="16"/>
                      <a:pt x="11" y="31"/>
                      <a:pt x="17" y="41"/>
                    </a:cubicBezTo>
                    <a:cubicBezTo>
                      <a:pt x="21" y="48"/>
                      <a:pt x="28" y="52"/>
                      <a:pt x="39" y="53"/>
                    </a:cubicBezTo>
                    <a:cubicBezTo>
                      <a:pt x="44" y="44"/>
                      <a:pt x="44" y="36"/>
                      <a:pt x="42" y="29"/>
                    </a:cubicBezTo>
                    <a:cubicBezTo>
                      <a:pt x="37" y="18"/>
                      <a:pt x="23" y="12"/>
                      <a:pt x="16" y="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9234595" y="5530139"/>
            <a:ext cx="1856787" cy="678142"/>
            <a:chOff x="9234595" y="5530139"/>
            <a:chExt cx="1856787" cy="678142"/>
          </a:xfrm>
        </p:grpSpPr>
        <p:sp>
          <p:nvSpPr>
            <p:cNvPr id="77" name="Text Placeholder 18"/>
            <p:cNvSpPr txBox="1">
              <a:spLocks/>
            </p:cNvSpPr>
            <p:nvPr/>
          </p:nvSpPr>
          <p:spPr>
            <a:xfrm>
              <a:off x="9970277" y="5530139"/>
              <a:ext cx="1121105" cy="59247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IN" sz="1600" kern="120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2800" b="1" dirty="0">
                  <a:solidFill>
                    <a:schemeClr val="accent2"/>
                  </a:solidFill>
                  <a:latin typeface="Segoe UI" panose="020B0502040204020203" pitchFamily="34" charset="0"/>
                </a:rPr>
                <a:t>15+ </a:t>
              </a:r>
              <a:r>
                <a:rPr lang="en-US" sz="1050" dirty="0">
                  <a:latin typeface="Segoe UI" panose="020B0502040204020203" pitchFamily="34" charset="0"/>
                </a:rPr>
                <a:t>Projects executed</a:t>
              </a: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9234595" y="5575987"/>
              <a:ext cx="529202" cy="632294"/>
              <a:chOff x="9371013" y="5180013"/>
              <a:chExt cx="488950" cy="584200"/>
            </a:xfrm>
          </p:grpSpPr>
          <p:sp>
            <p:nvSpPr>
              <p:cNvPr id="79" name="Freeform 45"/>
              <p:cNvSpPr>
                <a:spLocks/>
              </p:cNvSpPr>
              <p:nvPr/>
            </p:nvSpPr>
            <p:spPr bwMode="auto">
              <a:xfrm>
                <a:off x="9371013" y="5349876"/>
                <a:ext cx="488950" cy="328613"/>
              </a:xfrm>
              <a:custGeom>
                <a:avLst/>
                <a:gdLst>
                  <a:gd name="T0" fmla="*/ 12 w 208"/>
                  <a:gd name="T1" fmla="*/ 0 h 140"/>
                  <a:gd name="T2" fmla="*/ 12 w 208"/>
                  <a:gd name="T3" fmla="*/ 0 h 140"/>
                  <a:gd name="T4" fmla="*/ 0 w 208"/>
                  <a:gd name="T5" fmla="*/ 12 h 140"/>
                  <a:gd name="T6" fmla="*/ 0 w 208"/>
                  <a:gd name="T7" fmla="*/ 128 h 140"/>
                  <a:gd name="T8" fmla="*/ 12 w 208"/>
                  <a:gd name="T9" fmla="*/ 140 h 140"/>
                  <a:gd name="T10" fmla="*/ 196 w 208"/>
                  <a:gd name="T11" fmla="*/ 140 h 140"/>
                  <a:gd name="T12" fmla="*/ 208 w 208"/>
                  <a:gd name="T13" fmla="*/ 128 h 140"/>
                  <a:gd name="T14" fmla="*/ 208 w 208"/>
                  <a:gd name="T15" fmla="*/ 12 h 140"/>
                  <a:gd name="T16" fmla="*/ 196 w 208"/>
                  <a:gd name="T17" fmla="*/ 0 h 140"/>
                  <a:gd name="T18" fmla="*/ 188 w 208"/>
                  <a:gd name="T1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140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5"/>
                      <a:pt x="5" y="140"/>
                      <a:pt x="12" y="140"/>
                    </a:cubicBezTo>
                    <a:cubicBezTo>
                      <a:pt x="196" y="140"/>
                      <a:pt x="196" y="140"/>
                      <a:pt x="196" y="140"/>
                    </a:cubicBezTo>
                    <a:cubicBezTo>
                      <a:pt x="203" y="140"/>
                      <a:pt x="208" y="135"/>
                      <a:pt x="208" y="128"/>
                    </a:cubicBezTo>
                    <a:cubicBezTo>
                      <a:pt x="208" y="12"/>
                      <a:pt x="208" y="12"/>
                      <a:pt x="208" y="12"/>
                    </a:cubicBezTo>
                    <a:cubicBezTo>
                      <a:pt x="208" y="5"/>
                      <a:pt x="203" y="0"/>
                      <a:pt x="196" y="0"/>
                    </a:cubicBezTo>
                    <a:cubicBezTo>
                      <a:pt x="188" y="0"/>
                      <a:pt x="188" y="0"/>
                      <a:pt x="188" y="0"/>
                    </a:cubicBezTo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Freeform 46"/>
              <p:cNvSpPr>
                <a:spLocks/>
              </p:cNvSpPr>
              <p:nvPr/>
            </p:nvSpPr>
            <p:spPr bwMode="auto">
              <a:xfrm>
                <a:off x="9474201" y="5180013"/>
                <a:ext cx="311150" cy="198438"/>
              </a:xfrm>
              <a:custGeom>
                <a:avLst/>
                <a:gdLst>
                  <a:gd name="T0" fmla="*/ 0 w 132"/>
                  <a:gd name="T1" fmla="*/ 12 h 84"/>
                  <a:gd name="T2" fmla="*/ 0 w 132"/>
                  <a:gd name="T3" fmla="*/ 4 h 84"/>
                  <a:gd name="T4" fmla="*/ 4 w 132"/>
                  <a:gd name="T5" fmla="*/ 0 h 84"/>
                  <a:gd name="T6" fmla="*/ 128 w 132"/>
                  <a:gd name="T7" fmla="*/ 0 h 84"/>
                  <a:gd name="T8" fmla="*/ 132 w 132"/>
                  <a:gd name="T9" fmla="*/ 4 h 84"/>
                  <a:gd name="T10" fmla="*/ 132 w 132"/>
                  <a:gd name="T1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84">
                    <a:moveTo>
                      <a:pt x="0" y="12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0" y="0"/>
                      <a:pt x="132" y="2"/>
                      <a:pt x="132" y="4"/>
                    </a:cubicBezTo>
                    <a:cubicBezTo>
                      <a:pt x="132" y="84"/>
                      <a:pt x="132" y="84"/>
                      <a:pt x="132" y="84"/>
                    </a:cubicBezTo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Freeform 47"/>
              <p:cNvSpPr>
                <a:spLocks/>
              </p:cNvSpPr>
              <p:nvPr/>
            </p:nvSpPr>
            <p:spPr bwMode="auto">
              <a:xfrm>
                <a:off x="9512301" y="5745163"/>
                <a:ext cx="215900" cy="19050"/>
              </a:xfrm>
              <a:custGeom>
                <a:avLst/>
                <a:gdLst>
                  <a:gd name="T0" fmla="*/ 0 w 136"/>
                  <a:gd name="T1" fmla="*/ 12 h 12"/>
                  <a:gd name="T2" fmla="*/ 12 w 136"/>
                  <a:gd name="T3" fmla="*/ 0 h 12"/>
                  <a:gd name="T4" fmla="*/ 124 w 136"/>
                  <a:gd name="T5" fmla="*/ 0 h 12"/>
                  <a:gd name="T6" fmla="*/ 136 w 136"/>
                  <a:gd name="T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6" h="12">
                    <a:moveTo>
                      <a:pt x="0" y="12"/>
                    </a:moveTo>
                    <a:lnTo>
                      <a:pt x="12" y="0"/>
                    </a:lnTo>
                    <a:lnTo>
                      <a:pt x="124" y="0"/>
                    </a:lnTo>
                    <a:lnTo>
                      <a:pt x="136" y="12"/>
                    </a:lnTo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Freeform 48"/>
              <p:cNvSpPr>
                <a:spLocks/>
              </p:cNvSpPr>
              <p:nvPr/>
            </p:nvSpPr>
            <p:spPr bwMode="auto">
              <a:xfrm>
                <a:off x="9558338" y="5678488"/>
                <a:ext cx="123825" cy="47625"/>
              </a:xfrm>
              <a:custGeom>
                <a:avLst/>
                <a:gdLst>
                  <a:gd name="T0" fmla="*/ 0 w 78"/>
                  <a:gd name="T1" fmla="*/ 30 h 30"/>
                  <a:gd name="T2" fmla="*/ 0 w 78"/>
                  <a:gd name="T3" fmla="*/ 0 h 30"/>
                  <a:gd name="T4" fmla="*/ 78 w 78"/>
                  <a:gd name="T5" fmla="*/ 0 h 30"/>
                  <a:gd name="T6" fmla="*/ 78 w 78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30">
                    <a:moveTo>
                      <a:pt x="0" y="30"/>
                    </a:moveTo>
                    <a:lnTo>
                      <a:pt x="0" y="0"/>
                    </a:lnTo>
                    <a:lnTo>
                      <a:pt x="78" y="0"/>
                    </a:lnTo>
                    <a:lnTo>
                      <a:pt x="78" y="30"/>
                    </a:lnTo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Line 49"/>
              <p:cNvSpPr>
                <a:spLocks noChangeShapeType="1"/>
              </p:cNvSpPr>
              <p:nvPr/>
            </p:nvSpPr>
            <p:spPr bwMode="auto">
              <a:xfrm>
                <a:off x="9371013" y="5622926"/>
                <a:ext cx="488950" cy="0"/>
              </a:xfrm>
              <a:prstGeom prst="line">
                <a:avLst/>
              </a:pr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Freeform 50"/>
              <p:cNvSpPr>
                <a:spLocks/>
              </p:cNvSpPr>
              <p:nvPr/>
            </p:nvSpPr>
            <p:spPr bwMode="auto">
              <a:xfrm>
                <a:off x="9428163" y="5227638"/>
                <a:ext cx="309563" cy="338138"/>
              </a:xfrm>
              <a:custGeom>
                <a:avLst/>
                <a:gdLst>
                  <a:gd name="T0" fmla="*/ 0 w 132"/>
                  <a:gd name="T1" fmla="*/ 144 h 144"/>
                  <a:gd name="T2" fmla="*/ 0 w 132"/>
                  <a:gd name="T3" fmla="*/ 4 h 144"/>
                  <a:gd name="T4" fmla="*/ 4 w 132"/>
                  <a:gd name="T5" fmla="*/ 0 h 144"/>
                  <a:gd name="T6" fmla="*/ 128 w 132"/>
                  <a:gd name="T7" fmla="*/ 0 h 144"/>
                  <a:gd name="T8" fmla="*/ 132 w 132"/>
                  <a:gd name="T9" fmla="*/ 4 h 144"/>
                  <a:gd name="T10" fmla="*/ 132 w 132"/>
                  <a:gd name="T11" fmla="*/ 9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44">
                    <a:moveTo>
                      <a:pt x="0" y="14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0" y="0"/>
                      <a:pt x="132" y="2"/>
                      <a:pt x="132" y="4"/>
                    </a:cubicBezTo>
                    <a:cubicBezTo>
                      <a:pt x="132" y="96"/>
                      <a:pt x="132" y="96"/>
                      <a:pt x="132" y="96"/>
                    </a:cubicBezTo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Line 51"/>
              <p:cNvSpPr>
                <a:spLocks noChangeShapeType="1"/>
              </p:cNvSpPr>
              <p:nvPr/>
            </p:nvSpPr>
            <p:spPr bwMode="auto">
              <a:xfrm>
                <a:off x="9418638" y="5302251"/>
                <a:ext cx="254000" cy="0"/>
              </a:xfrm>
              <a:prstGeom prst="line">
                <a:avLst/>
              </a:pr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Line 52"/>
              <p:cNvSpPr>
                <a:spLocks noChangeShapeType="1"/>
              </p:cNvSpPr>
              <p:nvPr/>
            </p:nvSpPr>
            <p:spPr bwMode="auto">
              <a:xfrm>
                <a:off x="9455151" y="5264151"/>
                <a:ext cx="19050" cy="0"/>
              </a:xfrm>
              <a:prstGeom prst="line">
                <a:avLst/>
              </a:pr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Line 53"/>
              <p:cNvSpPr>
                <a:spLocks noChangeShapeType="1"/>
              </p:cNvSpPr>
              <p:nvPr/>
            </p:nvSpPr>
            <p:spPr bwMode="auto">
              <a:xfrm>
                <a:off x="9493251" y="5264151"/>
                <a:ext cx="19050" cy="0"/>
              </a:xfrm>
              <a:prstGeom prst="line">
                <a:avLst/>
              </a:pr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Line 54"/>
              <p:cNvSpPr>
                <a:spLocks noChangeShapeType="1"/>
              </p:cNvSpPr>
              <p:nvPr/>
            </p:nvSpPr>
            <p:spPr bwMode="auto">
              <a:xfrm>
                <a:off x="9531351" y="5264151"/>
                <a:ext cx="19050" cy="0"/>
              </a:xfrm>
              <a:prstGeom prst="line">
                <a:avLst/>
              </a:pr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Line 55"/>
              <p:cNvSpPr>
                <a:spLocks noChangeShapeType="1"/>
              </p:cNvSpPr>
              <p:nvPr/>
            </p:nvSpPr>
            <p:spPr bwMode="auto">
              <a:xfrm>
                <a:off x="9737726" y="5472113"/>
                <a:ext cx="0" cy="19050"/>
              </a:xfrm>
              <a:prstGeom prst="line">
                <a:avLst/>
              </a:pr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Line 56"/>
              <p:cNvSpPr>
                <a:spLocks noChangeShapeType="1"/>
              </p:cNvSpPr>
              <p:nvPr/>
            </p:nvSpPr>
            <p:spPr bwMode="auto">
              <a:xfrm>
                <a:off x="9785351" y="5434013"/>
                <a:ext cx="0" cy="19050"/>
              </a:xfrm>
              <a:prstGeom prst="line">
                <a:avLst/>
              </a:pr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Line 57"/>
              <p:cNvSpPr>
                <a:spLocks noChangeShapeType="1"/>
              </p:cNvSpPr>
              <p:nvPr/>
            </p:nvSpPr>
            <p:spPr bwMode="auto">
              <a:xfrm>
                <a:off x="9785351" y="5395913"/>
                <a:ext cx="0" cy="19050"/>
              </a:xfrm>
              <a:prstGeom prst="line">
                <a:avLst/>
              </a:pr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Freeform 58"/>
              <p:cNvSpPr>
                <a:spLocks/>
              </p:cNvSpPr>
              <p:nvPr/>
            </p:nvSpPr>
            <p:spPr bwMode="auto">
              <a:xfrm>
                <a:off x="9467851" y="5349876"/>
                <a:ext cx="231775" cy="231775"/>
              </a:xfrm>
              <a:custGeom>
                <a:avLst/>
                <a:gdLst>
                  <a:gd name="T0" fmla="*/ 99 w 99"/>
                  <a:gd name="T1" fmla="*/ 38 h 99"/>
                  <a:gd name="T2" fmla="*/ 92 w 99"/>
                  <a:gd name="T3" fmla="*/ 22 h 99"/>
                  <a:gd name="T4" fmla="*/ 80 w 99"/>
                  <a:gd name="T5" fmla="*/ 27 h 99"/>
                  <a:gd name="T6" fmla="*/ 72 w 99"/>
                  <a:gd name="T7" fmla="*/ 19 h 99"/>
                  <a:gd name="T8" fmla="*/ 77 w 99"/>
                  <a:gd name="T9" fmla="*/ 7 h 99"/>
                  <a:gd name="T10" fmla="*/ 61 w 99"/>
                  <a:gd name="T11" fmla="*/ 0 h 99"/>
                  <a:gd name="T12" fmla="*/ 56 w 99"/>
                  <a:gd name="T13" fmla="*/ 12 h 99"/>
                  <a:gd name="T14" fmla="*/ 43 w 99"/>
                  <a:gd name="T15" fmla="*/ 12 h 99"/>
                  <a:gd name="T16" fmla="*/ 38 w 99"/>
                  <a:gd name="T17" fmla="*/ 0 h 99"/>
                  <a:gd name="T18" fmla="*/ 23 w 99"/>
                  <a:gd name="T19" fmla="*/ 7 h 99"/>
                  <a:gd name="T20" fmla="*/ 28 w 99"/>
                  <a:gd name="T21" fmla="*/ 19 h 99"/>
                  <a:gd name="T22" fmla="*/ 19 w 99"/>
                  <a:gd name="T23" fmla="*/ 27 h 99"/>
                  <a:gd name="T24" fmla="*/ 7 w 99"/>
                  <a:gd name="T25" fmla="*/ 22 h 99"/>
                  <a:gd name="T26" fmla="*/ 0 w 99"/>
                  <a:gd name="T27" fmla="*/ 38 h 99"/>
                  <a:gd name="T28" fmla="*/ 12 w 99"/>
                  <a:gd name="T29" fmla="*/ 43 h 99"/>
                  <a:gd name="T30" fmla="*/ 12 w 99"/>
                  <a:gd name="T31" fmla="*/ 56 h 99"/>
                  <a:gd name="T32" fmla="*/ 0 w 99"/>
                  <a:gd name="T33" fmla="*/ 61 h 99"/>
                  <a:gd name="T34" fmla="*/ 7 w 99"/>
                  <a:gd name="T35" fmla="*/ 76 h 99"/>
                  <a:gd name="T36" fmla="*/ 19 w 99"/>
                  <a:gd name="T37" fmla="*/ 71 h 99"/>
                  <a:gd name="T38" fmla="*/ 28 w 99"/>
                  <a:gd name="T39" fmla="*/ 80 h 99"/>
                  <a:gd name="T40" fmla="*/ 23 w 99"/>
                  <a:gd name="T41" fmla="*/ 92 h 99"/>
                  <a:gd name="T42" fmla="*/ 38 w 99"/>
                  <a:gd name="T43" fmla="*/ 99 h 99"/>
                  <a:gd name="T44" fmla="*/ 43 w 99"/>
                  <a:gd name="T45" fmla="*/ 87 h 99"/>
                  <a:gd name="T46" fmla="*/ 56 w 99"/>
                  <a:gd name="T47" fmla="*/ 87 h 99"/>
                  <a:gd name="T48" fmla="*/ 61 w 99"/>
                  <a:gd name="T49" fmla="*/ 99 h 99"/>
                  <a:gd name="T50" fmla="*/ 77 w 99"/>
                  <a:gd name="T51" fmla="*/ 92 h 99"/>
                  <a:gd name="T52" fmla="*/ 72 w 99"/>
                  <a:gd name="T53" fmla="*/ 80 h 99"/>
                  <a:gd name="T54" fmla="*/ 80 w 99"/>
                  <a:gd name="T55" fmla="*/ 71 h 99"/>
                  <a:gd name="T56" fmla="*/ 92 w 99"/>
                  <a:gd name="T57" fmla="*/ 76 h 99"/>
                  <a:gd name="T58" fmla="*/ 99 w 99"/>
                  <a:gd name="T59" fmla="*/ 61 h 99"/>
                  <a:gd name="T60" fmla="*/ 87 w 99"/>
                  <a:gd name="T61" fmla="*/ 56 h 99"/>
                  <a:gd name="T62" fmla="*/ 87 w 99"/>
                  <a:gd name="T63" fmla="*/ 43 h 99"/>
                  <a:gd name="T64" fmla="*/ 99 w 99"/>
                  <a:gd name="T65" fmla="*/ 3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99" y="38"/>
                    </a:moveTo>
                    <a:cubicBezTo>
                      <a:pt x="92" y="22"/>
                      <a:pt x="92" y="22"/>
                      <a:pt x="92" y="22"/>
                    </a:cubicBezTo>
                    <a:cubicBezTo>
                      <a:pt x="80" y="27"/>
                      <a:pt x="80" y="27"/>
                      <a:pt x="80" y="27"/>
                    </a:cubicBezTo>
                    <a:cubicBezTo>
                      <a:pt x="78" y="24"/>
                      <a:pt x="75" y="21"/>
                      <a:pt x="72" y="19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52" y="12"/>
                      <a:pt x="48" y="11"/>
                      <a:pt x="43" y="12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4" y="21"/>
                      <a:pt x="21" y="24"/>
                      <a:pt x="19" y="27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7"/>
                      <a:pt x="12" y="51"/>
                      <a:pt x="12" y="56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21" y="75"/>
                      <a:pt x="24" y="78"/>
                      <a:pt x="28" y="80"/>
                    </a:cubicBezTo>
                    <a:cubicBezTo>
                      <a:pt x="23" y="92"/>
                      <a:pt x="23" y="92"/>
                      <a:pt x="23" y="92"/>
                    </a:cubicBezTo>
                    <a:cubicBezTo>
                      <a:pt x="38" y="99"/>
                      <a:pt x="38" y="99"/>
                      <a:pt x="38" y="99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47" y="87"/>
                      <a:pt x="52" y="87"/>
                      <a:pt x="56" y="87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77" y="92"/>
                      <a:pt x="77" y="92"/>
                      <a:pt x="77" y="92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75" y="78"/>
                      <a:pt x="78" y="75"/>
                      <a:pt x="80" y="71"/>
                    </a:cubicBezTo>
                    <a:cubicBezTo>
                      <a:pt x="92" y="76"/>
                      <a:pt x="92" y="76"/>
                      <a:pt x="92" y="76"/>
                    </a:cubicBezTo>
                    <a:cubicBezTo>
                      <a:pt x="99" y="61"/>
                      <a:pt x="99" y="61"/>
                      <a:pt x="99" y="61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52"/>
                      <a:pt x="88" y="47"/>
                      <a:pt x="87" y="43"/>
                    </a:cubicBezTo>
                    <a:lnTo>
                      <a:pt x="99" y="38"/>
                    </a:lnTo>
                    <a:close/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Freeform 59"/>
              <p:cNvSpPr>
                <a:spLocks/>
              </p:cNvSpPr>
              <p:nvPr/>
            </p:nvSpPr>
            <p:spPr bwMode="auto">
              <a:xfrm>
                <a:off x="9540876" y="5422901"/>
                <a:ext cx="85725" cy="87313"/>
              </a:xfrm>
              <a:custGeom>
                <a:avLst/>
                <a:gdLst>
                  <a:gd name="T0" fmla="*/ 34 w 37"/>
                  <a:gd name="T1" fmla="*/ 12 h 37"/>
                  <a:gd name="T2" fmla="*/ 25 w 37"/>
                  <a:gd name="T3" fmla="*/ 34 h 37"/>
                  <a:gd name="T4" fmla="*/ 3 w 37"/>
                  <a:gd name="T5" fmla="*/ 25 h 37"/>
                  <a:gd name="T6" fmla="*/ 12 w 37"/>
                  <a:gd name="T7" fmla="*/ 3 h 37"/>
                  <a:gd name="T8" fmla="*/ 34 w 37"/>
                  <a:gd name="T9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7">
                    <a:moveTo>
                      <a:pt x="34" y="12"/>
                    </a:moveTo>
                    <a:cubicBezTo>
                      <a:pt x="37" y="21"/>
                      <a:pt x="33" y="30"/>
                      <a:pt x="25" y="34"/>
                    </a:cubicBezTo>
                    <a:cubicBezTo>
                      <a:pt x="16" y="37"/>
                      <a:pt x="7" y="33"/>
                      <a:pt x="3" y="25"/>
                    </a:cubicBezTo>
                    <a:cubicBezTo>
                      <a:pt x="0" y="16"/>
                      <a:pt x="4" y="7"/>
                      <a:pt x="12" y="3"/>
                    </a:cubicBezTo>
                    <a:cubicBezTo>
                      <a:pt x="21" y="0"/>
                      <a:pt x="30" y="4"/>
                      <a:pt x="34" y="12"/>
                    </a:cubicBezTo>
                    <a:close/>
                  </a:path>
                </a:pathLst>
              </a:custGeom>
              <a:noFill/>
              <a:ln w="1524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134A9695-8318-4941-B2AF-B2B9C47B76FA}"/>
              </a:ext>
            </a:extLst>
          </p:cNvPr>
          <p:cNvCxnSpPr/>
          <p:nvPr/>
        </p:nvCxnSpPr>
        <p:spPr>
          <a:xfrm>
            <a:off x="3501957" y="5329208"/>
            <a:ext cx="76459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 Placeholder 8"/>
          <p:cNvSpPr txBox="1">
            <a:spLocks/>
          </p:cNvSpPr>
          <p:nvPr/>
        </p:nvSpPr>
        <p:spPr>
          <a:xfrm>
            <a:off x="3467016" y="832292"/>
            <a:ext cx="3004605" cy="1938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Our Implementations across verticals</a:t>
            </a:r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017F630F-A11B-41C1-8CC1-65908165CA33}"/>
              </a:ext>
            </a:extLst>
          </p:cNvPr>
          <p:cNvSpPr>
            <a:spLocks/>
          </p:cNvSpPr>
          <p:nvPr/>
        </p:nvSpPr>
        <p:spPr bwMode="auto">
          <a:xfrm>
            <a:off x="3226504" y="1234018"/>
            <a:ext cx="145169" cy="163955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33497C-568F-4216-BCD1-15A474C7D7B7}"/>
              </a:ext>
            </a:extLst>
          </p:cNvPr>
          <p:cNvSpPr/>
          <p:nvPr/>
        </p:nvSpPr>
        <p:spPr>
          <a:xfrm>
            <a:off x="3371673" y="2290294"/>
            <a:ext cx="3930313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For a financial services org with 180+ apps, 300+ developers, 400 Test servers, 3000 Production servers, achieved the below –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Daily production deployment with near zero outage; outages down to under 30 mins per month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Improved release velocity – 2 weeks to initiate a new feature to production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Increased team productivity and output</a:t>
            </a:r>
          </a:p>
        </p:txBody>
      </p:sp>
      <p:sp>
        <p:nvSpPr>
          <p:cNvPr id="74" name="Freeform 5">
            <a:extLst>
              <a:ext uri="{FF2B5EF4-FFF2-40B4-BE49-F238E27FC236}">
                <a16:creationId xmlns:a16="http://schemas.microsoft.com/office/drawing/2014/main" id="{5BB994E8-CC01-4F7D-9EB9-605832E6A749}"/>
              </a:ext>
            </a:extLst>
          </p:cNvPr>
          <p:cNvSpPr>
            <a:spLocks/>
          </p:cNvSpPr>
          <p:nvPr/>
        </p:nvSpPr>
        <p:spPr bwMode="auto">
          <a:xfrm>
            <a:off x="3234745" y="2294271"/>
            <a:ext cx="145169" cy="163955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105E8D-5460-4B94-B495-308306876F12}"/>
              </a:ext>
            </a:extLst>
          </p:cNvPr>
          <p:cNvSpPr/>
          <p:nvPr/>
        </p:nvSpPr>
        <p:spPr>
          <a:xfrm>
            <a:off x="4134522" y="4129780"/>
            <a:ext cx="764594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For a fintech firm,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Established fully automated software delivery platform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Enabled self-service capabilities for development teams to continuously build, package, and deploy apps with approval controls mechanism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Reduced costs and accelerated time-to-value by completely eliminating manual BAU and deployment operations</a:t>
            </a:r>
          </a:p>
        </p:txBody>
      </p:sp>
      <p:sp>
        <p:nvSpPr>
          <p:cNvPr id="76" name="Freeform 5">
            <a:extLst>
              <a:ext uri="{FF2B5EF4-FFF2-40B4-BE49-F238E27FC236}">
                <a16:creationId xmlns:a16="http://schemas.microsoft.com/office/drawing/2014/main" id="{10754A17-3BD6-4DB5-A0AF-440B1B59D7C6}"/>
              </a:ext>
            </a:extLst>
          </p:cNvPr>
          <p:cNvSpPr>
            <a:spLocks/>
          </p:cNvSpPr>
          <p:nvPr/>
        </p:nvSpPr>
        <p:spPr bwMode="auto">
          <a:xfrm>
            <a:off x="3963953" y="4177282"/>
            <a:ext cx="145169" cy="163955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2" name="Freeform 5">
            <a:extLst>
              <a:ext uri="{FF2B5EF4-FFF2-40B4-BE49-F238E27FC236}">
                <a16:creationId xmlns:a16="http://schemas.microsoft.com/office/drawing/2014/main" id="{FAE5FBC6-62B4-4D81-91B3-B97022C3C457}"/>
              </a:ext>
            </a:extLst>
          </p:cNvPr>
          <p:cNvSpPr>
            <a:spLocks/>
          </p:cNvSpPr>
          <p:nvPr/>
        </p:nvSpPr>
        <p:spPr bwMode="auto">
          <a:xfrm>
            <a:off x="7692051" y="1212863"/>
            <a:ext cx="145169" cy="163955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715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FE7103-4B4F-4440-8815-4B3771E7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48" y="3231584"/>
            <a:ext cx="3869560" cy="460502"/>
          </a:xfrm>
        </p:spPr>
        <p:txBody>
          <a:bodyPr/>
          <a:lstStyle/>
          <a:p>
            <a:r>
              <a:rPr lang="en-US" dirty="0"/>
              <a:t>API Testing</a:t>
            </a:r>
            <a:endParaRPr lang="en-IN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54027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API Testing Offerings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8506469" y="1706431"/>
            <a:ext cx="301563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End-to-end functionality of API layer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XML, SOAP, REST – run-time error detection; exception and resource leaks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API Documentation Testing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8506470" y="1459284"/>
            <a:ext cx="19349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Functional Testing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8506469" y="3179991"/>
            <a:ext cx="3015637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Bespoke Framework Development - Simple API Mocking to Virtualization; Open-source tools like </a:t>
            </a:r>
            <a:r>
              <a:rPr lang="en-US" sz="1100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SoapUI</a:t>
            </a: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</a:t>
            </a:r>
            <a:r>
              <a:rPr lang="en-US" sz="1100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JMeter</a:t>
            </a: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or enterprise tools – develop a set of static resources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Review API specifications and use case documentation from test perspective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Details test condition and expected results for each test case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8506470" y="5330659"/>
            <a:ext cx="3185031" cy="661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CI/CD integration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Execution of the developed test suites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Dashboards and Real-Time Reporting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8506470" y="5083512"/>
            <a:ext cx="256478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Test Execution &amp; Reporting</a:t>
            </a:r>
          </a:p>
        </p:txBody>
      </p:sp>
      <p:sp>
        <p:nvSpPr>
          <p:cNvPr id="263" name="Rectangle 262"/>
          <p:cNvSpPr/>
          <p:nvPr/>
        </p:nvSpPr>
        <p:spPr>
          <a:xfrm>
            <a:off x="0" y="1424048"/>
            <a:ext cx="3368060" cy="839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API Testing 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4438430" y="1706431"/>
            <a:ext cx="301515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Automated frameworks for testing the content of message layer and business logic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Unit Testing – functionality of individual APIs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API Negative Testing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4438430" y="1459284"/>
            <a:ext cx="19349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Automated API Testing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4438430" y="3179991"/>
            <a:ext cx="3015158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Load testing - validation of functionality and performance for the system under various levels of user/ transaction load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Security testing - security checks like penetration testing, authentication, encryption, and access control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API Integration Testing – functionality, reliability, NFRs tests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4487217" y="5330659"/>
            <a:ext cx="2537078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Coding of test scenarios, creating sanity check test suites, surveillance test suites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4487217" y="5083512"/>
            <a:ext cx="19349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Test Case Development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4438430" y="2932844"/>
            <a:ext cx="19349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Reliability Testing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8506469" y="2932844"/>
            <a:ext cx="3015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Test Framework Development</a:t>
            </a:r>
          </a:p>
        </p:txBody>
      </p:sp>
      <p:grpSp>
        <p:nvGrpSpPr>
          <p:cNvPr id="312" name="Group 311"/>
          <p:cNvGrpSpPr/>
          <p:nvPr/>
        </p:nvGrpSpPr>
        <p:grpSpPr>
          <a:xfrm>
            <a:off x="7777" y="2705700"/>
            <a:ext cx="3360283" cy="2333405"/>
            <a:chOff x="7777" y="2543242"/>
            <a:chExt cx="3360283" cy="2333405"/>
          </a:xfrm>
        </p:grpSpPr>
        <p:sp>
          <p:nvSpPr>
            <p:cNvPr id="117" name="Rectangle 116"/>
            <p:cNvSpPr/>
            <p:nvPr/>
          </p:nvSpPr>
          <p:spPr>
            <a:xfrm>
              <a:off x="7777" y="2543242"/>
              <a:ext cx="3360283" cy="2333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88900" dist="63500" dir="5400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8" name="Straight Connector 117"/>
            <p:cNvCxnSpPr/>
            <p:nvPr/>
          </p:nvCxnSpPr>
          <p:spPr>
            <a:xfrm>
              <a:off x="1171669" y="2679614"/>
              <a:ext cx="0" cy="453342"/>
            </a:xfrm>
            <a:prstGeom prst="line">
              <a:avLst/>
            </a:prstGeom>
            <a:ln>
              <a:solidFill>
                <a:srgbClr val="BCBC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2338839" y="2679614"/>
              <a:ext cx="0" cy="453342"/>
            </a:xfrm>
            <a:prstGeom prst="line">
              <a:avLst/>
            </a:prstGeom>
            <a:ln>
              <a:solidFill>
                <a:srgbClr val="BCBC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>
              <a:off x="1171669" y="3457379"/>
              <a:ext cx="0" cy="453342"/>
            </a:xfrm>
            <a:prstGeom prst="line">
              <a:avLst/>
            </a:prstGeom>
            <a:ln>
              <a:solidFill>
                <a:srgbClr val="BCBC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>
              <a:off x="2338839" y="3457379"/>
              <a:ext cx="0" cy="453342"/>
            </a:xfrm>
            <a:prstGeom prst="line">
              <a:avLst/>
            </a:prstGeom>
            <a:ln>
              <a:solidFill>
                <a:srgbClr val="BCBC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2" name="Picture 291">
              <a:extLst>
                <a:ext uri="{FF2B5EF4-FFF2-40B4-BE49-F238E27FC236}">
                  <a16:creationId xmlns:a16="http://schemas.microsoft.com/office/drawing/2014/main" id="{BD3424CE-B54A-4637-AB17-71363C9DC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1131" y="3524028"/>
              <a:ext cx="786707" cy="356734"/>
            </a:xfrm>
            <a:prstGeom prst="rect">
              <a:avLst/>
            </a:prstGeom>
          </p:spPr>
        </p:pic>
        <p:cxnSp>
          <p:nvCxnSpPr>
            <p:cNvPr id="297" name="Straight Connector 296"/>
            <p:cNvCxnSpPr/>
            <p:nvPr/>
          </p:nvCxnSpPr>
          <p:spPr>
            <a:xfrm>
              <a:off x="1830266" y="4235144"/>
              <a:ext cx="0" cy="453342"/>
            </a:xfrm>
            <a:prstGeom prst="line">
              <a:avLst/>
            </a:prstGeom>
            <a:ln>
              <a:solidFill>
                <a:srgbClr val="BCBC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>
              <a:off x="55430" y="3317569"/>
              <a:ext cx="3273719" cy="0"/>
            </a:xfrm>
            <a:prstGeom prst="line">
              <a:avLst/>
            </a:prstGeom>
            <a:ln>
              <a:solidFill>
                <a:srgbClr val="BCBC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>
              <a:off x="55430" y="4099889"/>
              <a:ext cx="3273719" cy="0"/>
            </a:xfrm>
            <a:prstGeom prst="line">
              <a:avLst/>
            </a:prstGeom>
            <a:ln>
              <a:solidFill>
                <a:srgbClr val="BCBC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8" name="Picture 3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46" y="2713809"/>
              <a:ext cx="560151" cy="503427"/>
            </a:xfrm>
            <a:prstGeom prst="rect">
              <a:avLst/>
            </a:prstGeom>
          </p:spPr>
        </p:pic>
        <p:pic>
          <p:nvPicPr>
            <p:cNvPr id="309" name="Picture 308"/>
            <p:cNvPicPr>
              <a:picLocks noChangeAspect="1"/>
            </p:cNvPicPr>
            <p:nvPr/>
          </p:nvPicPr>
          <p:blipFill rotWithShape="1">
            <a:blip r:embed="rId4"/>
            <a:srcRect l="14438" t="12522" r="15163" b="14489"/>
            <a:stretch/>
          </p:blipFill>
          <p:spPr>
            <a:xfrm>
              <a:off x="1256865" y="2816352"/>
              <a:ext cx="978764" cy="298340"/>
            </a:xfrm>
            <a:prstGeom prst="rect">
              <a:avLst/>
            </a:prstGeom>
          </p:spPr>
        </p:pic>
        <p:pic>
          <p:nvPicPr>
            <p:cNvPr id="4102" name="Picture 6" descr="https://www.scottbrady91.com/img/logos/swagger-bann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341" y="2839809"/>
              <a:ext cx="897953" cy="251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" name="Picture 30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180" y="3576845"/>
              <a:ext cx="880998" cy="272586"/>
            </a:xfrm>
            <a:prstGeom prst="rect">
              <a:avLst/>
            </a:prstGeom>
          </p:spPr>
        </p:pic>
        <p:pic>
          <p:nvPicPr>
            <p:cNvPr id="311" name="Picture 3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98126" y="3572608"/>
              <a:ext cx="864281" cy="293624"/>
            </a:xfrm>
            <a:prstGeom prst="rect">
              <a:avLst/>
            </a:prstGeom>
          </p:spPr>
        </p:pic>
        <p:pic>
          <p:nvPicPr>
            <p:cNvPr id="4104" name="Picture 8" descr="https://www.fleekitsolutions.com/wp-content/uploads/2020/02/Rest-assured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6773" y="4268910"/>
              <a:ext cx="1070310" cy="385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https://www.openapis.org/wp-content/uploads/sites/3/2018/04/assertible-logo-horizontal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8613" y="4331236"/>
              <a:ext cx="1014026" cy="261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/>
          <p:cNvGrpSpPr/>
          <p:nvPr/>
        </p:nvGrpSpPr>
        <p:grpSpPr>
          <a:xfrm>
            <a:off x="3819250" y="1487355"/>
            <a:ext cx="439738" cy="438151"/>
            <a:chOff x="3663950" y="2187575"/>
            <a:chExt cx="439738" cy="438151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3711575" y="2246313"/>
              <a:ext cx="44450" cy="52388"/>
            </a:xfrm>
            <a:custGeom>
              <a:avLst/>
              <a:gdLst>
                <a:gd name="T0" fmla="*/ 0 w 20"/>
                <a:gd name="T1" fmla="*/ 14 h 24"/>
                <a:gd name="T2" fmla="*/ 20 w 20"/>
                <a:gd name="T3" fmla="*/ 24 h 24"/>
                <a:gd name="T4" fmla="*/ 20 w 20"/>
                <a:gd name="T5" fmla="*/ 19 h 24"/>
                <a:gd name="T6" fmla="*/ 20 w 20"/>
                <a:gd name="T7" fmla="*/ 18 h 24"/>
                <a:gd name="T8" fmla="*/ 19 w 20"/>
                <a:gd name="T9" fmla="*/ 17 h 24"/>
                <a:gd name="T10" fmla="*/ 12 w 20"/>
                <a:gd name="T11" fmla="*/ 13 h 24"/>
                <a:gd name="T12" fmla="*/ 11 w 20"/>
                <a:gd name="T13" fmla="*/ 13 h 24"/>
                <a:gd name="T14" fmla="*/ 9 w 20"/>
                <a:gd name="T15" fmla="*/ 12 h 24"/>
                <a:gd name="T16" fmla="*/ 11 w 20"/>
                <a:gd name="T17" fmla="*/ 12 h 24"/>
                <a:gd name="T18" fmla="*/ 12 w 20"/>
                <a:gd name="T19" fmla="*/ 11 h 24"/>
                <a:gd name="T20" fmla="*/ 19 w 20"/>
                <a:gd name="T21" fmla="*/ 8 h 24"/>
                <a:gd name="T22" fmla="*/ 20 w 20"/>
                <a:gd name="T23" fmla="*/ 7 h 24"/>
                <a:gd name="T24" fmla="*/ 20 w 20"/>
                <a:gd name="T25" fmla="*/ 6 h 24"/>
                <a:gd name="T26" fmla="*/ 20 w 20"/>
                <a:gd name="T27" fmla="*/ 0 h 24"/>
                <a:gd name="T28" fmla="*/ 0 w 20"/>
                <a:gd name="T29" fmla="*/ 11 h 24"/>
                <a:gd name="T30" fmla="*/ 0 w 20"/>
                <a:gd name="T31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24">
                  <a:moveTo>
                    <a:pt x="0" y="14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8"/>
                    <a:pt x="20" y="18"/>
                  </a:cubicBezTo>
                  <a:cubicBezTo>
                    <a:pt x="20" y="18"/>
                    <a:pt x="19" y="17"/>
                    <a:pt x="19" y="17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3"/>
                    <a:pt x="10" y="13"/>
                    <a:pt x="9" y="12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2"/>
                    <a:pt x="11" y="12"/>
                    <a:pt x="12" y="11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767138" y="2228850"/>
              <a:ext cx="47625" cy="87313"/>
            </a:xfrm>
            <a:custGeom>
              <a:avLst/>
              <a:gdLst>
                <a:gd name="T0" fmla="*/ 16 w 22"/>
                <a:gd name="T1" fmla="*/ 1 h 40"/>
                <a:gd name="T2" fmla="*/ 14 w 22"/>
                <a:gd name="T3" fmla="*/ 2 h 40"/>
                <a:gd name="T4" fmla="*/ 0 w 22"/>
                <a:gd name="T5" fmla="*/ 40 h 40"/>
                <a:gd name="T6" fmla="*/ 3 w 22"/>
                <a:gd name="T7" fmla="*/ 40 h 40"/>
                <a:gd name="T8" fmla="*/ 5 w 22"/>
                <a:gd name="T9" fmla="*/ 40 h 40"/>
                <a:gd name="T10" fmla="*/ 6 w 22"/>
                <a:gd name="T11" fmla="*/ 39 h 40"/>
                <a:gd name="T12" fmla="*/ 7 w 22"/>
                <a:gd name="T13" fmla="*/ 38 h 40"/>
                <a:gd name="T14" fmla="*/ 7 w 22"/>
                <a:gd name="T15" fmla="*/ 37 h 40"/>
                <a:gd name="T16" fmla="*/ 22 w 22"/>
                <a:gd name="T17" fmla="*/ 0 h 40"/>
                <a:gd name="T18" fmla="*/ 18 w 22"/>
                <a:gd name="T19" fmla="*/ 0 h 40"/>
                <a:gd name="T20" fmla="*/ 16 w 22"/>
                <a:gd name="T21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40">
                  <a:moveTo>
                    <a:pt x="16" y="1"/>
                  </a:moveTo>
                  <a:cubicBezTo>
                    <a:pt x="15" y="1"/>
                    <a:pt x="15" y="2"/>
                    <a:pt x="14" y="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" y="40"/>
                    <a:pt x="4" y="40"/>
                    <a:pt x="5" y="40"/>
                  </a:cubicBezTo>
                  <a:cubicBezTo>
                    <a:pt x="5" y="39"/>
                    <a:pt x="5" y="39"/>
                    <a:pt x="6" y="39"/>
                  </a:cubicBezTo>
                  <a:cubicBezTo>
                    <a:pt x="6" y="39"/>
                    <a:pt x="6" y="39"/>
                    <a:pt x="7" y="38"/>
                  </a:cubicBezTo>
                  <a:cubicBezTo>
                    <a:pt x="7" y="38"/>
                    <a:pt x="7" y="37"/>
                    <a:pt x="7" y="37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822700" y="2246313"/>
              <a:ext cx="44450" cy="52388"/>
            </a:xfrm>
            <a:custGeom>
              <a:avLst/>
              <a:gdLst>
                <a:gd name="T0" fmla="*/ 0 w 20"/>
                <a:gd name="T1" fmla="*/ 0 h 24"/>
                <a:gd name="T2" fmla="*/ 0 w 20"/>
                <a:gd name="T3" fmla="*/ 6 h 24"/>
                <a:gd name="T4" fmla="*/ 1 w 20"/>
                <a:gd name="T5" fmla="*/ 7 h 24"/>
                <a:gd name="T6" fmla="*/ 1 w 20"/>
                <a:gd name="T7" fmla="*/ 8 h 24"/>
                <a:gd name="T8" fmla="*/ 9 w 20"/>
                <a:gd name="T9" fmla="*/ 11 h 24"/>
                <a:gd name="T10" fmla="*/ 10 w 20"/>
                <a:gd name="T11" fmla="*/ 12 h 24"/>
                <a:gd name="T12" fmla="*/ 11 w 20"/>
                <a:gd name="T13" fmla="*/ 12 h 24"/>
                <a:gd name="T14" fmla="*/ 10 w 20"/>
                <a:gd name="T15" fmla="*/ 13 h 24"/>
                <a:gd name="T16" fmla="*/ 9 w 20"/>
                <a:gd name="T17" fmla="*/ 13 h 24"/>
                <a:gd name="T18" fmla="*/ 1 w 20"/>
                <a:gd name="T19" fmla="*/ 17 h 24"/>
                <a:gd name="T20" fmla="*/ 1 w 20"/>
                <a:gd name="T21" fmla="*/ 18 h 24"/>
                <a:gd name="T22" fmla="*/ 0 w 20"/>
                <a:gd name="T23" fmla="*/ 19 h 24"/>
                <a:gd name="T24" fmla="*/ 0 w 20"/>
                <a:gd name="T25" fmla="*/ 24 h 24"/>
                <a:gd name="T26" fmla="*/ 20 w 20"/>
                <a:gd name="T27" fmla="*/ 14 h 24"/>
                <a:gd name="T28" fmla="*/ 20 w 20"/>
                <a:gd name="T29" fmla="*/ 11 h 24"/>
                <a:gd name="T30" fmla="*/ 0 w 20"/>
                <a:gd name="T3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24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7"/>
                    <a:pt x="1" y="7"/>
                    <a:pt x="1" y="8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2"/>
                    <a:pt x="9" y="12"/>
                    <a:pt x="10" y="12"/>
                  </a:cubicBezTo>
                  <a:cubicBezTo>
                    <a:pt x="10" y="12"/>
                    <a:pt x="11" y="12"/>
                    <a:pt x="11" y="12"/>
                  </a:cubicBezTo>
                  <a:cubicBezTo>
                    <a:pt x="11" y="13"/>
                    <a:pt x="10" y="13"/>
                    <a:pt x="1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8"/>
                    <a:pt x="1" y="18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1"/>
                    <a:pt x="20" y="11"/>
                    <a:pt x="20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3875088" y="2401888"/>
              <a:ext cx="228600" cy="223838"/>
            </a:xfrm>
            <a:custGeom>
              <a:avLst/>
              <a:gdLst>
                <a:gd name="T0" fmla="*/ 98 w 105"/>
                <a:gd name="T1" fmla="*/ 74 h 102"/>
                <a:gd name="T2" fmla="*/ 83 w 105"/>
                <a:gd name="T3" fmla="*/ 59 h 102"/>
                <a:gd name="T4" fmla="*/ 81 w 105"/>
                <a:gd name="T5" fmla="*/ 58 h 102"/>
                <a:gd name="T6" fmla="*/ 85 w 105"/>
                <a:gd name="T7" fmla="*/ 42 h 102"/>
                <a:gd name="T8" fmla="*/ 42 w 105"/>
                <a:gd name="T9" fmla="*/ 0 h 102"/>
                <a:gd name="T10" fmla="*/ 0 w 105"/>
                <a:gd name="T11" fmla="*/ 42 h 102"/>
                <a:gd name="T12" fmla="*/ 42 w 105"/>
                <a:gd name="T13" fmla="*/ 84 h 102"/>
                <a:gd name="T14" fmla="*/ 59 w 105"/>
                <a:gd name="T15" fmla="*/ 81 h 102"/>
                <a:gd name="T16" fmla="*/ 60 w 105"/>
                <a:gd name="T17" fmla="*/ 82 h 102"/>
                <a:gd name="T18" fmla="*/ 75 w 105"/>
                <a:gd name="T19" fmla="*/ 97 h 102"/>
                <a:gd name="T20" fmla="*/ 87 w 105"/>
                <a:gd name="T21" fmla="*/ 102 h 102"/>
                <a:gd name="T22" fmla="*/ 98 w 105"/>
                <a:gd name="T23" fmla="*/ 97 h 102"/>
                <a:gd name="T24" fmla="*/ 98 w 105"/>
                <a:gd name="T25" fmla="*/ 74 h 102"/>
                <a:gd name="T26" fmla="*/ 7 w 105"/>
                <a:gd name="T27" fmla="*/ 42 h 102"/>
                <a:gd name="T28" fmla="*/ 42 w 105"/>
                <a:gd name="T29" fmla="*/ 6 h 102"/>
                <a:gd name="T30" fmla="*/ 78 w 105"/>
                <a:gd name="T31" fmla="*/ 42 h 102"/>
                <a:gd name="T32" fmla="*/ 42 w 105"/>
                <a:gd name="T33" fmla="*/ 78 h 102"/>
                <a:gd name="T34" fmla="*/ 7 w 105"/>
                <a:gd name="T35" fmla="*/ 42 h 102"/>
                <a:gd name="T36" fmla="*/ 94 w 105"/>
                <a:gd name="T37" fmla="*/ 93 h 102"/>
                <a:gd name="T38" fmla="*/ 80 w 105"/>
                <a:gd name="T39" fmla="*/ 93 h 102"/>
                <a:gd name="T40" fmla="*/ 64 w 105"/>
                <a:gd name="T41" fmla="*/ 78 h 102"/>
                <a:gd name="T42" fmla="*/ 78 w 105"/>
                <a:gd name="T43" fmla="*/ 64 h 102"/>
                <a:gd name="T44" fmla="*/ 94 w 105"/>
                <a:gd name="T45" fmla="*/ 79 h 102"/>
                <a:gd name="T46" fmla="*/ 94 w 105"/>
                <a:gd name="T47" fmla="*/ 9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5" h="102">
                  <a:moveTo>
                    <a:pt x="98" y="74"/>
                  </a:moveTo>
                  <a:cubicBezTo>
                    <a:pt x="83" y="59"/>
                    <a:pt x="83" y="59"/>
                    <a:pt x="83" y="59"/>
                  </a:cubicBezTo>
                  <a:cubicBezTo>
                    <a:pt x="82" y="59"/>
                    <a:pt x="82" y="58"/>
                    <a:pt x="81" y="58"/>
                  </a:cubicBezTo>
                  <a:cubicBezTo>
                    <a:pt x="83" y="53"/>
                    <a:pt x="85" y="48"/>
                    <a:pt x="85" y="42"/>
                  </a:cubicBezTo>
                  <a:cubicBezTo>
                    <a:pt x="85" y="18"/>
                    <a:pt x="66" y="0"/>
                    <a:pt x="42" y="0"/>
                  </a:cubicBezTo>
                  <a:cubicBezTo>
                    <a:pt x="19" y="0"/>
                    <a:pt x="0" y="18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48" y="84"/>
                    <a:pt x="54" y="83"/>
                    <a:pt x="59" y="81"/>
                  </a:cubicBezTo>
                  <a:cubicBezTo>
                    <a:pt x="59" y="81"/>
                    <a:pt x="59" y="82"/>
                    <a:pt x="60" y="82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8" y="100"/>
                    <a:pt x="82" y="102"/>
                    <a:pt x="87" y="102"/>
                  </a:cubicBezTo>
                  <a:cubicBezTo>
                    <a:pt x="91" y="102"/>
                    <a:pt x="95" y="100"/>
                    <a:pt x="98" y="97"/>
                  </a:cubicBezTo>
                  <a:cubicBezTo>
                    <a:pt x="105" y="91"/>
                    <a:pt x="105" y="81"/>
                    <a:pt x="98" y="74"/>
                  </a:cubicBezTo>
                  <a:close/>
                  <a:moveTo>
                    <a:pt x="7" y="42"/>
                  </a:moveTo>
                  <a:cubicBezTo>
                    <a:pt x="7" y="22"/>
                    <a:pt x="23" y="6"/>
                    <a:pt x="42" y="6"/>
                  </a:cubicBezTo>
                  <a:cubicBezTo>
                    <a:pt x="62" y="6"/>
                    <a:pt x="78" y="22"/>
                    <a:pt x="78" y="42"/>
                  </a:cubicBezTo>
                  <a:cubicBezTo>
                    <a:pt x="78" y="62"/>
                    <a:pt x="62" y="78"/>
                    <a:pt x="42" y="78"/>
                  </a:cubicBezTo>
                  <a:cubicBezTo>
                    <a:pt x="23" y="78"/>
                    <a:pt x="7" y="62"/>
                    <a:pt x="7" y="42"/>
                  </a:cubicBezTo>
                  <a:close/>
                  <a:moveTo>
                    <a:pt x="94" y="93"/>
                  </a:moveTo>
                  <a:cubicBezTo>
                    <a:pt x="90" y="97"/>
                    <a:pt x="83" y="97"/>
                    <a:pt x="80" y="93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70" y="74"/>
                    <a:pt x="75" y="69"/>
                    <a:pt x="78" y="64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8" y="83"/>
                    <a:pt x="98" y="89"/>
                    <a:pt x="94" y="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740150" y="2362200"/>
              <a:ext cx="53975" cy="14288"/>
            </a:xfrm>
            <a:custGeom>
              <a:avLst/>
              <a:gdLst>
                <a:gd name="T0" fmla="*/ 3 w 25"/>
                <a:gd name="T1" fmla="*/ 6 h 6"/>
                <a:gd name="T2" fmla="*/ 22 w 25"/>
                <a:gd name="T3" fmla="*/ 6 h 6"/>
                <a:gd name="T4" fmla="*/ 25 w 25"/>
                <a:gd name="T5" fmla="*/ 3 h 6"/>
                <a:gd name="T6" fmla="*/ 22 w 25"/>
                <a:gd name="T7" fmla="*/ 0 h 6"/>
                <a:gd name="T8" fmla="*/ 3 w 25"/>
                <a:gd name="T9" fmla="*/ 0 h 6"/>
                <a:gd name="T10" fmla="*/ 0 w 25"/>
                <a:gd name="T11" fmla="*/ 3 h 6"/>
                <a:gd name="T12" fmla="*/ 3 w 2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6">
                  <a:moveTo>
                    <a:pt x="3" y="6"/>
                  </a:moveTo>
                  <a:cubicBezTo>
                    <a:pt x="22" y="6"/>
                    <a:pt x="22" y="6"/>
                    <a:pt x="22" y="6"/>
                  </a:cubicBezTo>
                  <a:cubicBezTo>
                    <a:pt x="24" y="6"/>
                    <a:pt x="25" y="5"/>
                    <a:pt x="25" y="3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3768725" y="2389188"/>
              <a:ext cx="53975" cy="12700"/>
            </a:xfrm>
            <a:custGeom>
              <a:avLst/>
              <a:gdLst>
                <a:gd name="T0" fmla="*/ 0 w 25"/>
                <a:gd name="T1" fmla="*/ 3 h 6"/>
                <a:gd name="T2" fmla="*/ 3 w 25"/>
                <a:gd name="T3" fmla="*/ 6 h 6"/>
                <a:gd name="T4" fmla="*/ 22 w 25"/>
                <a:gd name="T5" fmla="*/ 6 h 6"/>
                <a:gd name="T6" fmla="*/ 25 w 25"/>
                <a:gd name="T7" fmla="*/ 3 h 6"/>
                <a:gd name="T8" fmla="*/ 22 w 25"/>
                <a:gd name="T9" fmla="*/ 0 h 6"/>
                <a:gd name="T10" fmla="*/ 3 w 25"/>
                <a:gd name="T11" fmla="*/ 0 h 6"/>
                <a:gd name="T12" fmla="*/ 0 w 25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6">
                  <a:moveTo>
                    <a:pt x="0" y="3"/>
                  </a:moveTo>
                  <a:cubicBezTo>
                    <a:pt x="0" y="5"/>
                    <a:pt x="1" y="6"/>
                    <a:pt x="3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5" y="5"/>
                    <a:pt x="25" y="3"/>
                  </a:cubicBezTo>
                  <a:cubicBezTo>
                    <a:pt x="25" y="2"/>
                    <a:pt x="23" y="0"/>
                    <a:pt x="2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3794125" y="2417763"/>
              <a:ext cx="55563" cy="12700"/>
            </a:xfrm>
            <a:custGeom>
              <a:avLst/>
              <a:gdLst>
                <a:gd name="T0" fmla="*/ 0 w 25"/>
                <a:gd name="T1" fmla="*/ 3 h 6"/>
                <a:gd name="T2" fmla="*/ 3 w 25"/>
                <a:gd name="T3" fmla="*/ 6 h 6"/>
                <a:gd name="T4" fmla="*/ 22 w 25"/>
                <a:gd name="T5" fmla="*/ 6 h 6"/>
                <a:gd name="T6" fmla="*/ 25 w 25"/>
                <a:gd name="T7" fmla="*/ 3 h 6"/>
                <a:gd name="T8" fmla="*/ 22 w 25"/>
                <a:gd name="T9" fmla="*/ 0 h 6"/>
                <a:gd name="T10" fmla="*/ 3 w 25"/>
                <a:gd name="T11" fmla="*/ 0 h 6"/>
                <a:gd name="T12" fmla="*/ 0 w 25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6">
                  <a:moveTo>
                    <a:pt x="0" y="3"/>
                  </a:moveTo>
                  <a:cubicBezTo>
                    <a:pt x="0" y="5"/>
                    <a:pt x="2" y="6"/>
                    <a:pt x="3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4" y="6"/>
                    <a:pt x="25" y="5"/>
                    <a:pt x="25" y="3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3862388" y="2417763"/>
              <a:ext cx="23813" cy="12700"/>
            </a:xfrm>
            <a:custGeom>
              <a:avLst/>
              <a:gdLst>
                <a:gd name="T0" fmla="*/ 4 w 11"/>
                <a:gd name="T1" fmla="*/ 0 h 6"/>
                <a:gd name="T2" fmla="*/ 0 w 11"/>
                <a:gd name="T3" fmla="*/ 3 h 6"/>
                <a:gd name="T4" fmla="*/ 4 w 11"/>
                <a:gd name="T5" fmla="*/ 6 h 6"/>
                <a:gd name="T6" fmla="*/ 6 w 11"/>
                <a:gd name="T7" fmla="*/ 6 h 6"/>
                <a:gd name="T8" fmla="*/ 11 w 11"/>
                <a:gd name="T9" fmla="*/ 0 h 6"/>
                <a:gd name="T10" fmla="*/ 4 w 11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4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4"/>
                    <a:pt x="9" y="2"/>
                    <a:pt x="11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3794125" y="2443163"/>
              <a:ext cx="55563" cy="14288"/>
            </a:xfrm>
            <a:custGeom>
              <a:avLst/>
              <a:gdLst>
                <a:gd name="T0" fmla="*/ 22 w 25"/>
                <a:gd name="T1" fmla="*/ 0 h 6"/>
                <a:gd name="T2" fmla="*/ 3 w 25"/>
                <a:gd name="T3" fmla="*/ 0 h 6"/>
                <a:gd name="T4" fmla="*/ 0 w 25"/>
                <a:gd name="T5" fmla="*/ 3 h 6"/>
                <a:gd name="T6" fmla="*/ 3 w 25"/>
                <a:gd name="T7" fmla="*/ 6 h 6"/>
                <a:gd name="T8" fmla="*/ 22 w 25"/>
                <a:gd name="T9" fmla="*/ 6 h 6"/>
                <a:gd name="T10" fmla="*/ 25 w 25"/>
                <a:gd name="T11" fmla="*/ 3 h 6"/>
                <a:gd name="T12" fmla="*/ 22 w 2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6">
                  <a:moveTo>
                    <a:pt x="2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4" y="6"/>
                    <a:pt x="25" y="5"/>
                    <a:pt x="25" y="3"/>
                  </a:cubicBezTo>
                  <a:cubicBezTo>
                    <a:pt x="25" y="2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14"/>
            <p:cNvSpPr>
              <a:spLocks/>
            </p:cNvSpPr>
            <p:nvPr/>
          </p:nvSpPr>
          <p:spPr bwMode="auto">
            <a:xfrm>
              <a:off x="3768725" y="2471738"/>
              <a:ext cx="53975" cy="12700"/>
            </a:xfrm>
            <a:custGeom>
              <a:avLst/>
              <a:gdLst>
                <a:gd name="T0" fmla="*/ 22 w 25"/>
                <a:gd name="T1" fmla="*/ 0 h 6"/>
                <a:gd name="T2" fmla="*/ 3 w 25"/>
                <a:gd name="T3" fmla="*/ 0 h 6"/>
                <a:gd name="T4" fmla="*/ 0 w 25"/>
                <a:gd name="T5" fmla="*/ 3 h 6"/>
                <a:gd name="T6" fmla="*/ 3 w 25"/>
                <a:gd name="T7" fmla="*/ 6 h 6"/>
                <a:gd name="T8" fmla="*/ 22 w 25"/>
                <a:gd name="T9" fmla="*/ 6 h 6"/>
                <a:gd name="T10" fmla="*/ 25 w 25"/>
                <a:gd name="T11" fmla="*/ 3 h 6"/>
                <a:gd name="T12" fmla="*/ 22 w 2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6">
                  <a:moveTo>
                    <a:pt x="2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5" y="5"/>
                    <a:pt x="25" y="3"/>
                  </a:cubicBezTo>
                  <a:cubicBezTo>
                    <a:pt x="25" y="1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3740150" y="2498725"/>
              <a:ext cx="53975" cy="12700"/>
            </a:xfrm>
            <a:custGeom>
              <a:avLst/>
              <a:gdLst>
                <a:gd name="T0" fmla="*/ 25 w 25"/>
                <a:gd name="T1" fmla="*/ 3 h 6"/>
                <a:gd name="T2" fmla="*/ 22 w 25"/>
                <a:gd name="T3" fmla="*/ 0 h 6"/>
                <a:gd name="T4" fmla="*/ 3 w 25"/>
                <a:gd name="T5" fmla="*/ 0 h 6"/>
                <a:gd name="T6" fmla="*/ 0 w 25"/>
                <a:gd name="T7" fmla="*/ 3 h 6"/>
                <a:gd name="T8" fmla="*/ 3 w 25"/>
                <a:gd name="T9" fmla="*/ 6 h 6"/>
                <a:gd name="T10" fmla="*/ 22 w 25"/>
                <a:gd name="T11" fmla="*/ 6 h 6"/>
                <a:gd name="T12" fmla="*/ 25 w 25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6">
                  <a:moveTo>
                    <a:pt x="25" y="3"/>
                  </a:moveTo>
                  <a:cubicBezTo>
                    <a:pt x="25" y="2"/>
                    <a:pt x="24" y="0"/>
                    <a:pt x="2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4" y="6"/>
                    <a:pt x="25" y="5"/>
                    <a:pt x="25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3768725" y="2527300"/>
              <a:ext cx="53975" cy="12700"/>
            </a:xfrm>
            <a:custGeom>
              <a:avLst/>
              <a:gdLst>
                <a:gd name="T0" fmla="*/ 22 w 25"/>
                <a:gd name="T1" fmla="*/ 0 h 6"/>
                <a:gd name="T2" fmla="*/ 3 w 25"/>
                <a:gd name="T3" fmla="*/ 0 h 6"/>
                <a:gd name="T4" fmla="*/ 0 w 25"/>
                <a:gd name="T5" fmla="*/ 3 h 6"/>
                <a:gd name="T6" fmla="*/ 3 w 25"/>
                <a:gd name="T7" fmla="*/ 6 h 6"/>
                <a:gd name="T8" fmla="*/ 22 w 25"/>
                <a:gd name="T9" fmla="*/ 6 h 6"/>
                <a:gd name="T10" fmla="*/ 25 w 25"/>
                <a:gd name="T11" fmla="*/ 3 h 6"/>
                <a:gd name="T12" fmla="*/ 22 w 2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6">
                  <a:moveTo>
                    <a:pt x="2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5" y="5"/>
                    <a:pt x="25" y="3"/>
                  </a:cubicBezTo>
                  <a:cubicBezTo>
                    <a:pt x="25" y="1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17"/>
            <p:cNvSpPr>
              <a:spLocks/>
            </p:cNvSpPr>
            <p:nvPr/>
          </p:nvSpPr>
          <p:spPr bwMode="auto">
            <a:xfrm>
              <a:off x="3835400" y="2527300"/>
              <a:ext cx="31750" cy="12700"/>
            </a:xfrm>
            <a:custGeom>
              <a:avLst/>
              <a:gdLst>
                <a:gd name="T0" fmla="*/ 3 w 14"/>
                <a:gd name="T1" fmla="*/ 0 h 6"/>
                <a:gd name="T2" fmla="*/ 0 w 14"/>
                <a:gd name="T3" fmla="*/ 3 h 6"/>
                <a:gd name="T4" fmla="*/ 3 w 14"/>
                <a:gd name="T5" fmla="*/ 6 h 6"/>
                <a:gd name="T6" fmla="*/ 14 w 14"/>
                <a:gd name="T7" fmla="*/ 6 h 6"/>
                <a:gd name="T8" fmla="*/ 11 w 14"/>
                <a:gd name="T9" fmla="*/ 0 h 6"/>
                <a:gd name="T10" fmla="*/ 3 w 1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6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4"/>
                    <a:pt x="12" y="2"/>
                    <a:pt x="11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Oval 18"/>
            <p:cNvSpPr>
              <a:spLocks noChangeArrowheads="1"/>
            </p:cNvSpPr>
            <p:nvPr/>
          </p:nvSpPr>
          <p:spPr bwMode="auto">
            <a:xfrm>
              <a:off x="3703638" y="2359025"/>
              <a:ext cx="19050" cy="206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Oval 19"/>
            <p:cNvSpPr>
              <a:spLocks noChangeArrowheads="1"/>
            </p:cNvSpPr>
            <p:nvPr/>
          </p:nvSpPr>
          <p:spPr bwMode="auto">
            <a:xfrm>
              <a:off x="3703638" y="2495550"/>
              <a:ext cx="19050" cy="206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20"/>
            <p:cNvSpPr>
              <a:spLocks noEditPoints="1"/>
            </p:cNvSpPr>
            <p:nvPr/>
          </p:nvSpPr>
          <p:spPr bwMode="auto">
            <a:xfrm>
              <a:off x="3663950" y="2187575"/>
              <a:ext cx="346075" cy="438150"/>
            </a:xfrm>
            <a:custGeom>
              <a:avLst/>
              <a:gdLst>
                <a:gd name="T0" fmla="*/ 159 w 159"/>
                <a:gd name="T1" fmla="*/ 92 h 200"/>
                <a:gd name="T2" fmla="*/ 159 w 159"/>
                <a:gd name="T3" fmla="*/ 50 h 200"/>
                <a:gd name="T4" fmla="*/ 158 w 159"/>
                <a:gd name="T5" fmla="*/ 48 h 200"/>
                <a:gd name="T6" fmla="*/ 112 w 159"/>
                <a:gd name="T7" fmla="*/ 1 h 200"/>
                <a:gd name="T8" fmla="*/ 110 w 159"/>
                <a:gd name="T9" fmla="*/ 0 h 200"/>
                <a:gd name="T10" fmla="*/ 16 w 159"/>
                <a:gd name="T11" fmla="*/ 0 h 200"/>
                <a:gd name="T12" fmla="*/ 0 w 159"/>
                <a:gd name="T13" fmla="*/ 16 h 200"/>
                <a:gd name="T14" fmla="*/ 0 w 159"/>
                <a:gd name="T15" fmla="*/ 184 h 200"/>
                <a:gd name="T16" fmla="*/ 16 w 159"/>
                <a:gd name="T17" fmla="*/ 200 h 200"/>
                <a:gd name="T18" fmla="*/ 144 w 159"/>
                <a:gd name="T19" fmla="*/ 200 h 200"/>
                <a:gd name="T20" fmla="*/ 157 w 159"/>
                <a:gd name="T21" fmla="*/ 193 h 200"/>
                <a:gd name="T22" fmla="*/ 153 w 159"/>
                <a:gd name="T23" fmla="*/ 189 h 200"/>
                <a:gd name="T24" fmla="*/ 151 w 159"/>
                <a:gd name="T25" fmla="*/ 190 h 200"/>
                <a:gd name="T26" fmla="*/ 144 w 159"/>
                <a:gd name="T27" fmla="*/ 194 h 200"/>
                <a:gd name="T28" fmla="*/ 16 w 159"/>
                <a:gd name="T29" fmla="*/ 194 h 200"/>
                <a:gd name="T30" fmla="*/ 6 w 159"/>
                <a:gd name="T31" fmla="*/ 184 h 200"/>
                <a:gd name="T32" fmla="*/ 6 w 159"/>
                <a:gd name="T33" fmla="*/ 16 h 200"/>
                <a:gd name="T34" fmla="*/ 16 w 159"/>
                <a:gd name="T35" fmla="*/ 6 h 200"/>
                <a:gd name="T36" fmla="*/ 107 w 159"/>
                <a:gd name="T37" fmla="*/ 6 h 200"/>
                <a:gd name="T38" fmla="*/ 107 w 159"/>
                <a:gd name="T39" fmla="*/ 38 h 200"/>
                <a:gd name="T40" fmla="*/ 122 w 159"/>
                <a:gd name="T41" fmla="*/ 53 h 200"/>
                <a:gd name="T42" fmla="*/ 153 w 159"/>
                <a:gd name="T43" fmla="*/ 53 h 200"/>
                <a:gd name="T44" fmla="*/ 153 w 159"/>
                <a:gd name="T45" fmla="*/ 90 h 200"/>
                <a:gd name="T46" fmla="*/ 159 w 159"/>
                <a:gd name="T47" fmla="*/ 92 h 200"/>
                <a:gd name="T48" fmla="*/ 122 w 159"/>
                <a:gd name="T49" fmla="*/ 47 h 200"/>
                <a:gd name="T50" fmla="*/ 113 w 159"/>
                <a:gd name="T51" fmla="*/ 38 h 200"/>
                <a:gd name="T52" fmla="*/ 113 w 159"/>
                <a:gd name="T53" fmla="*/ 11 h 200"/>
                <a:gd name="T54" fmla="*/ 149 w 159"/>
                <a:gd name="T55" fmla="*/ 47 h 200"/>
                <a:gd name="T56" fmla="*/ 122 w 159"/>
                <a:gd name="T57" fmla="*/ 4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9" h="200">
                  <a:moveTo>
                    <a:pt x="159" y="92"/>
                  </a:moveTo>
                  <a:cubicBezTo>
                    <a:pt x="159" y="50"/>
                    <a:pt x="159" y="50"/>
                    <a:pt x="159" y="50"/>
                  </a:cubicBezTo>
                  <a:cubicBezTo>
                    <a:pt x="159" y="49"/>
                    <a:pt x="159" y="48"/>
                    <a:pt x="158" y="48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1" y="0"/>
                    <a:pt x="111" y="0"/>
                    <a:pt x="11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93"/>
                    <a:pt x="7" y="200"/>
                    <a:pt x="16" y="200"/>
                  </a:cubicBezTo>
                  <a:cubicBezTo>
                    <a:pt x="144" y="200"/>
                    <a:pt x="144" y="200"/>
                    <a:pt x="144" y="200"/>
                  </a:cubicBezTo>
                  <a:cubicBezTo>
                    <a:pt x="149" y="200"/>
                    <a:pt x="154" y="197"/>
                    <a:pt x="157" y="193"/>
                  </a:cubicBezTo>
                  <a:cubicBezTo>
                    <a:pt x="153" y="189"/>
                    <a:pt x="153" y="189"/>
                    <a:pt x="153" y="189"/>
                  </a:cubicBezTo>
                  <a:cubicBezTo>
                    <a:pt x="152" y="190"/>
                    <a:pt x="152" y="190"/>
                    <a:pt x="151" y="190"/>
                  </a:cubicBezTo>
                  <a:cubicBezTo>
                    <a:pt x="150" y="192"/>
                    <a:pt x="147" y="194"/>
                    <a:pt x="144" y="194"/>
                  </a:cubicBezTo>
                  <a:cubicBezTo>
                    <a:pt x="16" y="194"/>
                    <a:pt x="16" y="194"/>
                    <a:pt x="16" y="194"/>
                  </a:cubicBezTo>
                  <a:cubicBezTo>
                    <a:pt x="10" y="194"/>
                    <a:pt x="6" y="190"/>
                    <a:pt x="6" y="184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0"/>
                    <a:pt x="10" y="6"/>
                    <a:pt x="16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07" y="46"/>
                    <a:pt x="114" y="53"/>
                    <a:pt x="122" y="53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90"/>
                    <a:pt x="153" y="90"/>
                    <a:pt x="153" y="90"/>
                  </a:cubicBezTo>
                  <a:cubicBezTo>
                    <a:pt x="155" y="91"/>
                    <a:pt x="157" y="91"/>
                    <a:pt x="159" y="92"/>
                  </a:cubicBezTo>
                  <a:close/>
                  <a:moveTo>
                    <a:pt x="122" y="47"/>
                  </a:moveTo>
                  <a:cubicBezTo>
                    <a:pt x="117" y="47"/>
                    <a:pt x="113" y="43"/>
                    <a:pt x="113" y="38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49" y="47"/>
                    <a:pt x="149" y="47"/>
                    <a:pt x="149" y="47"/>
                  </a:cubicBezTo>
                  <a:lnTo>
                    <a:pt x="122" y="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7851775" y="1475709"/>
            <a:ext cx="539750" cy="555625"/>
            <a:chOff x="7851775" y="1852613"/>
            <a:chExt cx="539750" cy="555625"/>
          </a:xfrm>
        </p:grpSpPr>
        <p:sp>
          <p:nvSpPr>
            <p:cNvPr id="45" name="Freeform 35"/>
            <p:cNvSpPr>
              <a:spLocks noEditPoints="1"/>
            </p:cNvSpPr>
            <p:nvPr/>
          </p:nvSpPr>
          <p:spPr bwMode="auto">
            <a:xfrm>
              <a:off x="8091488" y="1852613"/>
              <a:ext cx="58738" cy="57150"/>
            </a:xfrm>
            <a:custGeom>
              <a:avLst/>
              <a:gdLst>
                <a:gd name="T0" fmla="*/ 47 w 93"/>
                <a:gd name="T1" fmla="*/ 92 h 92"/>
                <a:gd name="T2" fmla="*/ 0 w 93"/>
                <a:gd name="T3" fmla="*/ 46 h 92"/>
                <a:gd name="T4" fmla="*/ 47 w 93"/>
                <a:gd name="T5" fmla="*/ 0 h 92"/>
                <a:gd name="T6" fmla="*/ 93 w 93"/>
                <a:gd name="T7" fmla="*/ 46 h 92"/>
                <a:gd name="T8" fmla="*/ 47 w 93"/>
                <a:gd name="T9" fmla="*/ 92 h 92"/>
                <a:gd name="T10" fmla="*/ 47 w 93"/>
                <a:gd name="T11" fmla="*/ 11 h 92"/>
                <a:gd name="T12" fmla="*/ 11 w 93"/>
                <a:gd name="T13" fmla="*/ 46 h 92"/>
                <a:gd name="T14" fmla="*/ 47 w 93"/>
                <a:gd name="T15" fmla="*/ 82 h 92"/>
                <a:gd name="T16" fmla="*/ 82 w 93"/>
                <a:gd name="T17" fmla="*/ 46 h 92"/>
                <a:gd name="T18" fmla="*/ 47 w 93"/>
                <a:gd name="T19" fmla="*/ 1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92">
                  <a:moveTo>
                    <a:pt x="47" y="92"/>
                  </a:moveTo>
                  <a:cubicBezTo>
                    <a:pt x="21" y="92"/>
                    <a:pt x="0" y="72"/>
                    <a:pt x="0" y="46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72" y="0"/>
                    <a:pt x="93" y="21"/>
                    <a:pt x="93" y="46"/>
                  </a:cubicBezTo>
                  <a:cubicBezTo>
                    <a:pt x="93" y="72"/>
                    <a:pt x="72" y="92"/>
                    <a:pt x="47" y="92"/>
                  </a:cubicBezTo>
                  <a:close/>
                  <a:moveTo>
                    <a:pt x="47" y="11"/>
                  </a:moveTo>
                  <a:cubicBezTo>
                    <a:pt x="27" y="11"/>
                    <a:pt x="11" y="27"/>
                    <a:pt x="11" y="46"/>
                  </a:cubicBezTo>
                  <a:cubicBezTo>
                    <a:pt x="11" y="66"/>
                    <a:pt x="27" y="82"/>
                    <a:pt x="47" y="82"/>
                  </a:cubicBezTo>
                  <a:cubicBezTo>
                    <a:pt x="66" y="82"/>
                    <a:pt x="82" y="66"/>
                    <a:pt x="82" y="46"/>
                  </a:cubicBezTo>
                  <a:cubicBezTo>
                    <a:pt x="82" y="27"/>
                    <a:pt x="66" y="11"/>
                    <a:pt x="47" y="11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7851775" y="1866901"/>
              <a:ext cx="539750" cy="541337"/>
              <a:chOff x="7851775" y="1866901"/>
              <a:chExt cx="539750" cy="541337"/>
            </a:xfrm>
            <a:solidFill>
              <a:schemeClr val="accent2"/>
            </a:solidFill>
          </p:grpSpPr>
          <p:sp>
            <p:nvSpPr>
              <p:cNvPr id="34" name="Freeform 24"/>
              <p:cNvSpPr>
                <a:spLocks/>
              </p:cNvSpPr>
              <p:nvPr/>
            </p:nvSpPr>
            <p:spPr bwMode="auto">
              <a:xfrm>
                <a:off x="7851775" y="1930401"/>
                <a:ext cx="539750" cy="392113"/>
              </a:xfrm>
              <a:custGeom>
                <a:avLst/>
                <a:gdLst>
                  <a:gd name="T0" fmla="*/ 428 w 855"/>
                  <a:gd name="T1" fmla="*/ 620 h 620"/>
                  <a:gd name="T2" fmla="*/ 358 w 855"/>
                  <a:gd name="T3" fmla="*/ 612 h 620"/>
                  <a:gd name="T4" fmla="*/ 351 w 855"/>
                  <a:gd name="T5" fmla="*/ 610 h 620"/>
                  <a:gd name="T6" fmla="*/ 298 w 855"/>
                  <a:gd name="T7" fmla="*/ 604 h 620"/>
                  <a:gd name="T8" fmla="*/ 47 w 855"/>
                  <a:gd name="T9" fmla="*/ 604 h 620"/>
                  <a:gd name="T10" fmla="*/ 0 w 855"/>
                  <a:gd name="T11" fmla="*/ 557 h 620"/>
                  <a:gd name="T12" fmla="*/ 0 w 855"/>
                  <a:gd name="T13" fmla="*/ 46 h 620"/>
                  <a:gd name="T14" fmla="*/ 53 w 855"/>
                  <a:gd name="T15" fmla="*/ 0 h 620"/>
                  <a:gd name="T16" fmla="*/ 215 w 855"/>
                  <a:gd name="T17" fmla="*/ 0 h 620"/>
                  <a:gd name="T18" fmla="*/ 215 w 855"/>
                  <a:gd name="T19" fmla="*/ 10 h 620"/>
                  <a:gd name="T20" fmla="*/ 53 w 855"/>
                  <a:gd name="T21" fmla="*/ 10 h 620"/>
                  <a:gd name="T22" fmla="*/ 10 w 855"/>
                  <a:gd name="T23" fmla="*/ 46 h 620"/>
                  <a:gd name="T24" fmla="*/ 10 w 855"/>
                  <a:gd name="T25" fmla="*/ 557 h 620"/>
                  <a:gd name="T26" fmla="*/ 47 w 855"/>
                  <a:gd name="T27" fmla="*/ 593 h 620"/>
                  <a:gd name="T28" fmla="*/ 298 w 855"/>
                  <a:gd name="T29" fmla="*/ 593 h 620"/>
                  <a:gd name="T30" fmla="*/ 353 w 855"/>
                  <a:gd name="T31" fmla="*/ 600 h 620"/>
                  <a:gd name="T32" fmla="*/ 361 w 855"/>
                  <a:gd name="T33" fmla="*/ 601 h 620"/>
                  <a:gd name="T34" fmla="*/ 494 w 855"/>
                  <a:gd name="T35" fmla="*/ 602 h 620"/>
                  <a:gd name="T36" fmla="*/ 502 w 855"/>
                  <a:gd name="T37" fmla="*/ 600 h 620"/>
                  <a:gd name="T38" fmla="*/ 558 w 855"/>
                  <a:gd name="T39" fmla="*/ 593 h 620"/>
                  <a:gd name="T40" fmla="*/ 808 w 855"/>
                  <a:gd name="T41" fmla="*/ 593 h 620"/>
                  <a:gd name="T42" fmla="*/ 845 w 855"/>
                  <a:gd name="T43" fmla="*/ 557 h 620"/>
                  <a:gd name="T44" fmla="*/ 845 w 855"/>
                  <a:gd name="T45" fmla="*/ 46 h 620"/>
                  <a:gd name="T46" fmla="*/ 808 w 855"/>
                  <a:gd name="T47" fmla="*/ 10 h 620"/>
                  <a:gd name="T48" fmla="*/ 636 w 855"/>
                  <a:gd name="T49" fmla="*/ 10 h 620"/>
                  <a:gd name="T50" fmla="*/ 636 w 855"/>
                  <a:gd name="T51" fmla="*/ 0 h 620"/>
                  <a:gd name="T52" fmla="*/ 808 w 855"/>
                  <a:gd name="T53" fmla="*/ 0 h 620"/>
                  <a:gd name="T54" fmla="*/ 855 w 855"/>
                  <a:gd name="T55" fmla="*/ 46 h 620"/>
                  <a:gd name="T56" fmla="*/ 855 w 855"/>
                  <a:gd name="T57" fmla="*/ 557 h 620"/>
                  <a:gd name="T58" fmla="*/ 808 w 855"/>
                  <a:gd name="T59" fmla="*/ 604 h 620"/>
                  <a:gd name="T60" fmla="*/ 558 w 855"/>
                  <a:gd name="T61" fmla="*/ 604 h 620"/>
                  <a:gd name="T62" fmla="*/ 505 w 855"/>
                  <a:gd name="T63" fmla="*/ 610 h 620"/>
                  <a:gd name="T64" fmla="*/ 497 w 855"/>
                  <a:gd name="T65" fmla="*/ 612 h 620"/>
                  <a:gd name="T66" fmla="*/ 428 w 855"/>
                  <a:gd name="T67" fmla="*/ 62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55" h="620">
                    <a:moveTo>
                      <a:pt x="428" y="620"/>
                    </a:moveTo>
                    <a:cubicBezTo>
                      <a:pt x="404" y="620"/>
                      <a:pt x="381" y="617"/>
                      <a:pt x="358" y="612"/>
                    </a:cubicBezTo>
                    <a:cubicBezTo>
                      <a:pt x="351" y="610"/>
                      <a:pt x="351" y="610"/>
                      <a:pt x="351" y="610"/>
                    </a:cubicBezTo>
                    <a:cubicBezTo>
                      <a:pt x="333" y="606"/>
                      <a:pt x="315" y="604"/>
                      <a:pt x="298" y="604"/>
                    </a:cubicBezTo>
                    <a:cubicBezTo>
                      <a:pt x="47" y="604"/>
                      <a:pt x="47" y="604"/>
                      <a:pt x="47" y="604"/>
                    </a:cubicBezTo>
                    <a:cubicBezTo>
                      <a:pt x="21" y="604"/>
                      <a:pt x="0" y="583"/>
                      <a:pt x="0" y="557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19"/>
                      <a:pt x="22" y="0"/>
                      <a:pt x="53" y="0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15" y="10"/>
                      <a:pt x="215" y="10"/>
                      <a:pt x="215" y="10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28" y="10"/>
                      <a:pt x="10" y="25"/>
                      <a:pt x="10" y="46"/>
                    </a:cubicBezTo>
                    <a:cubicBezTo>
                      <a:pt x="10" y="557"/>
                      <a:pt x="10" y="557"/>
                      <a:pt x="10" y="557"/>
                    </a:cubicBezTo>
                    <a:cubicBezTo>
                      <a:pt x="10" y="577"/>
                      <a:pt x="27" y="593"/>
                      <a:pt x="47" y="593"/>
                    </a:cubicBezTo>
                    <a:cubicBezTo>
                      <a:pt x="298" y="593"/>
                      <a:pt x="298" y="593"/>
                      <a:pt x="298" y="593"/>
                    </a:cubicBezTo>
                    <a:cubicBezTo>
                      <a:pt x="316" y="593"/>
                      <a:pt x="335" y="596"/>
                      <a:pt x="353" y="600"/>
                    </a:cubicBezTo>
                    <a:cubicBezTo>
                      <a:pt x="361" y="601"/>
                      <a:pt x="361" y="601"/>
                      <a:pt x="361" y="601"/>
                    </a:cubicBezTo>
                    <a:cubicBezTo>
                      <a:pt x="404" y="611"/>
                      <a:pt x="451" y="611"/>
                      <a:pt x="494" y="602"/>
                    </a:cubicBezTo>
                    <a:cubicBezTo>
                      <a:pt x="502" y="600"/>
                      <a:pt x="502" y="600"/>
                      <a:pt x="502" y="600"/>
                    </a:cubicBezTo>
                    <a:cubicBezTo>
                      <a:pt x="520" y="596"/>
                      <a:pt x="539" y="593"/>
                      <a:pt x="558" y="593"/>
                    </a:cubicBezTo>
                    <a:cubicBezTo>
                      <a:pt x="808" y="593"/>
                      <a:pt x="808" y="593"/>
                      <a:pt x="808" y="593"/>
                    </a:cubicBezTo>
                    <a:cubicBezTo>
                      <a:pt x="828" y="593"/>
                      <a:pt x="845" y="577"/>
                      <a:pt x="845" y="557"/>
                    </a:cubicBezTo>
                    <a:cubicBezTo>
                      <a:pt x="845" y="46"/>
                      <a:pt x="845" y="46"/>
                      <a:pt x="845" y="46"/>
                    </a:cubicBezTo>
                    <a:cubicBezTo>
                      <a:pt x="845" y="26"/>
                      <a:pt x="828" y="10"/>
                      <a:pt x="808" y="10"/>
                    </a:cubicBezTo>
                    <a:cubicBezTo>
                      <a:pt x="636" y="10"/>
                      <a:pt x="636" y="10"/>
                      <a:pt x="636" y="10"/>
                    </a:cubicBezTo>
                    <a:cubicBezTo>
                      <a:pt x="636" y="0"/>
                      <a:pt x="636" y="0"/>
                      <a:pt x="636" y="0"/>
                    </a:cubicBezTo>
                    <a:cubicBezTo>
                      <a:pt x="808" y="0"/>
                      <a:pt x="808" y="0"/>
                      <a:pt x="808" y="0"/>
                    </a:cubicBezTo>
                    <a:cubicBezTo>
                      <a:pt x="834" y="0"/>
                      <a:pt x="855" y="21"/>
                      <a:pt x="855" y="46"/>
                    </a:cubicBezTo>
                    <a:cubicBezTo>
                      <a:pt x="855" y="557"/>
                      <a:pt x="855" y="557"/>
                      <a:pt x="855" y="557"/>
                    </a:cubicBezTo>
                    <a:cubicBezTo>
                      <a:pt x="855" y="583"/>
                      <a:pt x="834" y="604"/>
                      <a:pt x="808" y="604"/>
                    </a:cubicBezTo>
                    <a:cubicBezTo>
                      <a:pt x="558" y="604"/>
                      <a:pt x="558" y="604"/>
                      <a:pt x="558" y="604"/>
                    </a:cubicBezTo>
                    <a:cubicBezTo>
                      <a:pt x="540" y="604"/>
                      <a:pt x="522" y="606"/>
                      <a:pt x="505" y="610"/>
                    </a:cubicBezTo>
                    <a:cubicBezTo>
                      <a:pt x="497" y="612"/>
                      <a:pt x="497" y="612"/>
                      <a:pt x="497" y="612"/>
                    </a:cubicBezTo>
                    <a:cubicBezTo>
                      <a:pt x="474" y="617"/>
                      <a:pt x="451" y="620"/>
                      <a:pt x="428" y="620"/>
                    </a:cubicBezTo>
                    <a:close/>
                  </a:path>
                </a:pathLst>
              </a:custGeom>
              <a:grpFill/>
              <a:ln w="31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25"/>
              <p:cNvSpPr>
                <a:spLocks noChangeArrowheads="1"/>
              </p:cNvSpPr>
              <p:nvPr/>
            </p:nvSpPr>
            <p:spPr bwMode="auto">
              <a:xfrm>
                <a:off x="7854950" y="2249488"/>
                <a:ext cx="533400" cy="6350"/>
              </a:xfrm>
              <a:prstGeom prst="rect">
                <a:avLst/>
              </a:prstGeom>
              <a:grpFill/>
              <a:ln w="31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Freeform 26"/>
              <p:cNvSpPr>
                <a:spLocks/>
              </p:cNvSpPr>
              <p:nvPr/>
            </p:nvSpPr>
            <p:spPr bwMode="auto">
              <a:xfrm>
                <a:off x="7981950" y="2312988"/>
                <a:ext cx="279400" cy="95250"/>
              </a:xfrm>
              <a:custGeom>
                <a:avLst/>
                <a:gdLst>
                  <a:gd name="T0" fmla="*/ 411 w 443"/>
                  <a:gd name="T1" fmla="*/ 151 h 151"/>
                  <a:gd name="T2" fmla="*/ 32 w 443"/>
                  <a:gd name="T3" fmla="*/ 151 h 151"/>
                  <a:gd name="T4" fmla="*/ 0 w 443"/>
                  <a:gd name="T5" fmla="*/ 120 h 151"/>
                  <a:gd name="T6" fmla="*/ 0 w 443"/>
                  <a:gd name="T7" fmla="*/ 109 h 151"/>
                  <a:gd name="T8" fmla="*/ 32 w 443"/>
                  <a:gd name="T9" fmla="*/ 78 h 151"/>
                  <a:gd name="T10" fmla="*/ 81 w 443"/>
                  <a:gd name="T11" fmla="*/ 78 h 151"/>
                  <a:gd name="T12" fmla="*/ 114 w 443"/>
                  <a:gd name="T13" fmla="*/ 46 h 151"/>
                  <a:gd name="T14" fmla="*/ 114 w 443"/>
                  <a:gd name="T15" fmla="*/ 0 h 151"/>
                  <a:gd name="T16" fmla="*/ 124 w 443"/>
                  <a:gd name="T17" fmla="*/ 0 h 151"/>
                  <a:gd name="T18" fmla="*/ 124 w 443"/>
                  <a:gd name="T19" fmla="*/ 51 h 151"/>
                  <a:gd name="T20" fmla="*/ 86 w 443"/>
                  <a:gd name="T21" fmla="*/ 89 h 151"/>
                  <a:gd name="T22" fmla="*/ 32 w 443"/>
                  <a:gd name="T23" fmla="*/ 89 h 151"/>
                  <a:gd name="T24" fmla="*/ 11 w 443"/>
                  <a:gd name="T25" fmla="*/ 109 h 151"/>
                  <a:gd name="T26" fmla="*/ 11 w 443"/>
                  <a:gd name="T27" fmla="*/ 120 h 151"/>
                  <a:gd name="T28" fmla="*/ 32 w 443"/>
                  <a:gd name="T29" fmla="*/ 140 h 151"/>
                  <a:gd name="T30" fmla="*/ 411 w 443"/>
                  <a:gd name="T31" fmla="*/ 140 h 151"/>
                  <a:gd name="T32" fmla="*/ 432 w 443"/>
                  <a:gd name="T33" fmla="*/ 120 h 151"/>
                  <a:gd name="T34" fmla="*/ 432 w 443"/>
                  <a:gd name="T35" fmla="*/ 109 h 151"/>
                  <a:gd name="T36" fmla="*/ 411 w 443"/>
                  <a:gd name="T37" fmla="*/ 89 h 151"/>
                  <a:gd name="T38" fmla="*/ 357 w 443"/>
                  <a:gd name="T39" fmla="*/ 89 h 151"/>
                  <a:gd name="T40" fmla="*/ 319 w 443"/>
                  <a:gd name="T41" fmla="*/ 51 h 151"/>
                  <a:gd name="T42" fmla="*/ 319 w 443"/>
                  <a:gd name="T43" fmla="*/ 0 h 151"/>
                  <a:gd name="T44" fmla="*/ 329 w 443"/>
                  <a:gd name="T45" fmla="*/ 0 h 151"/>
                  <a:gd name="T46" fmla="*/ 329 w 443"/>
                  <a:gd name="T47" fmla="*/ 46 h 151"/>
                  <a:gd name="T48" fmla="*/ 362 w 443"/>
                  <a:gd name="T49" fmla="*/ 78 h 151"/>
                  <a:gd name="T50" fmla="*/ 411 w 443"/>
                  <a:gd name="T51" fmla="*/ 78 h 151"/>
                  <a:gd name="T52" fmla="*/ 443 w 443"/>
                  <a:gd name="T53" fmla="*/ 109 h 151"/>
                  <a:gd name="T54" fmla="*/ 443 w 443"/>
                  <a:gd name="T55" fmla="*/ 120 h 151"/>
                  <a:gd name="T56" fmla="*/ 411 w 443"/>
                  <a:gd name="T57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43" h="151">
                    <a:moveTo>
                      <a:pt x="411" y="151"/>
                    </a:moveTo>
                    <a:cubicBezTo>
                      <a:pt x="32" y="151"/>
                      <a:pt x="32" y="151"/>
                      <a:pt x="32" y="151"/>
                    </a:cubicBezTo>
                    <a:cubicBezTo>
                      <a:pt x="14" y="151"/>
                      <a:pt x="0" y="137"/>
                      <a:pt x="0" y="120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0" y="92"/>
                      <a:pt x="14" y="78"/>
                      <a:pt x="32" y="78"/>
                    </a:cubicBezTo>
                    <a:cubicBezTo>
                      <a:pt x="81" y="78"/>
                      <a:pt x="81" y="78"/>
                      <a:pt x="81" y="78"/>
                    </a:cubicBezTo>
                    <a:cubicBezTo>
                      <a:pt x="114" y="46"/>
                      <a:pt x="114" y="46"/>
                      <a:pt x="114" y="46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51"/>
                      <a:pt x="124" y="51"/>
                      <a:pt x="124" y="51"/>
                    </a:cubicBezTo>
                    <a:cubicBezTo>
                      <a:pt x="86" y="89"/>
                      <a:pt x="86" y="89"/>
                      <a:pt x="86" y="89"/>
                    </a:cubicBezTo>
                    <a:cubicBezTo>
                      <a:pt x="32" y="89"/>
                      <a:pt x="32" y="89"/>
                      <a:pt x="32" y="89"/>
                    </a:cubicBezTo>
                    <a:cubicBezTo>
                      <a:pt x="20" y="89"/>
                      <a:pt x="11" y="98"/>
                      <a:pt x="11" y="109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1" y="131"/>
                      <a:pt x="20" y="140"/>
                      <a:pt x="32" y="140"/>
                    </a:cubicBezTo>
                    <a:cubicBezTo>
                      <a:pt x="411" y="140"/>
                      <a:pt x="411" y="140"/>
                      <a:pt x="411" y="140"/>
                    </a:cubicBezTo>
                    <a:cubicBezTo>
                      <a:pt x="423" y="140"/>
                      <a:pt x="432" y="131"/>
                      <a:pt x="432" y="120"/>
                    </a:cubicBezTo>
                    <a:cubicBezTo>
                      <a:pt x="432" y="109"/>
                      <a:pt x="432" y="109"/>
                      <a:pt x="432" y="109"/>
                    </a:cubicBezTo>
                    <a:cubicBezTo>
                      <a:pt x="432" y="98"/>
                      <a:pt x="423" y="89"/>
                      <a:pt x="411" y="89"/>
                    </a:cubicBezTo>
                    <a:cubicBezTo>
                      <a:pt x="357" y="89"/>
                      <a:pt x="357" y="89"/>
                      <a:pt x="357" y="89"/>
                    </a:cubicBezTo>
                    <a:cubicBezTo>
                      <a:pt x="319" y="51"/>
                      <a:pt x="319" y="51"/>
                      <a:pt x="319" y="51"/>
                    </a:cubicBezTo>
                    <a:cubicBezTo>
                      <a:pt x="319" y="0"/>
                      <a:pt x="319" y="0"/>
                      <a:pt x="319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29" y="46"/>
                      <a:pt x="329" y="46"/>
                      <a:pt x="329" y="46"/>
                    </a:cubicBezTo>
                    <a:cubicBezTo>
                      <a:pt x="362" y="78"/>
                      <a:pt x="362" y="78"/>
                      <a:pt x="362" y="78"/>
                    </a:cubicBezTo>
                    <a:cubicBezTo>
                      <a:pt x="411" y="78"/>
                      <a:pt x="411" y="78"/>
                      <a:pt x="411" y="78"/>
                    </a:cubicBezTo>
                    <a:cubicBezTo>
                      <a:pt x="429" y="78"/>
                      <a:pt x="443" y="92"/>
                      <a:pt x="443" y="109"/>
                    </a:cubicBezTo>
                    <a:cubicBezTo>
                      <a:pt x="443" y="120"/>
                      <a:pt x="443" y="120"/>
                      <a:pt x="443" y="120"/>
                    </a:cubicBezTo>
                    <a:cubicBezTo>
                      <a:pt x="443" y="137"/>
                      <a:pt x="429" y="151"/>
                      <a:pt x="411" y="151"/>
                    </a:cubicBezTo>
                    <a:close/>
                  </a:path>
                </a:pathLst>
              </a:custGeom>
              <a:grpFill/>
              <a:ln w="31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Freeform 27"/>
              <p:cNvSpPr>
                <a:spLocks noEditPoints="1"/>
              </p:cNvSpPr>
              <p:nvPr/>
            </p:nvSpPr>
            <p:spPr bwMode="auto">
              <a:xfrm>
                <a:off x="8107363" y="2270126"/>
                <a:ext cx="28575" cy="30163"/>
              </a:xfrm>
              <a:custGeom>
                <a:avLst/>
                <a:gdLst>
                  <a:gd name="T0" fmla="*/ 24 w 47"/>
                  <a:gd name="T1" fmla="*/ 48 h 48"/>
                  <a:gd name="T2" fmla="*/ 0 w 47"/>
                  <a:gd name="T3" fmla="*/ 24 h 48"/>
                  <a:gd name="T4" fmla="*/ 24 w 47"/>
                  <a:gd name="T5" fmla="*/ 0 h 48"/>
                  <a:gd name="T6" fmla="*/ 47 w 47"/>
                  <a:gd name="T7" fmla="*/ 24 h 48"/>
                  <a:gd name="T8" fmla="*/ 24 w 47"/>
                  <a:gd name="T9" fmla="*/ 48 h 48"/>
                  <a:gd name="T10" fmla="*/ 24 w 47"/>
                  <a:gd name="T11" fmla="*/ 11 h 48"/>
                  <a:gd name="T12" fmla="*/ 11 w 47"/>
                  <a:gd name="T13" fmla="*/ 24 h 48"/>
                  <a:gd name="T14" fmla="*/ 24 w 47"/>
                  <a:gd name="T15" fmla="*/ 37 h 48"/>
                  <a:gd name="T16" fmla="*/ 37 w 47"/>
                  <a:gd name="T17" fmla="*/ 24 h 48"/>
                  <a:gd name="T18" fmla="*/ 24 w 47"/>
                  <a:gd name="T19" fmla="*/ 1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48">
                    <a:moveTo>
                      <a:pt x="24" y="48"/>
                    </a:moveTo>
                    <a:cubicBezTo>
                      <a:pt x="11" y="48"/>
                      <a:pt x="0" y="37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7" y="11"/>
                      <a:pt x="47" y="24"/>
                    </a:cubicBezTo>
                    <a:cubicBezTo>
                      <a:pt x="47" y="37"/>
                      <a:pt x="37" y="48"/>
                      <a:pt x="24" y="48"/>
                    </a:cubicBezTo>
                    <a:close/>
                    <a:moveTo>
                      <a:pt x="24" y="11"/>
                    </a:moveTo>
                    <a:cubicBezTo>
                      <a:pt x="16" y="11"/>
                      <a:pt x="11" y="17"/>
                      <a:pt x="11" y="24"/>
                    </a:cubicBezTo>
                    <a:cubicBezTo>
                      <a:pt x="11" y="31"/>
                      <a:pt x="16" y="37"/>
                      <a:pt x="24" y="37"/>
                    </a:cubicBezTo>
                    <a:cubicBezTo>
                      <a:pt x="31" y="37"/>
                      <a:pt x="37" y="31"/>
                      <a:pt x="37" y="24"/>
                    </a:cubicBezTo>
                    <a:cubicBezTo>
                      <a:pt x="37" y="17"/>
                      <a:pt x="31" y="11"/>
                      <a:pt x="24" y="11"/>
                    </a:cubicBezTo>
                    <a:close/>
                  </a:path>
                </a:pathLst>
              </a:custGeom>
              <a:grpFill/>
              <a:ln w="31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28"/>
              <p:cNvSpPr>
                <a:spLocks noChangeArrowheads="1"/>
              </p:cNvSpPr>
              <p:nvPr/>
            </p:nvSpPr>
            <p:spPr bwMode="auto">
              <a:xfrm>
                <a:off x="8047038" y="1930401"/>
                <a:ext cx="55563" cy="6350"/>
              </a:xfrm>
              <a:prstGeom prst="rect">
                <a:avLst/>
              </a:prstGeom>
              <a:grpFill/>
              <a:ln w="31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29"/>
              <p:cNvSpPr>
                <a:spLocks noChangeArrowheads="1"/>
              </p:cNvSpPr>
              <p:nvPr/>
            </p:nvSpPr>
            <p:spPr bwMode="auto">
              <a:xfrm>
                <a:off x="8139113" y="1930401"/>
                <a:ext cx="55563" cy="6350"/>
              </a:xfrm>
              <a:prstGeom prst="rect">
                <a:avLst/>
              </a:prstGeom>
              <a:grpFill/>
              <a:ln w="31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Freeform 30"/>
              <p:cNvSpPr>
                <a:spLocks/>
              </p:cNvSpPr>
              <p:nvPr/>
            </p:nvSpPr>
            <p:spPr bwMode="auto">
              <a:xfrm>
                <a:off x="8059738" y="2039938"/>
                <a:ext cx="122238" cy="123825"/>
              </a:xfrm>
              <a:custGeom>
                <a:avLst/>
                <a:gdLst>
                  <a:gd name="T0" fmla="*/ 98 w 195"/>
                  <a:gd name="T1" fmla="*/ 195 h 195"/>
                  <a:gd name="T2" fmla="*/ 0 w 195"/>
                  <a:gd name="T3" fmla="*/ 97 h 195"/>
                  <a:gd name="T4" fmla="*/ 98 w 195"/>
                  <a:gd name="T5" fmla="*/ 0 h 195"/>
                  <a:gd name="T6" fmla="*/ 98 w 195"/>
                  <a:gd name="T7" fmla="*/ 10 h 195"/>
                  <a:gd name="T8" fmla="*/ 11 w 195"/>
                  <a:gd name="T9" fmla="*/ 97 h 195"/>
                  <a:gd name="T10" fmla="*/ 98 w 195"/>
                  <a:gd name="T11" fmla="*/ 184 h 195"/>
                  <a:gd name="T12" fmla="*/ 185 w 195"/>
                  <a:gd name="T13" fmla="*/ 97 h 195"/>
                  <a:gd name="T14" fmla="*/ 195 w 195"/>
                  <a:gd name="T15" fmla="*/ 97 h 195"/>
                  <a:gd name="T16" fmla="*/ 98 w 195"/>
                  <a:gd name="T17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5" h="195">
                    <a:moveTo>
                      <a:pt x="98" y="195"/>
                    </a:moveTo>
                    <a:cubicBezTo>
                      <a:pt x="44" y="195"/>
                      <a:pt x="0" y="151"/>
                      <a:pt x="0" y="97"/>
                    </a:cubicBezTo>
                    <a:cubicBezTo>
                      <a:pt x="0" y="43"/>
                      <a:pt x="44" y="0"/>
                      <a:pt x="98" y="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50" y="10"/>
                      <a:pt x="11" y="49"/>
                      <a:pt x="11" y="97"/>
                    </a:cubicBezTo>
                    <a:cubicBezTo>
                      <a:pt x="11" y="145"/>
                      <a:pt x="50" y="184"/>
                      <a:pt x="98" y="184"/>
                    </a:cubicBezTo>
                    <a:cubicBezTo>
                      <a:pt x="146" y="184"/>
                      <a:pt x="185" y="145"/>
                      <a:pt x="185" y="97"/>
                    </a:cubicBezTo>
                    <a:cubicBezTo>
                      <a:pt x="195" y="97"/>
                      <a:pt x="195" y="97"/>
                      <a:pt x="195" y="97"/>
                    </a:cubicBezTo>
                    <a:cubicBezTo>
                      <a:pt x="195" y="151"/>
                      <a:pt x="152" y="195"/>
                      <a:pt x="98" y="195"/>
                    </a:cubicBezTo>
                    <a:close/>
                  </a:path>
                </a:pathLst>
              </a:custGeom>
              <a:grpFill/>
              <a:ln w="31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Freeform 31"/>
              <p:cNvSpPr>
                <a:spLocks noEditPoints="1"/>
              </p:cNvSpPr>
              <p:nvPr/>
            </p:nvSpPr>
            <p:spPr bwMode="auto">
              <a:xfrm>
                <a:off x="8012113" y="1992313"/>
                <a:ext cx="219075" cy="219075"/>
              </a:xfrm>
              <a:custGeom>
                <a:avLst/>
                <a:gdLst>
                  <a:gd name="T0" fmla="*/ 146 w 347"/>
                  <a:gd name="T1" fmla="*/ 348 h 348"/>
                  <a:gd name="T2" fmla="*/ 102 w 347"/>
                  <a:gd name="T3" fmla="*/ 293 h 348"/>
                  <a:gd name="T4" fmla="*/ 31 w 347"/>
                  <a:gd name="T5" fmla="*/ 277 h 348"/>
                  <a:gd name="T6" fmla="*/ 39 w 347"/>
                  <a:gd name="T7" fmla="*/ 207 h 348"/>
                  <a:gd name="T8" fmla="*/ 0 w 347"/>
                  <a:gd name="T9" fmla="*/ 147 h 348"/>
                  <a:gd name="T10" fmla="*/ 55 w 347"/>
                  <a:gd name="T11" fmla="*/ 102 h 348"/>
                  <a:gd name="T12" fmla="*/ 70 w 347"/>
                  <a:gd name="T13" fmla="*/ 32 h 348"/>
                  <a:gd name="T14" fmla="*/ 140 w 347"/>
                  <a:gd name="T15" fmla="*/ 39 h 348"/>
                  <a:gd name="T16" fmla="*/ 201 w 347"/>
                  <a:gd name="T17" fmla="*/ 0 h 348"/>
                  <a:gd name="T18" fmla="*/ 246 w 347"/>
                  <a:gd name="T19" fmla="*/ 55 h 348"/>
                  <a:gd name="T20" fmla="*/ 316 w 347"/>
                  <a:gd name="T21" fmla="*/ 71 h 348"/>
                  <a:gd name="T22" fmla="*/ 308 w 347"/>
                  <a:gd name="T23" fmla="*/ 141 h 348"/>
                  <a:gd name="T24" fmla="*/ 347 w 347"/>
                  <a:gd name="T25" fmla="*/ 202 h 348"/>
                  <a:gd name="T26" fmla="*/ 292 w 347"/>
                  <a:gd name="T27" fmla="*/ 246 h 348"/>
                  <a:gd name="T28" fmla="*/ 277 w 347"/>
                  <a:gd name="T29" fmla="*/ 316 h 348"/>
                  <a:gd name="T30" fmla="*/ 207 w 347"/>
                  <a:gd name="T31" fmla="*/ 309 h 348"/>
                  <a:gd name="T32" fmla="*/ 155 w 347"/>
                  <a:gd name="T33" fmla="*/ 337 h 348"/>
                  <a:gd name="T34" fmla="*/ 197 w 347"/>
                  <a:gd name="T35" fmla="*/ 300 h 348"/>
                  <a:gd name="T36" fmla="*/ 243 w 347"/>
                  <a:gd name="T37" fmla="*/ 282 h 348"/>
                  <a:gd name="T38" fmla="*/ 276 w 347"/>
                  <a:gd name="T39" fmla="*/ 302 h 348"/>
                  <a:gd name="T40" fmla="*/ 279 w 347"/>
                  <a:gd name="T41" fmla="*/ 247 h 348"/>
                  <a:gd name="T42" fmla="*/ 299 w 347"/>
                  <a:gd name="T43" fmla="*/ 201 h 348"/>
                  <a:gd name="T44" fmla="*/ 337 w 347"/>
                  <a:gd name="T45" fmla="*/ 192 h 348"/>
                  <a:gd name="T46" fmla="*/ 300 w 347"/>
                  <a:gd name="T47" fmla="*/ 151 h 348"/>
                  <a:gd name="T48" fmla="*/ 281 w 347"/>
                  <a:gd name="T49" fmla="*/ 105 h 348"/>
                  <a:gd name="T50" fmla="*/ 302 w 347"/>
                  <a:gd name="T51" fmla="*/ 72 h 348"/>
                  <a:gd name="T52" fmla="*/ 246 w 347"/>
                  <a:gd name="T53" fmla="*/ 68 h 348"/>
                  <a:gd name="T54" fmla="*/ 201 w 347"/>
                  <a:gd name="T55" fmla="*/ 49 h 348"/>
                  <a:gd name="T56" fmla="*/ 192 w 347"/>
                  <a:gd name="T57" fmla="*/ 11 h 348"/>
                  <a:gd name="T58" fmla="*/ 150 w 347"/>
                  <a:gd name="T59" fmla="*/ 48 h 348"/>
                  <a:gd name="T60" fmla="*/ 104 w 347"/>
                  <a:gd name="T61" fmla="*/ 66 h 348"/>
                  <a:gd name="T62" fmla="*/ 71 w 347"/>
                  <a:gd name="T63" fmla="*/ 46 h 348"/>
                  <a:gd name="T64" fmla="*/ 68 w 347"/>
                  <a:gd name="T65" fmla="*/ 102 h 348"/>
                  <a:gd name="T66" fmla="*/ 48 w 347"/>
                  <a:gd name="T67" fmla="*/ 147 h 348"/>
                  <a:gd name="T68" fmla="*/ 11 w 347"/>
                  <a:gd name="T69" fmla="*/ 156 h 348"/>
                  <a:gd name="T70" fmla="*/ 48 w 347"/>
                  <a:gd name="T71" fmla="*/ 198 h 348"/>
                  <a:gd name="T72" fmla="*/ 66 w 347"/>
                  <a:gd name="T73" fmla="*/ 243 h 348"/>
                  <a:gd name="T74" fmla="*/ 45 w 347"/>
                  <a:gd name="T75" fmla="*/ 276 h 348"/>
                  <a:gd name="T76" fmla="*/ 101 w 347"/>
                  <a:gd name="T77" fmla="*/ 280 h 348"/>
                  <a:gd name="T78" fmla="*/ 146 w 347"/>
                  <a:gd name="T79" fmla="*/ 299 h 348"/>
                  <a:gd name="T80" fmla="*/ 155 w 347"/>
                  <a:gd name="T81" fmla="*/ 33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7" h="348">
                    <a:moveTo>
                      <a:pt x="201" y="348"/>
                    </a:moveTo>
                    <a:cubicBezTo>
                      <a:pt x="146" y="348"/>
                      <a:pt x="146" y="348"/>
                      <a:pt x="146" y="348"/>
                    </a:cubicBezTo>
                    <a:cubicBezTo>
                      <a:pt x="140" y="309"/>
                      <a:pt x="140" y="309"/>
                      <a:pt x="140" y="309"/>
                    </a:cubicBezTo>
                    <a:cubicBezTo>
                      <a:pt x="127" y="306"/>
                      <a:pt x="114" y="300"/>
                      <a:pt x="102" y="293"/>
                    </a:cubicBezTo>
                    <a:cubicBezTo>
                      <a:pt x="70" y="316"/>
                      <a:pt x="70" y="316"/>
                      <a:pt x="70" y="316"/>
                    </a:cubicBezTo>
                    <a:cubicBezTo>
                      <a:pt x="31" y="277"/>
                      <a:pt x="31" y="277"/>
                      <a:pt x="31" y="277"/>
                    </a:cubicBezTo>
                    <a:cubicBezTo>
                      <a:pt x="55" y="246"/>
                      <a:pt x="55" y="246"/>
                      <a:pt x="55" y="246"/>
                    </a:cubicBezTo>
                    <a:cubicBezTo>
                      <a:pt x="47" y="234"/>
                      <a:pt x="42" y="221"/>
                      <a:pt x="39" y="207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39" y="141"/>
                      <a:pt x="39" y="141"/>
                      <a:pt x="39" y="141"/>
                    </a:cubicBezTo>
                    <a:cubicBezTo>
                      <a:pt x="42" y="127"/>
                      <a:pt x="47" y="114"/>
                      <a:pt x="55" y="102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102" y="55"/>
                      <a:pt x="102" y="55"/>
                      <a:pt x="102" y="55"/>
                    </a:cubicBezTo>
                    <a:cubicBezTo>
                      <a:pt x="114" y="48"/>
                      <a:pt x="127" y="43"/>
                      <a:pt x="140" y="39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07" y="39"/>
                      <a:pt x="207" y="39"/>
                      <a:pt x="207" y="39"/>
                    </a:cubicBezTo>
                    <a:cubicBezTo>
                      <a:pt x="220" y="43"/>
                      <a:pt x="233" y="48"/>
                      <a:pt x="246" y="55"/>
                    </a:cubicBezTo>
                    <a:cubicBezTo>
                      <a:pt x="277" y="32"/>
                      <a:pt x="277" y="32"/>
                      <a:pt x="277" y="32"/>
                    </a:cubicBezTo>
                    <a:cubicBezTo>
                      <a:pt x="316" y="71"/>
                      <a:pt x="316" y="71"/>
                      <a:pt x="316" y="71"/>
                    </a:cubicBezTo>
                    <a:cubicBezTo>
                      <a:pt x="292" y="102"/>
                      <a:pt x="292" y="102"/>
                      <a:pt x="292" y="102"/>
                    </a:cubicBezTo>
                    <a:cubicBezTo>
                      <a:pt x="300" y="114"/>
                      <a:pt x="305" y="127"/>
                      <a:pt x="308" y="141"/>
                    </a:cubicBezTo>
                    <a:cubicBezTo>
                      <a:pt x="347" y="147"/>
                      <a:pt x="347" y="147"/>
                      <a:pt x="347" y="147"/>
                    </a:cubicBezTo>
                    <a:cubicBezTo>
                      <a:pt x="347" y="202"/>
                      <a:pt x="347" y="202"/>
                      <a:pt x="347" y="202"/>
                    </a:cubicBezTo>
                    <a:cubicBezTo>
                      <a:pt x="308" y="207"/>
                      <a:pt x="308" y="207"/>
                      <a:pt x="308" y="207"/>
                    </a:cubicBezTo>
                    <a:cubicBezTo>
                      <a:pt x="305" y="221"/>
                      <a:pt x="300" y="234"/>
                      <a:pt x="292" y="246"/>
                    </a:cubicBezTo>
                    <a:cubicBezTo>
                      <a:pt x="316" y="277"/>
                      <a:pt x="316" y="277"/>
                      <a:pt x="316" y="277"/>
                    </a:cubicBezTo>
                    <a:cubicBezTo>
                      <a:pt x="277" y="316"/>
                      <a:pt x="277" y="316"/>
                      <a:pt x="277" y="316"/>
                    </a:cubicBezTo>
                    <a:cubicBezTo>
                      <a:pt x="246" y="293"/>
                      <a:pt x="246" y="293"/>
                      <a:pt x="246" y="293"/>
                    </a:cubicBezTo>
                    <a:cubicBezTo>
                      <a:pt x="233" y="300"/>
                      <a:pt x="220" y="306"/>
                      <a:pt x="207" y="309"/>
                    </a:cubicBezTo>
                    <a:lnTo>
                      <a:pt x="201" y="348"/>
                    </a:lnTo>
                    <a:close/>
                    <a:moveTo>
                      <a:pt x="155" y="337"/>
                    </a:moveTo>
                    <a:cubicBezTo>
                      <a:pt x="192" y="337"/>
                      <a:pt x="192" y="337"/>
                      <a:pt x="192" y="337"/>
                    </a:cubicBezTo>
                    <a:cubicBezTo>
                      <a:pt x="197" y="300"/>
                      <a:pt x="197" y="300"/>
                      <a:pt x="197" y="300"/>
                    </a:cubicBezTo>
                    <a:cubicBezTo>
                      <a:pt x="201" y="299"/>
                      <a:pt x="201" y="299"/>
                      <a:pt x="201" y="299"/>
                    </a:cubicBezTo>
                    <a:cubicBezTo>
                      <a:pt x="216" y="296"/>
                      <a:pt x="230" y="290"/>
                      <a:pt x="243" y="282"/>
                    </a:cubicBezTo>
                    <a:cubicBezTo>
                      <a:pt x="246" y="280"/>
                      <a:pt x="246" y="280"/>
                      <a:pt x="246" y="280"/>
                    </a:cubicBezTo>
                    <a:cubicBezTo>
                      <a:pt x="276" y="302"/>
                      <a:pt x="276" y="302"/>
                      <a:pt x="276" y="302"/>
                    </a:cubicBezTo>
                    <a:cubicBezTo>
                      <a:pt x="302" y="276"/>
                      <a:pt x="302" y="276"/>
                      <a:pt x="302" y="276"/>
                    </a:cubicBezTo>
                    <a:cubicBezTo>
                      <a:pt x="279" y="247"/>
                      <a:pt x="279" y="247"/>
                      <a:pt x="279" y="247"/>
                    </a:cubicBezTo>
                    <a:cubicBezTo>
                      <a:pt x="281" y="243"/>
                      <a:pt x="281" y="243"/>
                      <a:pt x="281" y="243"/>
                    </a:cubicBezTo>
                    <a:cubicBezTo>
                      <a:pt x="290" y="231"/>
                      <a:pt x="295" y="216"/>
                      <a:pt x="299" y="201"/>
                    </a:cubicBezTo>
                    <a:cubicBezTo>
                      <a:pt x="299" y="198"/>
                      <a:pt x="299" y="198"/>
                      <a:pt x="299" y="198"/>
                    </a:cubicBezTo>
                    <a:cubicBezTo>
                      <a:pt x="337" y="192"/>
                      <a:pt x="337" y="192"/>
                      <a:pt x="337" y="192"/>
                    </a:cubicBezTo>
                    <a:cubicBezTo>
                      <a:pt x="337" y="156"/>
                      <a:pt x="337" y="156"/>
                      <a:pt x="337" y="156"/>
                    </a:cubicBezTo>
                    <a:cubicBezTo>
                      <a:pt x="300" y="151"/>
                      <a:pt x="300" y="151"/>
                      <a:pt x="300" y="151"/>
                    </a:cubicBezTo>
                    <a:cubicBezTo>
                      <a:pt x="299" y="147"/>
                      <a:pt x="299" y="147"/>
                      <a:pt x="299" y="147"/>
                    </a:cubicBezTo>
                    <a:cubicBezTo>
                      <a:pt x="295" y="132"/>
                      <a:pt x="290" y="118"/>
                      <a:pt x="281" y="105"/>
                    </a:cubicBezTo>
                    <a:cubicBezTo>
                      <a:pt x="279" y="102"/>
                      <a:pt x="279" y="102"/>
                      <a:pt x="279" y="102"/>
                    </a:cubicBezTo>
                    <a:cubicBezTo>
                      <a:pt x="302" y="72"/>
                      <a:pt x="302" y="72"/>
                      <a:pt x="302" y="72"/>
                    </a:cubicBezTo>
                    <a:cubicBezTo>
                      <a:pt x="276" y="46"/>
                      <a:pt x="276" y="46"/>
                      <a:pt x="276" y="46"/>
                    </a:cubicBezTo>
                    <a:cubicBezTo>
                      <a:pt x="246" y="68"/>
                      <a:pt x="246" y="68"/>
                      <a:pt x="246" y="68"/>
                    </a:cubicBezTo>
                    <a:cubicBezTo>
                      <a:pt x="243" y="66"/>
                      <a:pt x="243" y="66"/>
                      <a:pt x="243" y="66"/>
                    </a:cubicBezTo>
                    <a:cubicBezTo>
                      <a:pt x="230" y="58"/>
                      <a:pt x="216" y="52"/>
                      <a:pt x="201" y="49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2" y="11"/>
                      <a:pt x="192" y="11"/>
                      <a:pt x="192" y="11"/>
                    </a:cubicBezTo>
                    <a:cubicBezTo>
                      <a:pt x="155" y="11"/>
                      <a:pt x="155" y="11"/>
                      <a:pt x="155" y="11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46" y="49"/>
                      <a:pt x="146" y="49"/>
                      <a:pt x="146" y="49"/>
                    </a:cubicBezTo>
                    <a:cubicBezTo>
                      <a:pt x="131" y="52"/>
                      <a:pt x="117" y="58"/>
                      <a:pt x="104" y="66"/>
                    </a:cubicBezTo>
                    <a:cubicBezTo>
                      <a:pt x="101" y="68"/>
                      <a:pt x="101" y="68"/>
                      <a:pt x="101" y="68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68" y="102"/>
                      <a:pt x="68" y="102"/>
                      <a:pt x="68" y="102"/>
                    </a:cubicBezTo>
                    <a:cubicBezTo>
                      <a:pt x="66" y="105"/>
                      <a:pt x="66" y="105"/>
                      <a:pt x="66" y="105"/>
                    </a:cubicBezTo>
                    <a:cubicBezTo>
                      <a:pt x="57" y="118"/>
                      <a:pt x="52" y="132"/>
                      <a:pt x="48" y="147"/>
                    </a:cubicBezTo>
                    <a:cubicBezTo>
                      <a:pt x="48" y="151"/>
                      <a:pt x="48" y="151"/>
                      <a:pt x="48" y="151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11" y="192"/>
                      <a:pt x="11" y="192"/>
                      <a:pt x="11" y="192"/>
                    </a:cubicBezTo>
                    <a:cubicBezTo>
                      <a:pt x="48" y="198"/>
                      <a:pt x="48" y="198"/>
                      <a:pt x="48" y="198"/>
                    </a:cubicBezTo>
                    <a:cubicBezTo>
                      <a:pt x="48" y="201"/>
                      <a:pt x="48" y="201"/>
                      <a:pt x="48" y="201"/>
                    </a:cubicBezTo>
                    <a:cubicBezTo>
                      <a:pt x="52" y="216"/>
                      <a:pt x="57" y="231"/>
                      <a:pt x="66" y="243"/>
                    </a:cubicBezTo>
                    <a:cubicBezTo>
                      <a:pt x="68" y="247"/>
                      <a:pt x="68" y="247"/>
                      <a:pt x="68" y="247"/>
                    </a:cubicBezTo>
                    <a:cubicBezTo>
                      <a:pt x="45" y="276"/>
                      <a:pt x="45" y="276"/>
                      <a:pt x="45" y="276"/>
                    </a:cubicBezTo>
                    <a:cubicBezTo>
                      <a:pt x="71" y="302"/>
                      <a:pt x="71" y="302"/>
                      <a:pt x="71" y="302"/>
                    </a:cubicBezTo>
                    <a:cubicBezTo>
                      <a:pt x="101" y="280"/>
                      <a:pt x="101" y="280"/>
                      <a:pt x="101" y="280"/>
                    </a:cubicBezTo>
                    <a:cubicBezTo>
                      <a:pt x="104" y="282"/>
                      <a:pt x="104" y="282"/>
                      <a:pt x="104" y="282"/>
                    </a:cubicBezTo>
                    <a:cubicBezTo>
                      <a:pt x="117" y="290"/>
                      <a:pt x="131" y="296"/>
                      <a:pt x="146" y="299"/>
                    </a:cubicBezTo>
                    <a:cubicBezTo>
                      <a:pt x="150" y="300"/>
                      <a:pt x="150" y="300"/>
                      <a:pt x="150" y="300"/>
                    </a:cubicBezTo>
                    <a:lnTo>
                      <a:pt x="155" y="33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32"/>
              <p:cNvSpPr>
                <a:spLocks noChangeArrowheads="1"/>
              </p:cNvSpPr>
              <p:nvPr/>
            </p:nvSpPr>
            <p:spPr bwMode="auto">
              <a:xfrm>
                <a:off x="8116888" y="1908176"/>
                <a:ext cx="7938" cy="31750"/>
              </a:xfrm>
              <a:prstGeom prst="rect">
                <a:avLst/>
              </a:prstGeom>
              <a:grpFill/>
              <a:ln w="31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33"/>
              <p:cNvSpPr>
                <a:spLocks noChangeArrowheads="1"/>
              </p:cNvSpPr>
              <p:nvPr/>
            </p:nvSpPr>
            <p:spPr bwMode="auto">
              <a:xfrm>
                <a:off x="8116888" y="1947863"/>
                <a:ext cx="7938" cy="17463"/>
              </a:xfrm>
              <a:prstGeom prst="rect">
                <a:avLst/>
              </a:prstGeom>
              <a:grpFill/>
              <a:ln w="31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34"/>
              <p:cNvSpPr>
                <a:spLocks noChangeArrowheads="1"/>
              </p:cNvSpPr>
              <p:nvPr/>
            </p:nvSpPr>
            <p:spPr bwMode="auto">
              <a:xfrm>
                <a:off x="8116888" y="1974851"/>
                <a:ext cx="7938" cy="7938"/>
              </a:xfrm>
              <a:prstGeom prst="rect">
                <a:avLst/>
              </a:prstGeom>
              <a:grpFill/>
              <a:ln w="31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Freeform 36"/>
              <p:cNvSpPr>
                <a:spLocks noEditPoints="1"/>
              </p:cNvSpPr>
              <p:nvPr/>
            </p:nvSpPr>
            <p:spPr bwMode="auto">
              <a:xfrm>
                <a:off x="8107363" y="1866901"/>
                <a:ext cx="26988" cy="28575"/>
              </a:xfrm>
              <a:custGeom>
                <a:avLst/>
                <a:gdLst>
                  <a:gd name="T0" fmla="*/ 22 w 43"/>
                  <a:gd name="T1" fmla="*/ 44 h 44"/>
                  <a:gd name="T2" fmla="*/ 0 w 43"/>
                  <a:gd name="T3" fmla="*/ 22 h 44"/>
                  <a:gd name="T4" fmla="*/ 22 w 43"/>
                  <a:gd name="T5" fmla="*/ 0 h 44"/>
                  <a:gd name="T6" fmla="*/ 43 w 43"/>
                  <a:gd name="T7" fmla="*/ 22 h 44"/>
                  <a:gd name="T8" fmla="*/ 22 w 43"/>
                  <a:gd name="T9" fmla="*/ 44 h 44"/>
                  <a:gd name="T10" fmla="*/ 22 w 43"/>
                  <a:gd name="T11" fmla="*/ 11 h 44"/>
                  <a:gd name="T12" fmla="*/ 10 w 43"/>
                  <a:gd name="T13" fmla="*/ 22 h 44"/>
                  <a:gd name="T14" fmla="*/ 22 w 43"/>
                  <a:gd name="T15" fmla="*/ 33 h 44"/>
                  <a:gd name="T16" fmla="*/ 33 w 43"/>
                  <a:gd name="T17" fmla="*/ 22 h 44"/>
                  <a:gd name="T18" fmla="*/ 22 w 43"/>
                  <a:gd name="T19" fmla="*/ 1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4">
                    <a:moveTo>
                      <a:pt x="22" y="44"/>
                    </a:moveTo>
                    <a:cubicBezTo>
                      <a:pt x="9" y="44"/>
                      <a:pt x="0" y="34"/>
                      <a:pt x="0" y="22"/>
                    </a:cubicBezTo>
                    <a:cubicBezTo>
                      <a:pt x="0" y="10"/>
                      <a:pt x="9" y="0"/>
                      <a:pt x="22" y="0"/>
                    </a:cubicBezTo>
                    <a:cubicBezTo>
                      <a:pt x="34" y="0"/>
                      <a:pt x="43" y="10"/>
                      <a:pt x="43" y="22"/>
                    </a:cubicBezTo>
                    <a:cubicBezTo>
                      <a:pt x="43" y="34"/>
                      <a:pt x="34" y="44"/>
                      <a:pt x="22" y="44"/>
                    </a:cubicBezTo>
                    <a:close/>
                    <a:moveTo>
                      <a:pt x="22" y="11"/>
                    </a:moveTo>
                    <a:cubicBezTo>
                      <a:pt x="15" y="11"/>
                      <a:pt x="10" y="16"/>
                      <a:pt x="10" y="22"/>
                    </a:cubicBezTo>
                    <a:cubicBezTo>
                      <a:pt x="10" y="28"/>
                      <a:pt x="15" y="33"/>
                      <a:pt x="22" y="33"/>
                    </a:cubicBezTo>
                    <a:cubicBezTo>
                      <a:pt x="28" y="33"/>
                      <a:pt x="33" y="28"/>
                      <a:pt x="33" y="22"/>
                    </a:cubicBezTo>
                    <a:cubicBezTo>
                      <a:pt x="33" y="16"/>
                      <a:pt x="28" y="11"/>
                      <a:pt x="22" y="11"/>
                    </a:cubicBezTo>
                    <a:close/>
                  </a:path>
                </a:pathLst>
              </a:custGeom>
              <a:grpFill/>
              <a:ln w="31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37"/>
              <p:cNvSpPr>
                <a:spLocks noChangeArrowheads="1"/>
              </p:cNvSpPr>
              <p:nvPr/>
            </p:nvSpPr>
            <p:spPr bwMode="auto">
              <a:xfrm>
                <a:off x="8004175" y="1943101"/>
                <a:ext cx="6350" cy="34925"/>
              </a:xfrm>
              <a:prstGeom prst="rect">
                <a:avLst/>
              </a:prstGeom>
              <a:grpFill/>
              <a:ln w="31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Freeform 38"/>
              <p:cNvSpPr>
                <a:spLocks/>
              </p:cNvSpPr>
              <p:nvPr/>
            </p:nvSpPr>
            <p:spPr bwMode="auto">
              <a:xfrm>
                <a:off x="8007350" y="1987551"/>
                <a:ext cx="17463" cy="17463"/>
              </a:xfrm>
              <a:custGeom>
                <a:avLst/>
                <a:gdLst>
                  <a:gd name="T0" fmla="*/ 8 w 11"/>
                  <a:gd name="T1" fmla="*/ 11 h 11"/>
                  <a:gd name="T2" fmla="*/ 0 w 11"/>
                  <a:gd name="T3" fmla="*/ 3 h 11"/>
                  <a:gd name="T4" fmla="*/ 3 w 11"/>
                  <a:gd name="T5" fmla="*/ 0 h 11"/>
                  <a:gd name="T6" fmla="*/ 11 w 11"/>
                  <a:gd name="T7" fmla="*/ 8 h 11"/>
                  <a:gd name="T8" fmla="*/ 8 w 11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8" y="11"/>
                    </a:moveTo>
                    <a:lnTo>
                      <a:pt x="0" y="3"/>
                    </a:lnTo>
                    <a:lnTo>
                      <a:pt x="3" y="0"/>
                    </a:lnTo>
                    <a:lnTo>
                      <a:pt x="11" y="8"/>
                    </a:lnTo>
                    <a:lnTo>
                      <a:pt x="8" y="11"/>
                    </a:lnTo>
                    <a:close/>
                  </a:path>
                </a:pathLst>
              </a:custGeom>
              <a:grpFill/>
              <a:ln w="31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Freeform 39"/>
              <p:cNvSpPr>
                <a:spLocks/>
              </p:cNvSpPr>
              <p:nvPr/>
            </p:nvSpPr>
            <p:spPr bwMode="auto">
              <a:xfrm>
                <a:off x="8026400" y="2006601"/>
                <a:ext cx="11113" cy="11113"/>
              </a:xfrm>
              <a:custGeom>
                <a:avLst/>
                <a:gdLst>
                  <a:gd name="T0" fmla="*/ 4 w 7"/>
                  <a:gd name="T1" fmla="*/ 7 h 7"/>
                  <a:gd name="T2" fmla="*/ 0 w 7"/>
                  <a:gd name="T3" fmla="*/ 3 h 7"/>
                  <a:gd name="T4" fmla="*/ 3 w 7"/>
                  <a:gd name="T5" fmla="*/ 0 h 7"/>
                  <a:gd name="T6" fmla="*/ 7 w 7"/>
                  <a:gd name="T7" fmla="*/ 3 h 7"/>
                  <a:gd name="T8" fmla="*/ 4 w 7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4" y="7"/>
                    </a:moveTo>
                    <a:lnTo>
                      <a:pt x="0" y="3"/>
                    </a:lnTo>
                    <a:lnTo>
                      <a:pt x="3" y="0"/>
                    </a:lnTo>
                    <a:lnTo>
                      <a:pt x="7" y="3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Freeform 40"/>
              <p:cNvSpPr>
                <a:spLocks noEditPoints="1"/>
              </p:cNvSpPr>
              <p:nvPr/>
            </p:nvSpPr>
            <p:spPr bwMode="auto">
              <a:xfrm>
                <a:off x="7978775" y="1887538"/>
                <a:ext cx="58738" cy="58738"/>
              </a:xfrm>
              <a:custGeom>
                <a:avLst/>
                <a:gdLst>
                  <a:gd name="T0" fmla="*/ 46 w 92"/>
                  <a:gd name="T1" fmla="*/ 93 h 93"/>
                  <a:gd name="T2" fmla="*/ 0 w 92"/>
                  <a:gd name="T3" fmla="*/ 47 h 93"/>
                  <a:gd name="T4" fmla="*/ 46 w 92"/>
                  <a:gd name="T5" fmla="*/ 0 h 93"/>
                  <a:gd name="T6" fmla="*/ 92 w 92"/>
                  <a:gd name="T7" fmla="*/ 47 h 93"/>
                  <a:gd name="T8" fmla="*/ 46 w 92"/>
                  <a:gd name="T9" fmla="*/ 93 h 93"/>
                  <a:gd name="T10" fmla="*/ 46 w 92"/>
                  <a:gd name="T11" fmla="*/ 11 h 93"/>
                  <a:gd name="T12" fmla="*/ 10 w 92"/>
                  <a:gd name="T13" fmla="*/ 47 h 93"/>
                  <a:gd name="T14" fmla="*/ 46 w 92"/>
                  <a:gd name="T15" fmla="*/ 82 h 93"/>
                  <a:gd name="T16" fmla="*/ 81 w 92"/>
                  <a:gd name="T17" fmla="*/ 47 h 93"/>
                  <a:gd name="T18" fmla="*/ 46 w 92"/>
                  <a:gd name="T19" fmla="*/ 1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3">
                    <a:moveTo>
                      <a:pt x="46" y="93"/>
                    </a:moveTo>
                    <a:cubicBezTo>
                      <a:pt x="20" y="93"/>
                      <a:pt x="0" y="72"/>
                      <a:pt x="0" y="47"/>
                    </a:cubicBezTo>
                    <a:cubicBezTo>
                      <a:pt x="0" y="21"/>
                      <a:pt x="20" y="0"/>
                      <a:pt x="46" y="0"/>
                    </a:cubicBezTo>
                    <a:cubicBezTo>
                      <a:pt x="71" y="0"/>
                      <a:pt x="92" y="21"/>
                      <a:pt x="92" y="47"/>
                    </a:cubicBezTo>
                    <a:cubicBezTo>
                      <a:pt x="92" y="72"/>
                      <a:pt x="71" y="93"/>
                      <a:pt x="46" y="93"/>
                    </a:cubicBezTo>
                    <a:close/>
                    <a:moveTo>
                      <a:pt x="46" y="11"/>
                    </a:moveTo>
                    <a:cubicBezTo>
                      <a:pt x="26" y="11"/>
                      <a:pt x="10" y="27"/>
                      <a:pt x="10" y="47"/>
                    </a:cubicBezTo>
                    <a:cubicBezTo>
                      <a:pt x="10" y="66"/>
                      <a:pt x="26" y="82"/>
                      <a:pt x="46" y="82"/>
                    </a:cubicBezTo>
                    <a:cubicBezTo>
                      <a:pt x="65" y="82"/>
                      <a:pt x="81" y="66"/>
                      <a:pt x="81" y="47"/>
                    </a:cubicBezTo>
                    <a:cubicBezTo>
                      <a:pt x="81" y="27"/>
                      <a:pt x="65" y="11"/>
                      <a:pt x="46" y="11"/>
                    </a:cubicBezTo>
                    <a:close/>
                  </a:path>
                </a:pathLst>
              </a:custGeom>
              <a:grpFill/>
              <a:ln w="31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1" name="Freeform 41"/>
              <p:cNvSpPr>
                <a:spLocks noEditPoints="1"/>
              </p:cNvSpPr>
              <p:nvPr/>
            </p:nvSpPr>
            <p:spPr bwMode="auto">
              <a:xfrm>
                <a:off x="7993063" y="1903413"/>
                <a:ext cx="28575" cy="26988"/>
              </a:xfrm>
              <a:custGeom>
                <a:avLst/>
                <a:gdLst>
                  <a:gd name="T0" fmla="*/ 22 w 44"/>
                  <a:gd name="T1" fmla="*/ 43 h 43"/>
                  <a:gd name="T2" fmla="*/ 0 w 44"/>
                  <a:gd name="T3" fmla="*/ 22 h 43"/>
                  <a:gd name="T4" fmla="*/ 22 w 44"/>
                  <a:gd name="T5" fmla="*/ 0 h 43"/>
                  <a:gd name="T6" fmla="*/ 44 w 44"/>
                  <a:gd name="T7" fmla="*/ 22 h 43"/>
                  <a:gd name="T8" fmla="*/ 22 w 44"/>
                  <a:gd name="T9" fmla="*/ 43 h 43"/>
                  <a:gd name="T10" fmla="*/ 22 w 44"/>
                  <a:gd name="T11" fmla="*/ 10 h 43"/>
                  <a:gd name="T12" fmla="*/ 10 w 44"/>
                  <a:gd name="T13" fmla="*/ 22 h 43"/>
                  <a:gd name="T14" fmla="*/ 22 w 44"/>
                  <a:gd name="T15" fmla="*/ 33 h 43"/>
                  <a:gd name="T16" fmla="*/ 33 w 44"/>
                  <a:gd name="T17" fmla="*/ 22 h 43"/>
                  <a:gd name="T18" fmla="*/ 22 w 44"/>
                  <a:gd name="T19" fmla="*/ 1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3">
                    <a:moveTo>
                      <a:pt x="22" y="43"/>
                    </a:moveTo>
                    <a:cubicBezTo>
                      <a:pt x="10" y="43"/>
                      <a:pt x="0" y="34"/>
                      <a:pt x="0" y="22"/>
                    </a:cubicBezTo>
                    <a:cubicBezTo>
                      <a:pt x="0" y="9"/>
                      <a:pt x="10" y="0"/>
                      <a:pt x="22" y="0"/>
                    </a:cubicBezTo>
                    <a:cubicBezTo>
                      <a:pt x="34" y="0"/>
                      <a:pt x="44" y="9"/>
                      <a:pt x="44" y="22"/>
                    </a:cubicBezTo>
                    <a:cubicBezTo>
                      <a:pt x="44" y="34"/>
                      <a:pt x="34" y="43"/>
                      <a:pt x="22" y="43"/>
                    </a:cubicBezTo>
                    <a:close/>
                    <a:moveTo>
                      <a:pt x="22" y="10"/>
                    </a:moveTo>
                    <a:cubicBezTo>
                      <a:pt x="15" y="10"/>
                      <a:pt x="10" y="15"/>
                      <a:pt x="10" y="22"/>
                    </a:cubicBezTo>
                    <a:cubicBezTo>
                      <a:pt x="10" y="28"/>
                      <a:pt x="15" y="33"/>
                      <a:pt x="22" y="33"/>
                    </a:cubicBezTo>
                    <a:cubicBezTo>
                      <a:pt x="28" y="33"/>
                      <a:pt x="33" y="28"/>
                      <a:pt x="33" y="22"/>
                    </a:cubicBezTo>
                    <a:cubicBezTo>
                      <a:pt x="33" y="15"/>
                      <a:pt x="28" y="10"/>
                      <a:pt x="22" y="10"/>
                    </a:cubicBezTo>
                    <a:close/>
                  </a:path>
                </a:pathLst>
              </a:custGeom>
              <a:grpFill/>
              <a:ln w="31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42"/>
              <p:cNvSpPr>
                <a:spLocks noChangeArrowheads="1"/>
              </p:cNvSpPr>
              <p:nvPr/>
            </p:nvSpPr>
            <p:spPr bwMode="auto">
              <a:xfrm>
                <a:off x="8231188" y="1943101"/>
                <a:ext cx="6350" cy="34925"/>
              </a:xfrm>
              <a:prstGeom prst="rect">
                <a:avLst/>
              </a:prstGeom>
              <a:grpFill/>
              <a:ln w="31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Freeform 43"/>
              <p:cNvSpPr>
                <a:spLocks/>
              </p:cNvSpPr>
              <p:nvPr/>
            </p:nvSpPr>
            <p:spPr bwMode="auto">
              <a:xfrm>
                <a:off x="8216900" y="1987551"/>
                <a:ext cx="17463" cy="17463"/>
              </a:xfrm>
              <a:custGeom>
                <a:avLst/>
                <a:gdLst>
                  <a:gd name="T0" fmla="*/ 3 w 11"/>
                  <a:gd name="T1" fmla="*/ 11 h 11"/>
                  <a:gd name="T2" fmla="*/ 0 w 11"/>
                  <a:gd name="T3" fmla="*/ 8 h 11"/>
                  <a:gd name="T4" fmla="*/ 8 w 11"/>
                  <a:gd name="T5" fmla="*/ 0 h 11"/>
                  <a:gd name="T6" fmla="*/ 11 w 11"/>
                  <a:gd name="T7" fmla="*/ 3 h 11"/>
                  <a:gd name="T8" fmla="*/ 3 w 11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3" y="11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1" y="3"/>
                    </a:lnTo>
                    <a:lnTo>
                      <a:pt x="3" y="11"/>
                    </a:lnTo>
                    <a:close/>
                  </a:path>
                </a:pathLst>
              </a:custGeom>
              <a:grpFill/>
              <a:ln w="31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Freeform 44"/>
              <p:cNvSpPr>
                <a:spLocks/>
              </p:cNvSpPr>
              <p:nvPr/>
            </p:nvSpPr>
            <p:spPr bwMode="auto">
              <a:xfrm>
                <a:off x="8204200" y="2006601"/>
                <a:ext cx="11113" cy="11113"/>
              </a:xfrm>
              <a:custGeom>
                <a:avLst/>
                <a:gdLst>
                  <a:gd name="T0" fmla="*/ 3 w 7"/>
                  <a:gd name="T1" fmla="*/ 7 h 7"/>
                  <a:gd name="T2" fmla="*/ 0 w 7"/>
                  <a:gd name="T3" fmla="*/ 3 h 7"/>
                  <a:gd name="T4" fmla="*/ 4 w 7"/>
                  <a:gd name="T5" fmla="*/ 0 h 7"/>
                  <a:gd name="T6" fmla="*/ 7 w 7"/>
                  <a:gd name="T7" fmla="*/ 3 h 7"/>
                  <a:gd name="T8" fmla="*/ 3 w 7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3" y="7"/>
                    </a:moveTo>
                    <a:lnTo>
                      <a:pt x="0" y="3"/>
                    </a:lnTo>
                    <a:lnTo>
                      <a:pt x="4" y="0"/>
                    </a:lnTo>
                    <a:lnTo>
                      <a:pt x="7" y="3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Freeform 45"/>
              <p:cNvSpPr>
                <a:spLocks noEditPoints="1"/>
              </p:cNvSpPr>
              <p:nvPr/>
            </p:nvSpPr>
            <p:spPr bwMode="auto">
              <a:xfrm>
                <a:off x="8205788" y="1887538"/>
                <a:ext cx="57150" cy="58738"/>
              </a:xfrm>
              <a:custGeom>
                <a:avLst/>
                <a:gdLst>
                  <a:gd name="T0" fmla="*/ 46 w 92"/>
                  <a:gd name="T1" fmla="*/ 93 h 93"/>
                  <a:gd name="T2" fmla="*/ 0 w 92"/>
                  <a:gd name="T3" fmla="*/ 47 h 93"/>
                  <a:gd name="T4" fmla="*/ 46 w 92"/>
                  <a:gd name="T5" fmla="*/ 0 h 93"/>
                  <a:gd name="T6" fmla="*/ 92 w 92"/>
                  <a:gd name="T7" fmla="*/ 47 h 93"/>
                  <a:gd name="T8" fmla="*/ 46 w 92"/>
                  <a:gd name="T9" fmla="*/ 93 h 93"/>
                  <a:gd name="T10" fmla="*/ 46 w 92"/>
                  <a:gd name="T11" fmla="*/ 11 h 93"/>
                  <a:gd name="T12" fmla="*/ 11 w 92"/>
                  <a:gd name="T13" fmla="*/ 47 h 93"/>
                  <a:gd name="T14" fmla="*/ 46 w 92"/>
                  <a:gd name="T15" fmla="*/ 82 h 93"/>
                  <a:gd name="T16" fmla="*/ 82 w 92"/>
                  <a:gd name="T17" fmla="*/ 47 h 93"/>
                  <a:gd name="T18" fmla="*/ 46 w 92"/>
                  <a:gd name="T19" fmla="*/ 1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3">
                    <a:moveTo>
                      <a:pt x="46" y="93"/>
                    </a:moveTo>
                    <a:cubicBezTo>
                      <a:pt x="21" y="93"/>
                      <a:pt x="0" y="72"/>
                      <a:pt x="0" y="47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2" y="0"/>
                      <a:pt x="92" y="21"/>
                      <a:pt x="92" y="47"/>
                    </a:cubicBezTo>
                    <a:cubicBezTo>
                      <a:pt x="92" y="72"/>
                      <a:pt x="72" y="93"/>
                      <a:pt x="46" y="93"/>
                    </a:cubicBezTo>
                    <a:close/>
                    <a:moveTo>
                      <a:pt x="46" y="11"/>
                    </a:moveTo>
                    <a:cubicBezTo>
                      <a:pt x="27" y="11"/>
                      <a:pt x="11" y="27"/>
                      <a:pt x="11" y="47"/>
                    </a:cubicBezTo>
                    <a:cubicBezTo>
                      <a:pt x="11" y="66"/>
                      <a:pt x="27" y="82"/>
                      <a:pt x="46" y="82"/>
                    </a:cubicBezTo>
                    <a:cubicBezTo>
                      <a:pt x="66" y="82"/>
                      <a:pt x="82" y="66"/>
                      <a:pt x="82" y="47"/>
                    </a:cubicBezTo>
                    <a:cubicBezTo>
                      <a:pt x="82" y="27"/>
                      <a:pt x="66" y="11"/>
                      <a:pt x="46" y="11"/>
                    </a:cubicBezTo>
                    <a:close/>
                  </a:path>
                </a:pathLst>
              </a:custGeom>
              <a:grpFill/>
              <a:ln w="31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Freeform 46"/>
              <p:cNvSpPr>
                <a:spLocks noEditPoints="1"/>
              </p:cNvSpPr>
              <p:nvPr/>
            </p:nvSpPr>
            <p:spPr bwMode="auto">
              <a:xfrm>
                <a:off x="8220075" y="1903413"/>
                <a:ext cx="28575" cy="26988"/>
              </a:xfrm>
              <a:custGeom>
                <a:avLst/>
                <a:gdLst>
                  <a:gd name="T0" fmla="*/ 22 w 44"/>
                  <a:gd name="T1" fmla="*/ 43 h 43"/>
                  <a:gd name="T2" fmla="*/ 0 w 44"/>
                  <a:gd name="T3" fmla="*/ 22 h 43"/>
                  <a:gd name="T4" fmla="*/ 22 w 44"/>
                  <a:gd name="T5" fmla="*/ 0 h 43"/>
                  <a:gd name="T6" fmla="*/ 44 w 44"/>
                  <a:gd name="T7" fmla="*/ 22 h 43"/>
                  <a:gd name="T8" fmla="*/ 22 w 44"/>
                  <a:gd name="T9" fmla="*/ 43 h 43"/>
                  <a:gd name="T10" fmla="*/ 22 w 44"/>
                  <a:gd name="T11" fmla="*/ 10 h 43"/>
                  <a:gd name="T12" fmla="*/ 11 w 44"/>
                  <a:gd name="T13" fmla="*/ 22 h 43"/>
                  <a:gd name="T14" fmla="*/ 22 w 44"/>
                  <a:gd name="T15" fmla="*/ 33 h 43"/>
                  <a:gd name="T16" fmla="*/ 34 w 44"/>
                  <a:gd name="T17" fmla="*/ 22 h 43"/>
                  <a:gd name="T18" fmla="*/ 22 w 44"/>
                  <a:gd name="T19" fmla="*/ 1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3">
                    <a:moveTo>
                      <a:pt x="22" y="43"/>
                    </a:moveTo>
                    <a:cubicBezTo>
                      <a:pt x="10" y="43"/>
                      <a:pt x="0" y="34"/>
                      <a:pt x="0" y="22"/>
                    </a:cubicBezTo>
                    <a:cubicBezTo>
                      <a:pt x="0" y="9"/>
                      <a:pt x="10" y="0"/>
                      <a:pt x="22" y="0"/>
                    </a:cubicBezTo>
                    <a:cubicBezTo>
                      <a:pt x="34" y="0"/>
                      <a:pt x="44" y="9"/>
                      <a:pt x="44" y="22"/>
                    </a:cubicBezTo>
                    <a:cubicBezTo>
                      <a:pt x="44" y="34"/>
                      <a:pt x="34" y="43"/>
                      <a:pt x="22" y="43"/>
                    </a:cubicBezTo>
                    <a:close/>
                    <a:moveTo>
                      <a:pt x="22" y="10"/>
                    </a:moveTo>
                    <a:cubicBezTo>
                      <a:pt x="16" y="10"/>
                      <a:pt x="11" y="15"/>
                      <a:pt x="11" y="22"/>
                    </a:cubicBezTo>
                    <a:cubicBezTo>
                      <a:pt x="11" y="28"/>
                      <a:pt x="16" y="33"/>
                      <a:pt x="22" y="33"/>
                    </a:cubicBezTo>
                    <a:cubicBezTo>
                      <a:pt x="29" y="33"/>
                      <a:pt x="34" y="28"/>
                      <a:pt x="34" y="22"/>
                    </a:cubicBezTo>
                    <a:cubicBezTo>
                      <a:pt x="34" y="15"/>
                      <a:pt x="29" y="10"/>
                      <a:pt x="22" y="10"/>
                    </a:cubicBezTo>
                    <a:close/>
                  </a:path>
                </a:pathLst>
              </a:custGeom>
              <a:grpFill/>
              <a:ln w="31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Freeform 47"/>
              <p:cNvSpPr>
                <a:spLocks/>
              </p:cNvSpPr>
              <p:nvPr/>
            </p:nvSpPr>
            <p:spPr bwMode="auto">
              <a:xfrm>
                <a:off x="8083550" y="2065338"/>
                <a:ext cx="84138" cy="61913"/>
              </a:xfrm>
              <a:custGeom>
                <a:avLst/>
                <a:gdLst>
                  <a:gd name="T0" fmla="*/ 22 w 53"/>
                  <a:gd name="T1" fmla="*/ 39 h 39"/>
                  <a:gd name="T2" fmla="*/ 0 w 53"/>
                  <a:gd name="T3" fmla="*/ 16 h 39"/>
                  <a:gd name="T4" fmla="*/ 3 w 53"/>
                  <a:gd name="T5" fmla="*/ 13 h 39"/>
                  <a:gd name="T6" fmla="*/ 22 w 53"/>
                  <a:gd name="T7" fmla="*/ 32 h 39"/>
                  <a:gd name="T8" fmla="*/ 50 w 53"/>
                  <a:gd name="T9" fmla="*/ 0 h 39"/>
                  <a:gd name="T10" fmla="*/ 53 w 53"/>
                  <a:gd name="T11" fmla="*/ 3 h 39"/>
                  <a:gd name="T12" fmla="*/ 22 w 53"/>
                  <a:gd name="T1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39">
                    <a:moveTo>
                      <a:pt x="22" y="39"/>
                    </a:moveTo>
                    <a:lnTo>
                      <a:pt x="0" y="16"/>
                    </a:lnTo>
                    <a:lnTo>
                      <a:pt x="3" y="13"/>
                    </a:lnTo>
                    <a:lnTo>
                      <a:pt x="22" y="32"/>
                    </a:lnTo>
                    <a:lnTo>
                      <a:pt x="50" y="0"/>
                    </a:lnTo>
                    <a:lnTo>
                      <a:pt x="53" y="3"/>
                    </a:lnTo>
                    <a:lnTo>
                      <a:pt x="22" y="39"/>
                    </a:lnTo>
                    <a:close/>
                  </a:path>
                </a:pathLst>
              </a:custGeom>
              <a:grpFill/>
              <a:ln w="31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48"/>
              <p:cNvSpPr>
                <a:spLocks noChangeArrowheads="1"/>
              </p:cNvSpPr>
              <p:nvPr/>
            </p:nvSpPr>
            <p:spPr bwMode="auto">
              <a:xfrm>
                <a:off x="7883525" y="2014538"/>
                <a:ext cx="109538" cy="6350"/>
              </a:xfrm>
              <a:prstGeom prst="rect">
                <a:avLst/>
              </a:prstGeom>
              <a:grpFill/>
              <a:ln w="31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49"/>
              <p:cNvSpPr>
                <a:spLocks noChangeArrowheads="1"/>
              </p:cNvSpPr>
              <p:nvPr/>
            </p:nvSpPr>
            <p:spPr bwMode="auto">
              <a:xfrm>
                <a:off x="7883525" y="2054226"/>
                <a:ext cx="73025" cy="6350"/>
              </a:xfrm>
              <a:prstGeom prst="rect">
                <a:avLst/>
              </a:prstGeom>
              <a:grpFill/>
              <a:ln w="31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50"/>
              <p:cNvSpPr>
                <a:spLocks noChangeArrowheads="1"/>
              </p:cNvSpPr>
              <p:nvPr/>
            </p:nvSpPr>
            <p:spPr bwMode="auto">
              <a:xfrm>
                <a:off x="7883525" y="2093913"/>
                <a:ext cx="73025" cy="6350"/>
              </a:xfrm>
              <a:prstGeom prst="rect">
                <a:avLst/>
              </a:prstGeom>
              <a:grpFill/>
              <a:ln w="31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51"/>
              <p:cNvSpPr>
                <a:spLocks noChangeArrowheads="1"/>
              </p:cNvSpPr>
              <p:nvPr/>
            </p:nvSpPr>
            <p:spPr bwMode="auto">
              <a:xfrm>
                <a:off x="7883525" y="2133601"/>
                <a:ext cx="73025" cy="6350"/>
              </a:xfrm>
              <a:prstGeom prst="rect">
                <a:avLst/>
              </a:prstGeom>
              <a:grpFill/>
              <a:ln w="31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52"/>
              <p:cNvSpPr>
                <a:spLocks noChangeArrowheads="1"/>
              </p:cNvSpPr>
              <p:nvPr/>
            </p:nvSpPr>
            <p:spPr bwMode="auto">
              <a:xfrm>
                <a:off x="7883525" y="2173288"/>
                <a:ext cx="109538" cy="6350"/>
              </a:xfrm>
              <a:prstGeom prst="rect">
                <a:avLst/>
              </a:prstGeom>
              <a:grpFill/>
              <a:ln w="31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53"/>
              <p:cNvSpPr>
                <a:spLocks noChangeArrowheads="1"/>
              </p:cNvSpPr>
              <p:nvPr/>
            </p:nvSpPr>
            <p:spPr bwMode="auto">
              <a:xfrm>
                <a:off x="7883525" y="2212976"/>
                <a:ext cx="158750" cy="6350"/>
              </a:xfrm>
              <a:prstGeom prst="rect">
                <a:avLst/>
              </a:prstGeom>
              <a:grpFill/>
              <a:ln w="31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54"/>
              <p:cNvSpPr>
                <a:spLocks noChangeArrowheads="1"/>
              </p:cNvSpPr>
              <p:nvPr/>
            </p:nvSpPr>
            <p:spPr bwMode="auto">
              <a:xfrm>
                <a:off x="8248650" y="2014538"/>
                <a:ext cx="109538" cy="6350"/>
              </a:xfrm>
              <a:prstGeom prst="rect">
                <a:avLst/>
              </a:prstGeom>
              <a:grpFill/>
              <a:ln w="31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55"/>
              <p:cNvSpPr>
                <a:spLocks noChangeArrowheads="1"/>
              </p:cNvSpPr>
              <p:nvPr/>
            </p:nvSpPr>
            <p:spPr bwMode="auto">
              <a:xfrm>
                <a:off x="8286750" y="2054226"/>
                <a:ext cx="71438" cy="6350"/>
              </a:xfrm>
              <a:prstGeom prst="rect">
                <a:avLst/>
              </a:prstGeom>
              <a:grpFill/>
              <a:ln w="31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56"/>
              <p:cNvSpPr>
                <a:spLocks noChangeArrowheads="1"/>
              </p:cNvSpPr>
              <p:nvPr/>
            </p:nvSpPr>
            <p:spPr bwMode="auto">
              <a:xfrm>
                <a:off x="8286750" y="2093913"/>
                <a:ext cx="71438" cy="6350"/>
              </a:xfrm>
              <a:prstGeom prst="rect">
                <a:avLst/>
              </a:prstGeom>
              <a:grpFill/>
              <a:ln w="31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57"/>
              <p:cNvSpPr>
                <a:spLocks noChangeArrowheads="1"/>
              </p:cNvSpPr>
              <p:nvPr/>
            </p:nvSpPr>
            <p:spPr bwMode="auto">
              <a:xfrm>
                <a:off x="8286750" y="2133601"/>
                <a:ext cx="71438" cy="6350"/>
              </a:xfrm>
              <a:prstGeom prst="rect">
                <a:avLst/>
              </a:prstGeom>
              <a:grpFill/>
              <a:ln w="31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58"/>
              <p:cNvSpPr>
                <a:spLocks noChangeArrowheads="1"/>
              </p:cNvSpPr>
              <p:nvPr/>
            </p:nvSpPr>
            <p:spPr bwMode="auto">
              <a:xfrm>
                <a:off x="8248650" y="2173288"/>
                <a:ext cx="109538" cy="6350"/>
              </a:xfrm>
              <a:prstGeom prst="rect">
                <a:avLst/>
              </a:prstGeom>
              <a:grpFill/>
              <a:ln w="31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59"/>
              <p:cNvSpPr>
                <a:spLocks noChangeArrowheads="1"/>
              </p:cNvSpPr>
              <p:nvPr/>
            </p:nvSpPr>
            <p:spPr bwMode="auto">
              <a:xfrm>
                <a:off x="8201025" y="2212976"/>
                <a:ext cx="157163" cy="6350"/>
              </a:xfrm>
              <a:prstGeom prst="rect">
                <a:avLst/>
              </a:prstGeom>
              <a:grpFill/>
              <a:ln w="31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4101" name="Group 4100"/>
          <p:cNvGrpSpPr/>
          <p:nvPr/>
        </p:nvGrpSpPr>
        <p:grpSpPr>
          <a:xfrm>
            <a:off x="3817076" y="2940118"/>
            <a:ext cx="408875" cy="432680"/>
            <a:chOff x="3846513" y="3502025"/>
            <a:chExt cx="463550" cy="490538"/>
          </a:xfrm>
        </p:grpSpPr>
        <p:sp>
          <p:nvSpPr>
            <p:cNvPr id="75" name="Freeform 63"/>
            <p:cNvSpPr>
              <a:spLocks/>
            </p:cNvSpPr>
            <p:nvPr/>
          </p:nvSpPr>
          <p:spPr bwMode="auto">
            <a:xfrm>
              <a:off x="4148138" y="3830638"/>
              <a:ext cx="112713" cy="104775"/>
            </a:xfrm>
            <a:custGeom>
              <a:avLst/>
              <a:gdLst>
                <a:gd name="T0" fmla="*/ 30 w 612"/>
                <a:gd name="T1" fmla="*/ 572 h 572"/>
                <a:gd name="T2" fmla="*/ 6 w 612"/>
                <a:gd name="T3" fmla="*/ 555 h 572"/>
                <a:gd name="T4" fmla="*/ 20 w 612"/>
                <a:gd name="T5" fmla="*/ 521 h 572"/>
                <a:gd name="T6" fmla="*/ 559 w 612"/>
                <a:gd name="T7" fmla="*/ 18 h 572"/>
                <a:gd name="T8" fmla="*/ 594 w 612"/>
                <a:gd name="T9" fmla="*/ 6 h 572"/>
                <a:gd name="T10" fmla="*/ 605 w 612"/>
                <a:gd name="T11" fmla="*/ 41 h 572"/>
                <a:gd name="T12" fmla="*/ 40 w 612"/>
                <a:gd name="T13" fmla="*/ 570 h 572"/>
                <a:gd name="T14" fmla="*/ 30 w 612"/>
                <a:gd name="T15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2" h="572">
                  <a:moveTo>
                    <a:pt x="30" y="572"/>
                  </a:moveTo>
                  <a:cubicBezTo>
                    <a:pt x="19" y="572"/>
                    <a:pt x="10" y="566"/>
                    <a:pt x="6" y="555"/>
                  </a:cubicBezTo>
                  <a:cubicBezTo>
                    <a:pt x="0" y="542"/>
                    <a:pt x="6" y="527"/>
                    <a:pt x="20" y="521"/>
                  </a:cubicBezTo>
                  <a:cubicBezTo>
                    <a:pt x="254" y="424"/>
                    <a:pt x="446" y="245"/>
                    <a:pt x="559" y="18"/>
                  </a:cubicBezTo>
                  <a:cubicBezTo>
                    <a:pt x="565" y="5"/>
                    <a:pt x="581" y="0"/>
                    <a:pt x="594" y="6"/>
                  </a:cubicBezTo>
                  <a:cubicBezTo>
                    <a:pt x="606" y="12"/>
                    <a:pt x="612" y="28"/>
                    <a:pt x="605" y="41"/>
                  </a:cubicBezTo>
                  <a:cubicBezTo>
                    <a:pt x="487" y="280"/>
                    <a:pt x="286" y="467"/>
                    <a:pt x="40" y="570"/>
                  </a:cubicBezTo>
                  <a:cubicBezTo>
                    <a:pt x="36" y="571"/>
                    <a:pt x="33" y="572"/>
                    <a:pt x="30" y="572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64"/>
            <p:cNvSpPr>
              <a:spLocks/>
            </p:cNvSpPr>
            <p:nvPr/>
          </p:nvSpPr>
          <p:spPr bwMode="auto">
            <a:xfrm>
              <a:off x="4148138" y="3559175"/>
              <a:ext cx="112713" cy="104775"/>
            </a:xfrm>
            <a:custGeom>
              <a:avLst/>
              <a:gdLst>
                <a:gd name="T0" fmla="*/ 582 w 612"/>
                <a:gd name="T1" fmla="*/ 571 h 571"/>
                <a:gd name="T2" fmla="*/ 559 w 612"/>
                <a:gd name="T3" fmla="*/ 557 h 571"/>
                <a:gd name="T4" fmla="*/ 20 w 612"/>
                <a:gd name="T5" fmla="*/ 53 h 571"/>
                <a:gd name="T6" fmla="*/ 6 w 612"/>
                <a:gd name="T7" fmla="*/ 19 h 571"/>
                <a:gd name="T8" fmla="*/ 40 w 612"/>
                <a:gd name="T9" fmla="*/ 5 h 571"/>
                <a:gd name="T10" fmla="*/ 605 w 612"/>
                <a:gd name="T11" fmla="*/ 534 h 571"/>
                <a:gd name="T12" fmla="*/ 594 w 612"/>
                <a:gd name="T13" fmla="*/ 569 h 571"/>
                <a:gd name="T14" fmla="*/ 582 w 612"/>
                <a:gd name="T15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2" h="571">
                  <a:moveTo>
                    <a:pt x="582" y="571"/>
                  </a:moveTo>
                  <a:cubicBezTo>
                    <a:pt x="572" y="571"/>
                    <a:pt x="563" y="566"/>
                    <a:pt x="559" y="557"/>
                  </a:cubicBezTo>
                  <a:cubicBezTo>
                    <a:pt x="446" y="329"/>
                    <a:pt x="254" y="151"/>
                    <a:pt x="20" y="53"/>
                  </a:cubicBezTo>
                  <a:cubicBezTo>
                    <a:pt x="6" y="48"/>
                    <a:pt x="0" y="32"/>
                    <a:pt x="6" y="19"/>
                  </a:cubicBezTo>
                  <a:cubicBezTo>
                    <a:pt x="11" y="6"/>
                    <a:pt x="26" y="0"/>
                    <a:pt x="40" y="5"/>
                  </a:cubicBezTo>
                  <a:cubicBezTo>
                    <a:pt x="286" y="107"/>
                    <a:pt x="487" y="295"/>
                    <a:pt x="605" y="534"/>
                  </a:cubicBezTo>
                  <a:cubicBezTo>
                    <a:pt x="612" y="547"/>
                    <a:pt x="606" y="562"/>
                    <a:pt x="594" y="569"/>
                  </a:cubicBezTo>
                  <a:cubicBezTo>
                    <a:pt x="590" y="571"/>
                    <a:pt x="586" y="571"/>
                    <a:pt x="582" y="571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65"/>
            <p:cNvSpPr>
              <a:spLocks/>
            </p:cNvSpPr>
            <p:nvPr/>
          </p:nvSpPr>
          <p:spPr bwMode="auto">
            <a:xfrm>
              <a:off x="3895726" y="3559175"/>
              <a:ext cx="112713" cy="104775"/>
            </a:xfrm>
            <a:custGeom>
              <a:avLst/>
              <a:gdLst>
                <a:gd name="T0" fmla="*/ 30 w 612"/>
                <a:gd name="T1" fmla="*/ 572 h 572"/>
                <a:gd name="T2" fmla="*/ 18 w 612"/>
                <a:gd name="T3" fmla="*/ 570 h 572"/>
                <a:gd name="T4" fmla="*/ 6 w 612"/>
                <a:gd name="T5" fmla="*/ 535 h 572"/>
                <a:gd name="T6" fmla="*/ 572 w 612"/>
                <a:gd name="T7" fmla="*/ 6 h 572"/>
                <a:gd name="T8" fmla="*/ 606 w 612"/>
                <a:gd name="T9" fmla="*/ 20 h 572"/>
                <a:gd name="T10" fmla="*/ 592 w 612"/>
                <a:gd name="T11" fmla="*/ 54 h 572"/>
                <a:gd name="T12" fmla="*/ 53 w 612"/>
                <a:gd name="T13" fmla="*/ 558 h 572"/>
                <a:gd name="T14" fmla="*/ 30 w 612"/>
                <a:gd name="T15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2" h="572">
                  <a:moveTo>
                    <a:pt x="30" y="572"/>
                  </a:moveTo>
                  <a:cubicBezTo>
                    <a:pt x="26" y="572"/>
                    <a:pt x="22" y="572"/>
                    <a:pt x="18" y="570"/>
                  </a:cubicBezTo>
                  <a:cubicBezTo>
                    <a:pt x="5" y="563"/>
                    <a:pt x="0" y="548"/>
                    <a:pt x="6" y="535"/>
                  </a:cubicBezTo>
                  <a:cubicBezTo>
                    <a:pt x="125" y="296"/>
                    <a:pt x="326" y="108"/>
                    <a:pt x="572" y="6"/>
                  </a:cubicBezTo>
                  <a:cubicBezTo>
                    <a:pt x="586" y="0"/>
                    <a:pt x="601" y="7"/>
                    <a:pt x="606" y="20"/>
                  </a:cubicBezTo>
                  <a:cubicBezTo>
                    <a:pt x="612" y="33"/>
                    <a:pt x="606" y="49"/>
                    <a:pt x="592" y="54"/>
                  </a:cubicBezTo>
                  <a:cubicBezTo>
                    <a:pt x="358" y="151"/>
                    <a:pt x="166" y="330"/>
                    <a:pt x="53" y="558"/>
                  </a:cubicBezTo>
                  <a:cubicBezTo>
                    <a:pt x="49" y="567"/>
                    <a:pt x="39" y="572"/>
                    <a:pt x="30" y="572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66"/>
            <p:cNvSpPr>
              <a:spLocks/>
            </p:cNvSpPr>
            <p:nvPr/>
          </p:nvSpPr>
          <p:spPr bwMode="auto">
            <a:xfrm>
              <a:off x="3895726" y="3830638"/>
              <a:ext cx="112713" cy="104775"/>
            </a:xfrm>
            <a:custGeom>
              <a:avLst/>
              <a:gdLst>
                <a:gd name="T0" fmla="*/ 582 w 612"/>
                <a:gd name="T1" fmla="*/ 572 h 572"/>
                <a:gd name="T2" fmla="*/ 572 w 612"/>
                <a:gd name="T3" fmla="*/ 570 h 572"/>
                <a:gd name="T4" fmla="*/ 6 w 612"/>
                <a:gd name="T5" fmla="*/ 41 h 572"/>
                <a:gd name="T6" fmla="*/ 18 w 612"/>
                <a:gd name="T7" fmla="*/ 6 h 572"/>
                <a:gd name="T8" fmla="*/ 53 w 612"/>
                <a:gd name="T9" fmla="*/ 18 h 572"/>
                <a:gd name="T10" fmla="*/ 592 w 612"/>
                <a:gd name="T11" fmla="*/ 522 h 572"/>
                <a:gd name="T12" fmla="*/ 606 w 612"/>
                <a:gd name="T13" fmla="*/ 556 h 572"/>
                <a:gd name="T14" fmla="*/ 582 w 612"/>
                <a:gd name="T15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2" h="572">
                  <a:moveTo>
                    <a:pt x="582" y="572"/>
                  </a:moveTo>
                  <a:cubicBezTo>
                    <a:pt x="579" y="572"/>
                    <a:pt x="576" y="571"/>
                    <a:pt x="572" y="570"/>
                  </a:cubicBezTo>
                  <a:cubicBezTo>
                    <a:pt x="326" y="468"/>
                    <a:pt x="125" y="280"/>
                    <a:pt x="6" y="41"/>
                  </a:cubicBezTo>
                  <a:cubicBezTo>
                    <a:pt x="0" y="28"/>
                    <a:pt x="5" y="12"/>
                    <a:pt x="18" y="6"/>
                  </a:cubicBezTo>
                  <a:cubicBezTo>
                    <a:pt x="31" y="0"/>
                    <a:pt x="47" y="5"/>
                    <a:pt x="53" y="18"/>
                  </a:cubicBezTo>
                  <a:cubicBezTo>
                    <a:pt x="166" y="245"/>
                    <a:pt x="358" y="424"/>
                    <a:pt x="592" y="522"/>
                  </a:cubicBezTo>
                  <a:cubicBezTo>
                    <a:pt x="606" y="527"/>
                    <a:pt x="612" y="542"/>
                    <a:pt x="606" y="556"/>
                  </a:cubicBezTo>
                  <a:cubicBezTo>
                    <a:pt x="602" y="566"/>
                    <a:pt x="592" y="572"/>
                    <a:pt x="582" y="572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67"/>
            <p:cNvSpPr>
              <a:spLocks noEditPoints="1"/>
            </p:cNvSpPr>
            <p:nvPr/>
          </p:nvSpPr>
          <p:spPr bwMode="auto">
            <a:xfrm>
              <a:off x="3951288" y="3817938"/>
              <a:ext cx="47625" cy="47625"/>
            </a:xfrm>
            <a:custGeom>
              <a:avLst/>
              <a:gdLst>
                <a:gd name="T0" fmla="*/ 126 w 252"/>
                <a:gd name="T1" fmla="*/ 253 h 253"/>
                <a:gd name="T2" fmla="*/ 0 w 252"/>
                <a:gd name="T3" fmla="*/ 126 h 253"/>
                <a:gd name="T4" fmla="*/ 126 w 252"/>
                <a:gd name="T5" fmla="*/ 0 h 253"/>
                <a:gd name="T6" fmla="*/ 252 w 252"/>
                <a:gd name="T7" fmla="*/ 126 h 253"/>
                <a:gd name="T8" fmla="*/ 126 w 252"/>
                <a:gd name="T9" fmla="*/ 253 h 253"/>
                <a:gd name="T10" fmla="*/ 126 w 252"/>
                <a:gd name="T11" fmla="*/ 52 h 253"/>
                <a:gd name="T12" fmla="*/ 52 w 252"/>
                <a:gd name="T13" fmla="*/ 126 h 253"/>
                <a:gd name="T14" fmla="*/ 126 w 252"/>
                <a:gd name="T15" fmla="*/ 200 h 253"/>
                <a:gd name="T16" fmla="*/ 200 w 252"/>
                <a:gd name="T17" fmla="*/ 126 h 253"/>
                <a:gd name="T18" fmla="*/ 126 w 252"/>
                <a:gd name="T19" fmla="*/ 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3">
                  <a:moveTo>
                    <a:pt x="126" y="253"/>
                  </a:moveTo>
                  <a:cubicBezTo>
                    <a:pt x="56" y="253"/>
                    <a:pt x="0" y="196"/>
                    <a:pt x="0" y="126"/>
                  </a:cubicBezTo>
                  <a:cubicBezTo>
                    <a:pt x="0" y="57"/>
                    <a:pt x="56" y="0"/>
                    <a:pt x="126" y="0"/>
                  </a:cubicBezTo>
                  <a:cubicBezTo>
                    <a:pt x="196" y="0"/>
                    <a:pt x="252" y="57"/>
                    <a:pt x="252" y="126"/>
                  </a:cubicBezTo>
                  <a:cubicBezTo>
                    <a:pt x="252" y="196"/>
                    <a:pt x="196" y="253"/>
                    <a:pt x="126" y="253"/>
                  </a:cubicBezTo>
                  <a:close/>
                  <a:moveTo>
                    <a:pt x="126" y="52"/>
                  </a:moveTo>
                  <a:cubicBezTo>
                    <a:pt x="85" y="52"/>
                    <a:pt x="52" y="86"/>
                    <a:pt x="52" y="126"/>
                  </a:cubicBezTo>
                  <a:cubicBezTo>
                    <a:pt x="52" y="167"/>
                    <a:pt x="85" y="200"/>
                    <a:pt x="126" y="200"/>
                  </a:cubicBezTo>
                  <a:cubicBezTo>
                    <a:pt x="167" y="200"/>
                    <a:pt x="200" y="167"/>
                    <a:pt x="200" y="126"/>
                  </a:cubicBezTo>
                  <a:cubicBezTo>
                    <a:pt x="200" y="86"/>
                    <a:pt x="167" y="52"/>
                    <a:pt x="126" y="52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68"/>
            <p:cNvSpPr>
              <a:spLocks noEditPoints="1"/>
            </p:cNvSpPr>
            <p:nvPr/>
          </p:nvSpPr>
          <p:spPr bwMode="auto">
            <a:xfrm>
              <a:off x="3951288" y="3630613"/>
              <a:ext cx="47625" cy="46038"/>
            </a:xfrm>
            <a:custGeom>
              <a:avLst/>
              <a:gdLst>
                <a:gd name="T0" fmla="*/ 126 w 252"/>
                <a:gd name="T1" fmla="*/ 253 h 253"/>
                <a:gd name="T2" fmla="*/ 0 w 252"/>
                <a:gd name="T3" fmla="*/ 126 h 253"/>
                <a:gd name="T4" fmla="*/ 126 w 252"/>
                <a:gd name="T5" fmla="*/ 0 h 253"/>
                <a:gd name="T6" fmla="*/ 252 w 252"/>
                <a:gd name="T7" fmla="*/ 126 h 253"/>
                <a:gd name="T8" fmla="*/ 126 w 252"/>
                <a:gd name="T9" fmla="*/ 253 h 253"/>
                <a:gd name="T10" fmla="*/ 126 w 252"/>
                <a:gd name="T11" fmla="*/ 52 h 253"/>
                <a:gd name="T12" fmla="*/ 52 w 252"/>
                <a:gd name="T13" fmla="*/ 126 h 253"/>
                <a:gd name="T14" fmla="*/ 126 w 252"/>
                <a:gd name="T15" fmla="*/ 200 h 253"/>
                <a:gd name="T16" fmla="*/ 200 w 252"/>
                <a:gd name="T17" fmla="*/ 126 h 253"/>
                <a:gd name="T18" fmla="*/ 126 w 252"/>
                <a:gd name="T19" fmla="*/ 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3">
                  <a:moveTo>
                    <a:pt x="126" y="253"/>
                  </a:moveTo>
                  <a:cubicBezTo>
                    <a:pt x="56" y="253"/>
                    <a:pt x="0" y="196"/>
                    <a:pt x="0" y="126"/>
                  </a:cubicBezTo>
                  <a:cubicBezTo>
                    <a:pt x="0" y="57"/>
                    <a:pt x="56" y="0"/>
                    <a:pt x="126" y="0"/>
                  </a:cubicBezTo>
                  <a:cubicBezTo>
                    <a:pt x="196" y="0"/>
                    <a:pt x="252" y="57"/>
                    <a:pt x="252" y="126"/>
                  </a:cubicBezTo>
                  <a:cubicBezTo>
                    <a:pt x="252" y="196"/>
                    <a:pt x="196" y="253"/>
                    <a:pt x="126" y="253"/>
                  </a:cubicBezTo>
                  <a:close/>
                  <a:moveTo>
                    <a:pt x="126" y="52"/>
                  </a:moveTo>
                  <a:cubicBezTo>
                    <a:pt x="85" y="52"/>
                    <a:pt x="52" y="86"/>
                    <a:pt x="52" y="126"/>
                  </a:cubicBezTo>
                  <a:cubicBezTo>
                    <a:pt x="52" y="167"/>
                    <a:pt x="85" y="200"/>
                    <a:pt x="126" y="200"/>
                  </a:cubicBezTo>
                  <a:cubicBezTo>
                    <a:pt x="167" y="200"/>
                    <a:pt x="200" y="167"/>
                    <a:pt x="200" y="126"/>
                  </a:cubicBezTo>
                  <a:cubicBezTo>
                    <a:pt x="200" y="86"/>
                    <a:pt x="167" y="52"/>
                    <a:pt x="126" y="52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69"/>
            <p:cNvSpPr>
              <a:spLocks noEditPoints="1"/>
            </p:cNvSpPr>
            <p:nvPr/>
          </p:nvSpPr>
          <p:spPr bwMode="auto">
            <a:xfrm>
              <a:off x="4157663" y="3817938"/>
              <a:ext cx="47625" cy="47625"/>
            </a:xfrm>
            <a:custGeom>
              <a:avLst/>
              <a:gdLst>
                <a:gd name="T0" fmla="*/ 126 w 252"/>
                <a:gd name="T1" fmla="*/ 253 h 253"/>
                <a:gd name="T2" fmla="*/ 0 w 252"/>
                <a:gd name="T3" fmla="*/ 126 h 253"/>
                <a:gd name="T4" fmla="*/ 126 w 252"/>
                <a:gd name="T5" fmla="*/ 0 h 253"/>
                <a:gd name="T6" fmla="*/ 252 w 252"/>
                <a:gd name="T7" fmla="*/ 126 h 253"/>
                <a:gd name="T8" fmla="*/ 126 w 252"/>
                <a:gd name="T9" fmla="*/ 253 h 253"/>
                <a:gd name="T10" fmla="*/ 126 w 252"/>
                <a:gd name="T11" fmla="*/ 52 h 253"/>
                <a:gd name="T12" fmla="*/ 52 w 252"/>
                <a:gd name="T13" fmla="*/ 126 h 253"/>
                <a:gd name="T14" fmla="*/ 126 w 252"/>
                <a:gd name="T15" fmla="*/ 200 h 253"/>
                <a:gd name="T16" fmla="*/ 200 w 252"/>
                <a:gd name="T17" fmla="*/ 126 h 253"/>
                <a:gd name="T18" fmla="*/ 126 w 252"/>
                <a:gd name="T19" fmla="*/ 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3">
                  <a:moveTo>
                    <a:pt x="126" y="253"/>
                  </a:moveTo>
                  <a:cubicBezTo>
                    <a:pt x="56" y="253"/>
                    <a:pt x="0" y="196"/>
                    <a:pt x="0" y="126"/>
                  </a:cubicBezTo>
                  <a:cubicBezTo>
                    <a:pt x="0" y="57"/>
                    <a:pt x="56" y="0"/>
                    <a:pt x="126" y="0"/>
                  </a:cubicBezTo>
                  <a:cubicBezTo>
                    <a:pt x="195" y="0"/>
                    <a:pt x="252" y="57"/>
                    <a:pt x="252" y="126"/>
                  </a:cubicBezTo>
                  <a:cubicBezTo>
                    <a:pt x="252" y="196"/>
                    <a:pt x="195" y="253"/>
                    <a:pt x="126" y="253"/>
                  </a:cubicBezTo>
                  <a:close/>
                  <a:moveTo>
                    <a:pt x="126" y="52"/>
                  </a:moveTo>
                  <a:cubicBezTo>
                    <a:pt x="85" y="52"/>
                    <a:pt x="52" y="86"/>
                    <a:pt x="52" y="126"/>
                  </a:cubicBezTo>
                  <a:cubicBezTo>
                    <a:pt x="52" y="167"/>
                    <a:pt x="85" y="200"/>
                    <a:pt x="126" y="200"/>
                  </a:cubicBezTo>
                  <a:cubicBezTo>
                    <a:pt x="167" y="200"/>
                    <a:pt x="200" y="167"/>
                    <a:pt x="200" y="126"/>
                  </a:cubicBezTo>
                  <a:cubicBezTo>
                    <a:pt x="200" y="86"/>
                    <a:pt x="167" y="52"/>
                    <a:pt x="126" y="52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70"/>
            <p:cNvSpPr>
              <a:spLocks noEditPoints="1"/>
            </p:cNvSpPr>
            <p:nvPr/>
          </p:nvSpPr>
          <p:spPr bwMode="auto">
            <a:xfrm>
              <a:off x="4157663" y="3630613"/>
              <a:ext cx="47625" cy="46038"/>
            </a:xfrm>
            <a:custGeom>
              <a:avLst/>
              <a:gdLst>
                <a:gd name="T0" fmla="*/ 126 w 252"/>
                <a:gd name="T1" fmla="*/ 253 h 253"/>
                <a:gd name="T2" fmla="*/ 0 w 252"/>
                <a:gd name="T3" fmla="*/ 126 h 253"/>
                <a:gd name="T4" fmla="*/ 126 w 252"/>
                <a:gd name="T5" fmla="*/ 0 h 253"/>
                <a:gd name="T6" fmla="*/ 252 w 252"/>
                <a:gd name="T7" fmla="*/ 126 h 253"/>
                <a:gd name="T8" fmla="*/ 126 w 252"/>
                <a:gd name="T9" fmla="*/ 253 h 253"/>
                <a:gd name="T10" fmla="*/ 126 w 252"/>
                <a:gd name="T11" fmla="*/ 52 h 253"/>
                <a:gd name="T12" fmla="*/ 52 w 252"/>
                <a:gd name="T13" fmla="*/ 126 h 253"/>
                <a:gd name="T14" fmla="*/ 126 w 252"/>
                <a:gd name="T15" fmla="*/ 200 h 253"/>
                <a:gd name="T16" fmla="*/ 200 w 252"/>
                <a:gd name="T17" fmla="*/ 126 h 253"/>
                <a:gd name="T18" fmla="*/ 126 w 252"/>
                <a:gd name="T19" fmla="*/ 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3">
                  <a:moveTo>
                    <a:pt x="126" y="253"/>
                  </a:moveTo>
                  <a:cubicBezTo>
                    <a:pt x="56" y="253"/>
                    <a:pt x="0" y="196"/>
                    <a:pt x="0" y="126"/>
                  </a:cubicBezTo>
                  <a:cubicBezTo>
                    <a:pt x="0" y="57"/>
                    <a:pt x="56" y="0"/>
                    <a:pt x="126" y="0"/>
                  </a:cubicBezTo>
                  <a:cubicBezTo>
                    <a:pt x="195" y="0"/>
                    <a:pt x="252" y="57"/>
                    <a:pt x="252" y="126"/>
                  </a:cubicBezTo>
                  <a:cubicBezTo>
                    <a:pt x="252" y="196"/>
                    <a:pt x="195" y="253"/>
                    <a:pt x="126" y="253"/>
                  </a:cubicBezTo>
                  <a:close/>
                  <a:moveTo>
                    <a:pt x="126" y="52"/>
                  </a:moveTo>
                  <a:cubicBezTo>
                    <a:pt x="85" y="52"/>
                    <a:pt x="52" y="86"/>
                    <a:pt x="52" y="126"/>
                  </a:cubicBezTo>
                  <a:cubicBezTo>
                    <a:pt x="52" y="167"/>
                    <a:pt x="85" y="200"/>
                    <a:pt x="126" y="200"/>
                  </a:cubicBezTo>
                  <a:cubicBezTo>
                    <a:pt x="167" y="200"/>
                    <a:pt x="200" y="167"/>
                    <a:pt x="200" y="126"/>
                  </a:cubicBezTo>
                  <a:cubicBezTo>
                    <a:pt x="200" y="86"/>
                    <a:pt x="167" y="52"/>
                    <a:pt x="126" y="52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71"/>
            <p:cNvSpPr>
              <a:spLocks noEditPoints="1"/>
            </p:cNvSpPr>
            <p:nvPr/>
          </p:nvSpPr>
          <p:spPr bwMode="auto">
            <a:xfrm>
              <a:off x="3846513" y="3703638"/>
              <a:ext cx="88900" cy="87313"/>
            </a:xfrm>
            <a:custGeom>
              <a:avLst/>
              <a:gdLst>
                <a:gd name="T0" fmla="*/ 240 w 479"/>
                <a:gd name="T1" fmla="*/ 480 h 480"/>
                <a:gd name="T2" fmla="*/ 0 w 479"/>
                <a:gd name="T3" fmla="*/ 240 h 480"/>
                <a:gd name="T4" fmla="*/ 240 w 479"/>
                <a:gd name="T5" fmla="*/ 0 h 480"/>
                <a:gd name="T6" fmla="*/ 479 w 479"/>
                <a:gd name="T7" fmla="*/ 240 h 480"/>
                <a:gd name="T8" fmla="*/ 240 w 479"/>
                <a:gd name="T9" fmla="*/ 480 h 480"/>
                <a:gd name="T10" fmla="*/ 240 w 479"/>
                <a:gd name="T11" fmla="*/ 53 h 480"/>
                <a:gd name="T12" fmla="*/ 52 w 479"/>
                <a:gd name="T13" fmla="*/ 240 h 480"/>
                <a:gd name="T14" fmla="*/ 240 w 479"/>
                <a:gd name="T15" fmla="*/ 428 h 480"/>
                <a:gd name="T16" fmla="*/ 427 w 479"/>
                <a:gd name="T17" fmla="*/ 240 h 480"/>
                <a:gd name="T18" fmla="*/ 240 w 479"/>
                <a:gd name="T19" fmla="*/ 5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9" h="480">
                  <a:moveTo>
                    <a:pt x="240" y="480"/>
                  </a:moveTo>
                  <a:cubicBezTo>
                    <a:pt x="107" y="480"/>
                    <a:pt x="0" y="373"/>
                    <a:pt x="0" y="240"/>
                  </a:cubicBezTo>
                  <a:cubicBezTo>
                    <a:pt x="0" y="108"/>
                    <a:pt x="107" y="0"/>
                    <a:pt x="240" y="0"/>
                  </a:cubicBezTo>
                  <a:cubicBezTo>
                    <a:pt x="372" y="0"/>
                    <a:pt x="479" y="108"/>
                    <a:pt x="479" y="240"/>
                  </a:cubicBezTo>
                  <a:cubicBezTo>
                    <a:pt x="479" y="373"/>
                    <a:pt x="372" y="480"/>
                    <a:pt x="240" y="480"/>
                  </a:cubicBezTo>
                  <a:close/>
                  <a:moveTo>
                    <a:pt x="240" y="53"/>
                  </a:moveTo>
                  <a:cubicBezTo>
                    <a:pt x="136" y="53"/>
                    <a:pt x="52" y="137"/>
                    <a:pt x="52" y="240"/>
                  </a:cubicBezTo>
                  <a:cubicBezTo>
                    <a:pt x="52" y="344"/>
                    <a:pt x="136" y="428"/>
                    <a:pt x="240" y="428"/>
                  </a:cubicBezTo>
                  <a:cubicBezTo>
                    <a:pt x="343" y="428"/>
                    <a:pt x="427" y="344"/>
                    <a:pt x="427" y="240"/>
                  </a:cubicBezTo>
                  <a:cubicBezTo>
                    <a:pt x="427" y="137"/>
                    <a:pt x="343" y="53"/>
                    <a:pt x="240" y="53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72"/>
            <p:cNvSpPr>
              <a:spLocks noEditPoints="1"/>
            </p:cNvSpPr>
            <p:nvPr/>
          </p:nvSpPr>
          <p:spPr bwMode="auto">
            <a:xfrm>
              <a:off x="4221163" y="3703638"/>
              <a:ext cx="88900" cy="87313"/>
            </a:xfrm>
            <a:custGeom>
              <a:avLst/>
              <a:gdLst>
                <a:gd name="T0" fmla="*/ 239 w 479"/>
                <a:gd name="T1" fmla="*/ 480 h 480"/>
                <a:gd name="T2" fmla="*/ 0 w 479"/>
                <a:gd name="T3" fmla="*/ 240 h 480"/>
                <a:gd name="T4" fmla="*/ 239 w 479"/>
                <a:gd name="T5" fmla="*/ 0 h 480"/>
                <a:gd name="T6" fmla="*/ 479 w 479"/>
                <a:gd name="T7" fmla="*/ 240 h 480"/>
                <a:gd name="T8" fmla="*/ 239 w 479"/>
                <a:gd name="T9" fmla="*/ 480 h 480"/>
                <a:gd name="T10" fmla="*/ 239 w 479"/>
                <a:gd name="T11" fmla="*/ 53 h 480"/>
                <a:gd name="T12" fmla="*/ 52 w 479"/>
                <a:gd name="T13" fmla="*/ 240 h 480"/>
                <a:gd name="T14" fmla="*/ 239 w 479"/>
                <a:gd name="T15" fmla="*/ 428 h 480"/>
                <a:gd name="T16" fmla="*/ 427 w 479"/>
                <a:gd name="T17" fmla="*/ 240 h 480"/>
                <a:gd name="T18" fmla="*/ 239 w 479"/>
                <a:gd name="T19" fmla="*/ 5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9" h="480">
                  <a:moveTo>
                    <a:pt x="239" y="480"/>
                  </a:moveTo>
                  <a:cubicBezTo>
                    <a:pt x="107" y="480"/>
                    <a:pt x="0" y="373"/>
                    <a:pt x="0" y="240"/>
                  </a:cubicBezTo>
                  <a:cubicBezTo>
                    <a:pt x="0" y="108"/>
                    <a:pt x="107" y="0"/>
                    <a:pt x="239" y="0"/>
                  </a:cubicBezTo>
                  <a:cubicBezTo>
                    <a:pt x="371" y="0"/>
                    <a:pt x="479" y="108"/>
                    <a:pt x="479" y="240"/>
                  </a:cubicBezTo>
                  <a:cubicBezTo>
                    <a:pt x="479" y="373"/>
                    <a:pt x="371" y="480"/>
                    <a:pt x="239" y="480"/>
                  </a:cubicBezTo>
                  <a:close/>
                  <a:moveTo>
                    <a:pt x="239" y="53"/>
                  </a:moveTo>
                  <a:cubicBezTo>
                    <a:pt x="136" y="53"/>
                    <a:pt x="52" y="137"/>
                    <a:pt x="52" y="240"/>
                  </a:cubicBezTo>
                  <a:cubicBezTo>
                    <a:pt x="52" y="344"/>
                    <a:pt x="136" y="428"/>
                    <a:pt x="239" y="428"/>
                  </a:cubicBezTo>
                  <a:cubicBezTo>
                    <a:pt x="343" y="428"/>
                    <a:pt x="427" y="344"/>
                    <a:pt x="427" y="240"/>
                  </a:cubicBezTo>
                  <a:cubicBezTo>
                    <a:pt x="427" y="137"/>
                    <a:pt x="343" y="53"/>
                    <a:pt x="239" y="53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3"/>
            <p:cNvSpPr>
              <a:spLocks noEditPoints="1"/>
            </p:cNvSpPr>
            <p:nvPr/>
          </p:nvSpPr>
          <p:spPr bwMode="auto">
            <a:xfrm>
              <a:off x="4033838" y="3502025"/>
              <a:ext cx="88900" cy="88900"/>
            </a:xfrm>
            <a:custGeom>
              <a:avLst/>
              <a:gdLst>
                <a:gd name="T0" fmla="*/ 240 w 480"/>
                <a:gd name="T1" fmla="*/ 480 h 480"/>
                <a:gd name="T2" fmla="*/ 0 w 480"/>
                <a:gd name="T3" fmla="*/ 240 h 480"/>
                <a:gd name="T4" fmla="*/ 240 w 480"/>
                <a:gd name="T5" fmla="*/ 0 h 480"/>
                <a:gd name="T6" fmla="*/ 480 w 480"/>
                <a:gd name="T7" fmla="*/ 240 h 480"/>
                <a:gd name="T8" fmla="*/ 240 w 480"/>
                <a:gd name="T9" fmla="*/ 480 h 480"/>
                <a:gd name="T10" fmla="*/ 240 w 480"/>
                <a:gd name="T11" fmla="*/ 52 h 480"/>
                <a:gd name="T12" fmla="*/ 52 w 480"/>
                <a:gd name="T13" fmla="*/ 240 h 480"/>
                <a:gd name="T14" fmla="*/ 240 w 480"/>
                <a:gd name="T15" fmla="*/ 428 h 480"/>
                <a:gd name="T16" fmla="*/ 428 w 480"/>
                <a:gd name="T17" fmla="*/ 240 h 480"/>
                <a:gd name="T18" fmla="*/ 240 w 480"/>
                <a:gd name="T19" fmla="*/ 5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0" h="480">
                  <a:moveTo>
                    <a:pt x="240" y="480"/>
                  </a:moveTo>
                  <a:cubicBezTo>
                    <a:pt x="108" y="480"/>
                    <a:pt x="0" y="372"/>
                    <a:pt x="0" y="240"/>
                  </a:cubicBezTo>
                  <a:cubicBezTo>
                    <a:pt x="0" y="108"/>
                    <a:pt x="108" y="0"/>
                    <a:pt x="240" y="0"/>
                  </a:cubicBezTo>
                  <a:cubicBezTo>
                    <a:pt x="372" y="0"/>
                    <a:pt x="480" y="108"/>
                    <a:pt x="480" y="240"/>
                  </a:cubicBezTo>
                  <a:cubicBezTo>
                    <a:pt x="480" y="372"/>
                    <a:pt x="372" y="480"/>
                    <a:pt x="240" y="480"/>
                  </a:cubicBezTo>
                  <a:close/>
                  <a:moveTo>
                    <a:pt x="240" y="52"/>
                  </a:moveTo>
                  <a:cubicBezTo>
                    <a:pt x="136" y="52"/>
                    <a:pt x="52" y="137"/>
                    <a:pt x="52" y="240"/>
                  </a:cubicBezTo>
                  <a:cubicBezTo>
                    <a:pt x="52" y="344"/>
                    <a:pt x="136" y="428"/>
                    <a:pt x="240" y="428"/>
                  </a:cubicBezTo>
                  <a:cubicBezTo>
                    <a:pt x="344" y="428"/>
                    <a:pt x="428" y="344"/>
                    <a:pt x="428" y="240"/>
                  </a:cubicBezTo>
                  <a:cubicBezTo>
                    <a:pt x="428" y="137"/>
                    <a:pt x="344" y="52"/>
                    <a:pt x="240" y="52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Freeform 74"/>
            <p:cNvSpPr>
              <a:spLocks noEditPoints="1"/>
            </p:cNvSpPr>
            <p:nvPr/>
          </p:nvSpPr>
          <p:spPr bwMode="auto">
            <a:xfrm>
              <a:off x="4057651" y="3525838"/>
              <a:ext cx="41275" cy="42863"/>
            </a:xfrm>
            <a:custGeom>
              <a:avLst/>
              <a:gdLst>
                <a:gd name="T0" fmla="*/ 116 w 232"/>
                <a:gd name="T1" fmla="*/ 232 h 232"/>
                <a:gd name="T2" fmla="*/ 0 w 232"/>
                <a:gd name="T3" fmla="*/ 116 h 232"/>
                <a:gd name="T4" fmla="*/ 116 w 232"/>
                <a:gd name="T5" fmla="*/ 0 h 232"/>
                <a:gd name="T6" fmla="*/ 232 w 232"/>
                <a:gd name="T7" fmla="*/ 116 h 232"/>
                <a:gd name="T8" fmla="*/ 116 w 232"/>
                <a:gd name="T9" fmla="*/ 232 h 232"/>
                <a:gd name="T10" fmla="*/ 116 w 232"/>
                <a:gd name="T11" fmla="*/ 52 h 232"/>
                <a:gd name="T12" fmla="*/ 52 w 232"/>
                <a:gd name="T13" fmla="*/ 116 h 232"/>
                <a:gd name="T14" fmla="*/ 116 w 232"/>
                <a:gd name="T15" fmla="*/ 180 h 232"/>
                <a:gd name="T16" fmla="*/ 179 w 232"/>
                <a:gd name="T17" fmla="*/ 116 h 232"/>
                <a:gd name="T18" fmla="*/ 116 w 232"/>
                <a:gd name="T19" fmla="*/ 5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232">
                  <a:moveTo>
                    <a:pt x="116" y="232"/>
                  </a:moveTo>
                  <a:cubicBezTo>
                    <a:pt x="52" y="232"/>
                    <a:pt x="0" y="180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2" y="52"/>
                    <a:pt x="232" y="116"/>
                  </a:cubicBezTo>
                  <a:cubicBezTo>
                    <a:pt x="232" y="180"/>
                    <a:pt x="180" y="232"/>
                    <a:pt x="116" y="232"/>
                  </a:cubicBezTo>
                  <a:close/>
                  <a:moveTo>
                    <a:pt x="116" y="52"/>
                  </a:moveTo>
                  <a:cubicBezTo>
                    <a:pt x="81" y="52"/>
                    <a:pt x="52" y="81"/>
                    <a:pt x="52" y="116"/>
                  </a:cubicBezTo>
                  <a:cubicBezTo>
                    <a:pt x="52" y="151"/>
                    <a:pt x="81" y="180"/>
                    <a:pt x="116" y="180"/>
                  </a:cubicBezTo>
                  <a:cubicBezTo>
                    <a:pt x="151" y="180"/>
                    <a:pt x="179" y="151"/>
                    <a:pt x="179" y="116"/>
                  </a:cubicBezTo>
                  <a:cubicBezTo>
                    <a:pt x="179" y="81"/>
                    <a:pt x="151" y="52"/>
                    <a:pt x="116" y="52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75"/>
            <p:cNvSpPr>
              <a:spLocks noEditPoints="1"/>
            </p:cNvSpPr>
            <p:nvPr/>
          </p:nvSpPr>
          <p:spPr bwMode="auto">
            <a:xfrm>
              <a:off x="4057651" y="3925888"/>
              <a:ext cx="41275" cy="42863"/>
            </a:xfrm>
            <a:custGeom>
              <a:avLst/>
              <a:gdLst>
                <a:gd name="T0" fmla="*/ 116 w 232"/>
                <a:gd name="T1" fmla="*/ 231 h 231"/>
                <a:gd name="T2" fmla="*/ 0 w 232"/>
                <a:gd name="T3" fmla="*/ 116 h 231"/>
                <a:gd name="T4" fmla="*/ 116 w 232"/>
                <a:gd name="T5" fmla="*/ 0 h 231"/>
                <a:gd name="T6" fmla="*/ 232 w 232"/>
                <a:gd name="T7" fmla="*/ 116 h 231"/>
                <a:gd name="T8" fmla="*/ 116 w 232"/>
                <a:gd name="T9" fmla="*/ 231 h 231"/>
                <a:gd name="T10" fmla="*/ 116 w 232"/>
                <a:gd name="T11" fmla="*/ 52 h 231"/>
                <a:gd name="T12" fmla="*/ 52 w 232"/>
                <a:gd name="T13" fmla="*/ 116 h 231"/>
                <a:gd name="T14" fmla="*/ 116 w 232"/>
                <a:gd name="T15" fmla="*/ 179 h 231"/>
                <a:gd name="T16" fmla="*/ 179 w 232"/>
                <a:gd name="T17" fmla="*/ 116 h 231"/>
                <a:gd name="T18" fmla="*/ 116 w 232"/>
                <a:gd name="T19" fmla="*/ 5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231">
                  <a:moveTo>
                    <a:pt x="116" y="231"/>
                  </a:moveTo>
                  <a:cubicBezTo>
                    <a:pt x="52" y="231"/>
                    <a:pt x="0" y="179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2" y="52"/>
                    <a:pt x="232" y="116"/>
                  </a:cubicBezTo>
                  <a:cubicBezTo>
                    <a:pt x="232" y="179"/>
                    <a:pt x="180" y="231"/>
                    <a:pt x="116" y="231"/>
                  </a:cubicBezTo>
                  <a:close/>
                  <a:moveTo>
                    <a:pt x="116" y="52"/>
                  </a:moveTo>
                  <a:cubicBezTo>
                    <a:pt x="81" y="52"/>
                    <a:pt x="52" y="81"/>
                    <a:pt x="52" y="116"/>
                  </a:cubicBezTo>
                  <a:cubicBezTo>
                    <a:pt x="52" y="151"/>
                    <a:pt x="81" y="179"/>
                    <a:pt x="116" y="179"/>
                  </a:cubicBezTo>
                  <a:cubicBezTo>
                    <a:pt x="151" y="179"/>
                    <a:pt x="179" y="151"/>
                    <a:pt x="179" y="116"/>
                  </a:cubicBezTo>
                  <a:cubicBezTo>
                    <a:pt x="179" y="81"/>
                    <a:pt x="151" y="52"/>
                    <a:pt x="116" y="52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76"/>
            <p:cNvSpPr>
              <a:spLocks noEditPoints="1"/>
            </p:cNvSpPr>
            <p:nvPr/>
          </p:nvSpPr>
          <p:spPr bwMode="auto">
            <a:xfrm>
              <a:off x="4033838" y="3903663"/>
              <a:ext cx="88900" cy="88900"/>
            </a:xfrm>
            <a:custGeom>
              <a:avLst/>
              <a:gdLst>
                <a:gd name="T0" fmla="*/ 240 w 480"/>
                <a:gd name="T1" fmla="*/ 480 h 480"/>
                <a:gd name="T2" fmla="*/ 0 w 480"/>
                <a:gd name="T3" fmla="*/ 240 h 480"/>
                <a:gd name="T4" fmla="*/ 240 w 480"/>
                <a:gd name="T5" fmla="*/ 0 h 480"/>
                <a:gd name="T6" fmla="*/ 480 w 480"/>
                <a:gd name="T7" fmla="*/ 240 h 480"/>
                <a:gd name="T8" fmla="*/ 240 w 480"/>
                <a:gd name="T9" fmla="*/ 480 h 480"/>
                <a:gd name="T10" fmla="*/ 240 w 480"/>
                <a:gd name="T11" fmla="*/ 52 h 480"/>
                <a:gd name="T12" fmla="*/ 52 w 480"/>
                <a:gd name="T13" fmla="*/ 240 h 480"/>
                <a:gd name="T14" fmla="*/ 240 w 480"/>
                <a:gd name="T15" fmla="*/ 427 h 480"/>
                <a:gd name="T16" fmla="*/ 428 w 480"/>
                <a:gd name="T17" fmla="*/ 240 h 480"/>
                <a:gd name="T18" fmla="*/ 240 w 480"/>
                <a:gd name="T19" fmla="*/ 5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0" h="480">
                  <a:moveTo>
                    <a:pt x="240" y="480"/>
                  </a:moveTo>
                  <a:cubicBezTo>
                    <a:pt x="108" y="480"/>
                    <a:pt x="0" y="372"/>
                    <a:pt x="0" y="240"/>
                  </a:cubicBezTo>
                  <a:cubicBezTo>
                    <a:pt x="0" y="107"/>
                    <a:pt x="108" y="0"/>
                    <a:pt x="240" y="0"/>
                  </a:cubicBezTo>
                  <a:cubicBezTo>
                    <a:pt x="372" y="0"/>
                    <a:pt x="480" y="107"/>
                    <a:pt x="480" y="240"/>
                  </a:cubicBezTo>
                  <a:cubicBezTo>
                    <a:pt x="480" y="372"/>
                    <a:pt x="372" y="480"/>
                    <a:pt x="240" y="480"/>
                  </a:cubicBezTo>
                  <a:close/>
                  <a:moveTo>
                    <a:pt x="240" y="52"/>
                  </a:moveTo>
                  <a:cubicBezTo>
                    <a:pt x="136" y="52"/>
                    <a:pt x="52" y="136"/>
                    <a:pt x="52" y="240"/>
                  </a:cubicBezTo>
                  <a:cubicBezTo>
                    <a:pt x="52" y="343"/>
                    <a:pt x="136" y="427"/>
                    <a:pt x="240" y="427"/>
                  </a:cubicBezTo>
                  <a:cubicBezTo>
                    <a:pt x="344" y="427"/>
                    <a:pt x="428" y="343"/>
                    <a:pt x="428" y="240"/>
                  </a:cubicBezTo>
                  <a:cubicBezTo>
                    <a:pt x="428" y="136"/>
                    <a:pt x="344" y="52"/>
                    <a:pt x="240" y="52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77"/>
            <p:cNvSpPr>
              <a:spLocks/>
            </p:cNvSpPr>
            <p:nvPr/>
          </p:nvSpPr>
          <p:spPr bwMode="auto">
            <a:xfrm>
              <a:off x="3989388" y="3657600"/>
              <a:ext cx="177800" cy="179388"/>
            </a:xfrm>
            <a:custGeom>
              <a:avLst/>
              <a:gdLst>
                <a:gd name="T0" fmla="*/ 487 w 974"/>
                <a:gd name="T1" fmla="*/ 974 h 974"/>
                <a:gd name="T2" fmla="*/ 0 w 974"/>
                <a:gd name="T3" fmla="*/ 487 h 974"/>
                <a:gd name="T4" fmla="*/ 487 w 974"/>
                <a:gd name="T5" fmla="*/ 0 h 974"/>
                <a:gd name="T6" fmla="*/ 764 w 974"/>
                <a:gd name="T7" fmla="*/ 87 h 974"/>
                <a:gd name="T8" fmla="*/ 771 w 974"/>
                <a:gd name="T9" fmla="*/ 124 h 974"/>
                <a:gd name="T10" fmla="*/ 734 w 974"/>
                <a:gd name="T11" fmla="*/ 130 h 974"/>
                <a:gd name="T12" fmla="*/ 487 w 974"/>
                <a:gd name="T13" fmla="*/ 53 h 974"/>
                <a:gd name="T14" fmla="*/ 52 w 974"/>
                <a:gd name="T15" fmla="*/ 487 h 974"/>
                <a:gd name="T16" fmla="*/ 487 w 974"/>
                <a:gd name="T17" fmla="*/ 922 h 974"/>
                <a:gd name="T18" fmla="*/ 922 w 974"/>
                <a:gd name="T19" fmla="*/ 487 h 974"/>
                <a:gd name="T20" fmla="*/ 948 w 974"/>
                <a:gd name="T21" fmla="*/ 461 h 974"/>
                <a:gd name="T22" fmla="*/ 974 w 974"/>
                <a:gd name="T23" fmla="*/ 487 h 974"/>
                <a:gd name="T24" fmla="*/ 487 w 974"/>
                <a:gd name="T25" fmla="*/ 974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4" h="974">
                  <a:moveTo>
                    <a:pt x="487" y="974"/>
                  </a:moveTo>
                  <a:cubicBezTo>
                    <a:pt x="218" y="974"/>
                    <a:pt x="0" y="756"/>
                    <a:pt x="0" y="487"/>
                  </a:cubicBezTo>
                  <a:cubicBezTo>
                    <a:pt x="0" y="219"/>
                    <a:pt x="218" y="0"/>
                    <a:pt x="487" y="0"/>
                  </a:cubicBezTo>
                  <a:cubicBezTo>
                    <a:pt x="587" y="0"/>
                    <a:pt x="682" y="31"/>
                    <a:pt x="764" y="87"/>
                  </a:cubicBezTo>
                  <a:cubicBezTo>
                    <a:pt x="776" y="96"/>
                    <a:pt x="779" y="112"/>
                    <a:pt x="771" y="124"/>
                  </a:cubicBezTo>
                  <a:cubicBezTo>
                    <a:pt x="763" y="135"/>
                    <a:pt x="746" y="138"/>
                    <a:pt x="734" y="130"/>
                  </a:cubicBezTo>
                  <a:cubicBezTo>
                    <a:pt x="662" y="79"/>
                    <a:pt x="576" y="53"/>
                    <a:pt x="487" y="53"/>
                  </a:cubicBezTo>
                  <a:cubicBezTo>
                    <a:pt x="247" y="53"/>
                    <a:pt x="52" y="248"/>
                    <a:pt x="52" y="487"/>
                  </a:cubicBezTo>
                  <a:cubicBezTo>
                    <a:pt x="52" y="727"/>
                    <a:pt x="247" y="922"/>
                    <a:pt x="487" y="922"/>
                  </a:cubicBezTo>
                  <a:cubicBezTo>
                    <a:pt x="727" y="922"/>
                    <a:pt x="922" y="727"/>
                    <a:pt x="922" y="487"/>
                  </a:cubicBezTo>
                  <a:cubicBezTo>
                    <a:pt x="922" y="473"/>
                    <a:pt x="933" y="461"/>
                    <a:pt x="948" y="461"/>
                  </a:cubicBezTo>
                  <a:cubicBezTo>
                    <a:pt x="962" y="461"/>
                    <a:pt x="974" y="473"/>
                    <a:pt x="974" y="487"/>
                  </a:cubicBezTo>
                  <a:cubicBezTo>
                    <a:pt x="974" y="756"/>
                    <a:pt x="755" y="974"/>
                    <a:pt x="487" y="974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96" name="Freeform 78"/>
            <p:cNvSpPr>
              <a:spLocks/>
            </p:cNvSpPr>
            <p:nvPr/>
          </p:nvSpPr>
          <p:spPr bwMode="auto">
            <a:xfrm>
              <a:off x="4019551" y="3686175"/>
              <a:ext cx="146050" cy="100013"/>
            </a:xfrm>
            <a:custGeom>
              <a:avLst/>
              <a:gdLst>
                <a:gd name="T0" fmla="*/ 284 w 796"/>
                <a:gd name="T1" fmla="*/ 538 h 538"/>
                <a:gd name="T2" fmla="*/ 266 w 796"/>
                <a:gd name="T3" fmla="*/ 531 h 538"/>
                <a:gd name="T4" fmla="*/ 10 w 796"/>
                <a:gd name="T5" fmla="*/ 276 h 538"/>
                <a:gd name="T6" fmla="*/ 10 w 796"/>
                <a:gd name="T7" fmla="*/ 239 h 538"/>
                <a:gd name="T8" fmla="*/ 47 w 796"/>
                <a:gd name="T9" fmla="*/ 239 h 538"/>
                <a:gd name="T10" fmla="*/ 284 w 796"/>
                <a:gd name="T11" fmla="*/ 476 h 538"/>
                <a:gd name="T12" fmla="*/ 749 w 796"/>
                <a:gd name="T13" fmla="*/ 11 h 538"/>
                <a:gd name="T14" fmla="*/ 786 w 796"/>
                <a:gd name="T15" fmla="*/ 11 h 538"/>
                <a:gd name="T16" fmla="*/ 786 w 796"/>
                <a:gd name="T17" fmla="*/ 47 h 538"/>
                <a:gd name="T18" fmla="*/ 303 w 796"/>
                <a:gd name="T19" fmla="*/ 531 h 538"/>
                <a:gd name="T20" fmla="*/ 284 w 796"/>
                <a:gd name="T21" fmla="*/ 538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6" h="538">
                  <a:moveTo>
                    <a:pt x="284" y="538"/>
                  </a:moveTo>
                  <a:cubicBezTo>
                    <a:pt x="277" y="538"/>
                    <a:pt x="271" y="536"/>
                    <a:pt x="266" y="531"/>
                  </a:cubicBezTo>
                  <a:cubicBezTo>
                    <a:pt x="10" y="276"/>
                    <a:pt x="10" y="276"/>
                    <a:pt x="10" y="276"/>
                  </a:cubicBezTo>
                  <a:cubicBezTo>
                    <a:pt x="0" y="265"/>
                    <a:pt x="0" y="249"/>
                    <a:pt x="10" y="239"/>
                  </a:cubicBezTo>
                  <a:cubicBezTo>
                    <a:pt x="21" y="228"/>
                    <a:pt x="37" y="228"/>
                    <a:pt x="47" y="239"/>
                  </a:cubicBezTo>
                  <a:cubicBezTo>
                    <a:pt x="284" y="476"/>
                    <a:pt x="284" y="476"/>
                    <a:pt x="284" y="476"/>
                  </a:cubicBezTo>
                  <a:cubicBezTo>
                    <a:pt x="749" y="11"/>
                    <a:pt x="749" y="11"/>
                    <a:pt x="749" y="11"/>
                  </a:cubicBezTo>
                  <a:cubicBezTo>
                    <a:pt x="759" y="0"/>
                    <a:pt x="776" y="0"/>
                    <a:pt x="786" y="11"/>
                  </a:cubicBezTo>
                  <a:cubicBezTo>
                    <a:pt x="796" y="21"/>
                    <a:pt x="796" y="37"/>
                    <a:pt x="786" y="47"/>
                  </a:cubicBezTo>
                  <a:cubicBezTo>
                    <a:pt x="303" y="531"/>
                    <a:pt x="303" y="531"/>
                    <a:pt x="303" y="531"/>
                  </a:cubicBezTo>
                  <a:cubicBezTo>
                    <a:pt x="297" y="536"/>
                    <a:pt x="291" y="538"/>
                    <a:pt x="284" y="538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97" name="Freeform 79"/>
            <p:cNvSpPr>
              <a:spLocks/>
            </p:cNvSpPr>
            <p:nvPr/>
          </p:nvSpPr>
          <p:spPr bwMode="auto">
            <a:xfrm>
              <a:off x="4222751" y="3629025"/>
              <a:ext cx="49213" cy="39688"/>
            </a:xfrm>
            <a:custGeom>
              <a:avLst/>
              <a:gdLst>
                <a:gd name="T0" fmla="*/ 189 w 266"/>
                <a:gd name="T1" fmla="*/ 215 h 215"/>
                <a:gd name="T2" fmla="*/ 181 w 266"/>
                <a:gd name="T3" fmla="*/ 214 h 215"/>
                <a:gd name="T4" fmla="*/ 21 w 266"/>
                <a:gd name="T5" fmla="*/ 166 h 215"/>
                <a:gd name="T6" fmla="*/ 4 w 266"/>
                <a:gd name="T7" fmla="*/ 133 h 215"/>
                <a:gd name="T8" fmla="*/ 36 w 266"/>
                <a:gd name="T9" fmla="*/ 116 h 215"/>
                <a:gd name="T10" fmla="*/ 171 w 266"/>
                <a:gd name="T11" fmla="*/ 157 h 215"/>
                <a:gd name="T12" fmla="*/ 212 w 266"/>
                <a:gd name="T13" fmla="*/ 22 h 215"/>
                <a:gd name="T14" fmla="*/ 245 w 266"/>
                <a:gd name="T15" fmla="*/ 4 h 215"/>
                <a:gd name="T16" fmla="*/ 262 w 266"/>
                <a:gd name="T17" fmla="*/ 37 h 215"/>
                <a:gd name="T18" fmla="*/ 214 w 266"/>
                <a:gd name="T19" fmla="*/ 197 h 215"/>
                <a:gd name="T20" fmla="*/ 189 w 266"/>
                <a:gd name="T21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6" h="215">
                  <a:moveTo>
                    <a:pt x="189" y="215"/>
                  </a:moveTo>
                  <a:cubicBezTo>
                    <a:pt x="186" y="215"/>
                    <a:pt x="184" y="215"/>
                    <a:pt x="181" y="214"/>
                  </a:cubicBezTo>
                  <a:cubicBezTo>
                    <a:pt x="21" y="166"/>
                    <a:pt x="21" y="166"/>
                    <a:pt x="21" y="166"/>
                  </a:cubicBezTo>
                  <a:cubicBezTo>
                    <a:pt x="8" y="161"/>
                    <a:pt x="0" y="147"/>
                    <a:pt x="4" y="133"/>
                  </a:cubicBezTo>
                  <a:cubicBezTo>
                    <a:pt x="8" y="119"/>
                    <a:pt x="23" y="111"/>
                    <a:pt x="36" y="116"/>
                  </a:cubicBezTo>
                  <a:cubicBezTo>
                    <a:pt x="171" y="157"/>
                    <a:pt x="171" y="157"/>
                    <a:pt x="171" y="157"/>
                  </a:cubicBezTo>
                  <a:cubicBezTo>
                    <a:pt x="212" y="22"/>
                    <a:pt x="212" y="22"/>
                    <a:pt x="212" y="22"/>
                  </a:cubicBezTo>
                  <a:cubicBezTo>
                    <a:pt x="216" y="8"/>
                    <a:pt x="231" y="0"/>
                    <a:pt x="245" y="4"/>
                  </a:cubicBezTo>
                  <a:cubicBezTo>
                    <a:pt x="258" y="8"/>
                    <a:pt x="266" y="23"/>
                    <a:pt x="262" y="37"/>
                  </a:cubicBezTo>
                  <a:cubicBezTo>
                    <a:pt x="214" y="197"/>
                    <a:pt x="214" y="197"/>
                    <a:pt x="214" y="197"/>
                  </a:cubicBezTo>
                  <a:cubicBezTo>
                    <a:pt x="210" y="208"/>
                    <a:pt x="200" y="215"/>
                    <a:pt x="189" y="215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98" name="Freeform 80"/>
            <p:cNvSpPr>
              <a:spLocks/>
            </p:cNvSpPr>
            <p:nvPr/>
          </p:nvSpPr>
          <p:spPr bwMode="auto">
            <a:xfrm>
              <a:off x="4140201" y="3900488"/>
              <a:ext cx="39688" cy="47625"/>
            </a:xfrm>
            <a:custGeom>
              <a:avLst/>
              <a:gdLst>
                <a:gd name="T0" fmla="*/ 188 w 217"/>
                <a:gd name="T1" fmla="*/ 260 h 260"/>
                <a:gd name="T2" fmla="*/ 181 w 217"/>
                <a:gd name="T3" fmla="*/ 259 h 260"/>
                <a:gd name="T4" fmla="*/ 20 w 217"/>
                <a:gd name="T5" fmla="*/ 215 h 260"/>
                <a:gd name="T6" fmla="*/ 4 w 217"/>
                <a:gd name="T7" fmla="*/ 203 h 260"/>
                <a:gd name="T8" fmla="*/ 2 w 217"/>
                <a:gd name="T9" fmla="*/ 183 h 260"/>
                <a:gd name="T10" fmla="*/ 46 w 217"/>
                <a:gd name="T11" fmla="*/ 22 h 260"/>
                <a:gd name="T12" fmla="*/ 78 w 217"/>
                <a:gd name="T13" fmla="*/ 4 h 260"/>
                <a:gd name="T14" fmla="*/ 96 w 217"/>
                <a:gd name="T15" fmla="*/ 36 h 260"/>
                <a:gd name="T16" fmla="*/ 59 w 217"/>
                <a:gd name="T17" fmla="*/ 172 h 260"/>
                <a:gd name="T18" fmla="*/ 195 w 217"/>
                <a:gd name="T19" fmla="*/ 209 h 260"/>
                <a:gd name="T20" fmla="*/ 213 w 217"/>
                <a:gd name="T21" fmla="*/ 241 h 260"/>
                <a:gd name="T22" fmla="*/ 188 w 217"/>
                <a:gd name="T23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260">
                  <a:moveTo>
                    <a:pt x="188" y="260"/>
                  </a:moveTo>
                  <a:cubicBezTo>
                    <a:pt x="186" y="260"/>
                    <a:pt x="183" y="260"/>
                    <a:pt x="181" y="259"/>
                  </a:cubicBezTo>
                  <a:cubicBezTo>
                    <a:pt x="20" y="215"/>
                    <a:pt x="20" y="215"/>
                    <a:pt x="20" y="215"/>
                  </a:cubicBezTo>
                  <a:cubicBezTo>
                    <a:pt x="13" y="214"/>
                    <a:pt x="8" y="209"/>
                    <a:pt x="4" y="203"/>
                  </a:cubicBezTo>
                  <a:cubicBezTo>
                    <a:pt x="1" y="197"/>
                    <a:pt x="0" y="190"/>
                    <a:pt x="2" y="18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50" y="9"/>
                    <a:pt x="64" y="0"/>
                    <a:pt x="78" y="4"/>
                  </a:cubicBezTo>
                  <a:cubicBezTo>
                    <a:pt x="92" y="8"/>
                    <a:pt x="100" y="22"/>
                    <a:pt x="96" y="36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195" y="209"/>
                    <a:pt x="195" y="209"/>
                    <a:pt x="195" y="209"/>
                  </a:cubicBezTo>
                  <a:cubicBezTo>
                    <a:pt x="209" y="213"/>
                    <a:pt x="217" y="227"/>
                    <a:pt x="213" y="241"/>
                  </a:cubicBezTo>
                  <a:cubicBezTo>
                    <a:pt x="210" y="253"/>
                    <a:pt x="199" y="260"/>
                    <a:pt x="188" y="260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99" name="Freeform 81"/>
            <p:cNvSpPr>
              <a:spLocks/>
            </p:cNvSpPr>
            <p:nvPr/>
          </p:nvSpPr>
          <p:spPr bwMode="auto">
            <a:xfrm>
              <a:off x="3883026" y="3822700"/>
              <a:ext cx="49213" cy="39688"/>
            </a:xfrm>
            <a:custGeom>
              <a:avLst/>
              <a:gdLst>
                <a:gd name="T0" fmla="*/ 29 w 268"/>
                <a:gd name="T1" fmla="*/ 215 h 215"/>
                <a:gd name="T2" fmla="*/ 21 w 268"/>
                <a:gd name="T3" fmla="*/ 213 h 215"/>
                <a:gd name="T4" fmla="*/ 4 w 268"/>
                <a:gd name="T5" fmla="*/ 181 h 215"/>
                <a:gd name="T6" fmla="*/ 55 w 268"/>
                <a:gd name="T7" fmla="*/ 21 h 215"/>
                <a:gd name="T8" fmla="*/ 87 w 268"/>
                <a:gd name="T9" fmla="*/ 4 h 215"/>
                <a:gd name="T10" fmla="*/ 247 w 268"/>
                <a:gd name="T11" fmla="*/ 55 h 215"/>
                <a:gd name="T12" fmla="*/ 264 w 268"/>
                <a:gd name="T13" fmla="*/ 87 h 215"/>
                <a:gd name="T14" fmla="*/ 231 w 268"/>
                <a:gd name="T15" fmla="*/ 104 h 215"/>
                <a:gd name="T16" fmla="*/ 97 w 268"/>
                <a:gd name="T17" fmla="*/ 62 h 215"/>
                <a:gd name="T18" fmla="*/ 54 w 268"/>
                <a:gd name="T19" fmla="*/ 196 h 215"/>
                <a:gd name="T20" fmla="*/ 29 w 268"/>
                <a:gd name="T21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215">
                  <a:moveTo>
                    <a:pt x="29" y="215"/>
                  </a:moveTo>
                  <a:cubicBezTo>
                    <a:pt x="27" y="215"/>
                    <a:pt x="24" y="214"/>
                    <a:pt x="21" y="213"/>
                  </a:cubicBezTo>
                  <a:cubicBezTo>
                    <a:pt x="8" y="209"/>
                    <a:pt x="0" y="194"/>
                    <a:pt x="4" y="18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9" y="8"/>
                    <a:pt x="74" y="0"/>
                    <a:pt x="87" y="4"/>
                  </a:cubicBezTo>
                  <a:cubicBezTo>
                    <a:pt x="247" y="55"/>
                    <a:pt x="247" y="55"/>
                    <a:pt x="247" y="55"/>
                  </a:cubicBezTo>
                  <a:cubicBezTo>
                    <a:pt x="260" y="59"/>
                    <a:pt x="268" y="74"/>
                    <a:pt x="264" y="87"/>
                  </a:cubicBezTo>
                  <a:cubicBezTo>
                    <a:pt x="259" y="101"/>
                    <a:pt x="245" y="109"/>
                    <a:pt x="231" y="104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1" y="207"/>
                    <a:pt x="40" y="215"/>
                    <a:pt x="29" y="215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00" name="Freeform 82"/>
            <p:cNvSpPr>
              <a:spLocks/>
            </p:cNvSpPr>
            <p:nvPr/>
          </p:nvSpPr>
          <p:spPr bwMode="auto">
            <a:xfrm>
              <a:off x="3973513" y="3548063"/>
              <a:ext cx="39688" cy="47625"/>
            </a:xfrm>
            <a:custGeom>
              <a:avLst/>
              <a:gdLst>
                <a:gd name="T0" fmla="*/ 148 w 218"/>
                <a:gd name="T1" fmla="*/ 259 h 259"/>
                <a:gd name="T2" fmla="*/ 141 w 218"/>
                <a:gd name="T3" fmla="*/ 258 h 259"/>
                <a:gd name="T4" fmla="*/ 123 w 218"/>
                <a:gd name="T5" fmla="*/ 226 h 259"/>
                <a:gd name="T6" fmla="*/ 159 w 218"/>
                <a:gd name="T7" fmla="*/ 90 h 259"/>
                <a:gd name="T8" fmla="*/ 23 w 218"/>
                <a:gd name="T9" fmla="*/ 54 h 259"/>
                <a:gd name="T10" fmla="*/ 4 w 218"/>
                <a:gd name="T11" fmla="*/ 22 h 259"/>
                <a:gd name="T12" fmla="*/ 36 w 218"/>
                <a:gd name="T13" fmla="*/ 3 h 259"/>
                <a:gd name="T14" fmla="*/ 197 w 218"/>
                <a:gd name="T15" fmla="*/ 46 h 259"/>
                <a:gd name="T16" fmla="*/ 213 w 218"/>
                <a:gd name="T17" fmla="*/ 58 h 259"/>
                <a:gd name="T18" fmla="*/ 216 w 218"/>
                <a:gd name="T19" fmla="*/ 78 h 259"/>
                <a:gd name="T20" fmla="*/ 173 w 218"/>
                <a:gd name="T21" fmla="*/ 239 h 259"/>
                <a:gd name="T22" fmla="*/ 148 w 218"/>
                <a:gd name="T23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8" h="259">
                  <a:moveTo>
                    <a:pt x="148" y="259"/>
                  </a:moveTo>
                  <a:cubicBezTo>
                    <a:pt x="146" y="259"/>
                    <a:pt x="144" y="258"/>
                    <a:pt x="141" y="258"/>
                  </a:cubicBezTo>
                  <a:cubicBezTo>
                    <a:pt x="127" y="254"/>
                    <a:pt x="119" y="240"/>
                    <a:pt x="123" y="226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9" y="50"/>
                    <a:pt x="0" y="36"/>
                    <a:pt x="4" y="22"/>
                  </a:cubicBezTo>
                  <a:cubicBezTo>
                    <a:pt x="8" y="8"/>
                    <a:pt x="22" y="0"/>
                    <a:pt x="36" y="3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204" y="48"/>
                    <a:pt x="210" y="52"/>
                    <a:pt x="213" y="58"/>
                  </a:cubicBezTo>
                  <a:cubicBezTo>
                    <a:pt x="217" y="64"/>
                    <a:pt x="218" y="71"/>
                    <a:pt x="216" y="78"/>
                  </a:cubicBezTo>
                  <a:cubicBezTo>
                    <a:pt x="173" y="239"/>
                    <a:pt x="173" y="239"/>
                    <a:pt x="173" y="239"/>
                  </a:cubicBezTo>
                  <a:cubicBezTo>
                    <a:pt x="170" y="251"/>
                    <a:pt x="160" y="259"/>
                    <a:pt x="148" y="259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118" name="Group 4117"/>
          <p:cNvGrpSpPr/>
          <p:nvPr/>
        </p:nvGrpSpPr>
        <p:grpSpPr>
          <a:xfrm>
            <a:off x="7869238" y="2944813"/>
            <a:ext cx="495300" cy="461962"/>
            <a:chOff x="7869238" y="2944813"/>
            <a:chExt cx="495300" cy="461962"/>
          </a:xfrm>
        </p:grpSpPr>
        <p:sp>
          <p:nvSpPr>
            <p:cNvPr id="4108" name="Oval 86"/>
            <p:cNvSpPr>
              <a:spLocks noChangeArrowheads="1"/>
            </p:cNvSpPr>
            <p:nvPr/>
          </p:nvSpPr>
          <p:spPr bwMode="auto">
            <a:xfrm>
              <a:off x="7869238" y="3267075"/>
              <a:ext cx="138113" cy="139700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09" name="Oval 87"/>
            <p:cNvSpPr>
              <a:spLocks noChangeArrowheads="1"/>
            </p:cNvSpPr>
            <p:nvPr/>
          </p:nvSpPr>
          <p:spPr bwMode="auto">
            <a:xfrm>
              <a:off x="8039100" y="3267075"/>
              <a:ext cx="139700" cy="139700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10" name="Oval 88"/>
            <p:cNvSpPr>
              <a:spLocks noChangeArrowheads="1"/>
            </p:cNvSpPr>
            <p:nvPr/>
          </p:nvSpPr>
          <p:spPr bwMode="auto">
            <a:xfrm>
              <a:off x="8210550" y="3267075"/>
              <a:ext cx="138113" cy="139700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11" name="Freeform 89"/>
            <p:cNvSpPr>
              <a:spLocks/>
            </p:cNvSpPr>
            <p:nvPr/>
          </p:nvSpPr>
          <p:spPr bwMode="auto">
            <a:xfrm>
              <a:off x="8018463" y="2944813"/>
              <a:ext cx="180975" cy="182562"/>
            </a:xfrm>
            <a:custGeom>
              <a:avLst/>
              <a:gdLst>
                <a:gd name="T0" fmla="*/ 325 w 588"/>
                <a:gd name="T1" fmla="*/ 0 h 587"/>
                <a:gd name="T2" fmla="*/ 353 w 588"/>
                <a:gd name="T3" fmla="*/ 88 h 587"/>
                <a:gd name="T4" fmla="*/ 398 w 588"/>
                <a:gd name="T5" fmla="*/ 106 h 587"/>
                <a:gd name="T6" fmla="*/ 480 w 588"/>
                <a:gd name="T7" fmla="*/ 64 h 587"/>
                <a:gd name="T8" fmla="*/ 524 w 588"/>
                <a:gd name="T9" fmla="*/ 108 h 587"/>
                <a:gd name="T10" fmla="*/ 481 w 588"/>
                <a:gd name="T11" fmla="*/ 189 h 587"/>
                <a:gd name="T12" fmla="*/ 500 w 588"/>
                <a:gd name="T13" fmla="*/ 235 h 587"/>
                <a:gd name="T14" fmla="*/ 588 w 588"/>
                <a:gd name="T15" fmla="*/ 262 h 587"/>
                <a:gd name="T16" fmla="*/ 588 w 588"/>
                <a:gd name="T17" fmla="*/ 324 h 587"/>
                <a:gd name="T18" fmla="*/ 500 w 588"/>
                <a:gd name="T19" fmla="*/ 352 h 587"/>
                <a:gd name="T20" fmla="*/ 481 w 588"/>
                <a:gd name="T21" fmla="*/ 398 h 587"/>
                <a:gd name="T22" fmla="*/ 524 w 588"/>
                <a:gd name="T23" fmla="*/ 479 h 587"/>
                <a:gd name="T24" fmla="*/ 480 w 588"/>
                <a:gd name="T25" fmla="*/ 523 h 587"/>
                <a:gd name="T26" fmla="*/ 398 w 588"/>
                <a:gd name="T27" fmla="*/ 480 h 587"/>
                <a:gd name="T28" fmla="*/ 353 w 588"/>
                <a:gd name="T29" fmla="*/ 499 h 587"/>
                <a:gd name="T30" fmla="*/ 325 w 588"/>
                <a:gd name="T31" fmla="*/ 587 h 587"/>
                <a:gd name="T32" fmla="*/ 263 w 588"/>
                <a:gd name="T33" fmla="*/ 587 h 587"/>
                <a:gd name="T34" fmla="*/ 236 w 588"/>
                <a:gd name="T35" fmla="*/ 499 h 587"/>
                <a:gd name="T36" fmla="*/ 190 w 588"/>
                <a:gd name="T37" fmla="*/ 480 h 587"/>
                <a:gd name="T38" fmla="*/ 108 w 588"/>
                <a:gd name="T39" fmla="*/ 523 h 587"/>
                <a:gd name="T40" fmla="*/ 64 w 588"/>
                <a:gd name="T41" fmla="*/ 479 h 587"/>
                <a:gd name="T42" fmla="*/ 107 w 588"/>
                <a:gd name="T43" fmla="*/ 398 h 587"/>
                <a:gd name="T44" fmla="*/ 88 w 588"/>
                <a:gd name="T45" fmla="*/ 352 h 587"/>
                <a:gd name="T46" fmla="*/ 0 w 588"/>
                <a:gd name="T47" fmla="*/ 324 h 587"/>
                <a:gd name="T48" fmla="*/ 0 w 588"/>
                <a:gd name="T49" fmla="*/ 262 h 587"/>
                <a:gd name="T50" fmla="*/ 88 w 588"/>
                <a:gd name="T51" fmla="*/ 235 h 587"/>
                <a:gd name="T52" fmla="*/ 107 w 588"/>
                <a:gd name="T53" fmla="*/ 189 h 587"/>
                <a:gd name="T54" fmla="*/ 64 w 588"/>
                <a:gd name="T55" fmla="*/ 108 h 587"/>
                <a:gd name="T56" fmla="*/ 108 w 588"/>
                <a:gd name="T57" fmla="*/ 64 h 587"/>
                <a:gd name="T58" fmla="*/ 190 w 588"/>
                <a:gd name="T59" fmla="*/ 106 h 587"/>
                <a:gd name="T60" fmla="*/ 236 w 588"/>
                <a:gd name="T61" fmla="*/ 88 h 587"/>
                <a:gd name="T62" fmla="*/ 263 w 588"/>
                <a:gd name="T63" fmla="*/ 0 h 587"/>
                <a:gd name="T64" fmla="*/ 325 w 588"/>
                <a:gd name="T65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8" h="587">
                  <a:moveTo>
                    <a:pt x="325" y="0"/>
                  </a:moveTo>
                  <a:cubicBezTo>
                    <a:pt x="353" y="88"/>
                    <a:pt x="353" y="88"/>
                    <a:pt x="353" y="88"/>
                  </a:cubicBezTo>
                  <a:cubicBezTo>
                    <a:pt x="371" y="95"/>
                    <a:pt x="380" y="99"/>
                    <a:pt x="398" y="106"/>
                  </a:cubicBezTo>
                  <a:cubicBezTo>
                    <a:pt x="480" y="64"/>
                    <a:pt x="480" y="64"/>
                    <a:pt x="480" y="64"/>
                  </a:cubicBezTo>
                  <a:cubicBezTo>
                    <a:pt x="503" y="86"/>
                    <a:pt x="501" y="85"/>
                    <a:pt x="524" y="108"/>
                  </a:cubicBezTo>
                  <a:cubicBezTo>
                    <a:pt x="481" y="189"/>
                    <a:pt x="481" y="189"/>
                    <a:pt x="481" y="189"/>
                  </a:cubicBezTo>
                  <a:cubicBezTo>
                    <a:pt x="489" y="208"/>
                    <a:pt x="492" y="216"/>
                    <a:pt x="500" y="235"/>
                  </a:cubicBezTo>
                  <a:cubicBezTo>
                    <a:pt x="588" y="262"/>
                    <a:pt x="588" y="262"/>
                    <a:pt x="588" y="262"/>
                  </a:cubicBezTo>
                  <a:cubicBezTo>
                    <a:pt x="588" y="294"/>
                    <a:pt x="588" y="293"/>
                    <a:pt x="588" y="324"/>
                  </a:cubicBezTo>
                  <a:cubicBezTo>
                    <a:pt x="500" y="352"/>
                    <a:pt x="500" y="352"/>
                    <a:pt x="500" y="352"/>
                  </a:cubicBezTo>
                  <a:cubicBezTo>
                    <a:pt x="492" y="370"/>
                    <a:pt x="489" y="379"/>
                    <a:pt x="481" y="398"/>
                  </a:cubicBezTo>
                  <a:cubicBezTo>
                    <a:pt x="524" y="479"/>
                    <a:pt x="524" y="479"/>
                    <a:pt x="524" y="479"/>
                  </a:cubicBezTo>
                  <a:cubicBezTo>
                    <a:pt x="501" y="501"/>
                    <a:pt x="503" y="500"/>
                    <a:pt x="480" y="523"/>
                  </a:cubicBezTo>
                  <a:cubicBezTo>
                    <a:pt x="398" y="480"/>
                    <a:pt x="398" y="480"/>
                    <a:pt x="398" y="480"/>
                  </a:cubicBezTo>
                  <a:cubicBezTo>
                    <a:pt x="380" y="488"/>
                    <a:pt x="371" y="491"/>
                    <a:pt x="353" y="499"/>
                  </a:cubicBezTo>
                  <a:cubicBezTo>
                    <a:pt x="325" y="587"/>
                    <a:pt x="325" y="587"/>
                    <a:pt x="325" y="587"/>
                  </a:cubicBezTo>
                  <a:cubicBezTo>
                    <a:pt x="293" y="587"/>
                    <a:pt x="295" y="587"/>
                    <a:pt x="263" y="587"/>
                  </a:cubicBezTo>
                  <a:cubicBezTo>
                    <a:pt x="236" y="499"/>
                    <a:pt x="236" y="499"/>
                    <a:pt x="236" y="499"/>
                  </a:cubicBezTo>
                  <a:cubicBezTo>
                    <a:pt x="217" y="491"/>
                    <a:pt x="208" y="488"/>
                    <a:pt x="190" y="480"/>
                  </a:cubicBezTo>
                  <a:cubicBezTo>
                    <a:pt x="108" y="523"/>
                    <a:pt x="108" y="523"/>
                    <a:pt x="108" y="523"/>
                  </a:cubicBezTo>
                  <a:cubicBezTo>
                    <a:pt x="86" y="500"/>
                    <a:pt x="87" y="501"/>
                    <a:pt x="64" y="479"/>
                  </a:cubicBezTo>
                  <a:cubicBezTo>
                    <a:pt x="107" y="398"/>
                    <a:pt x="107" y="398"/>
                    <a:pt x="107" y="398"/>
                  </a:cubicBezTo>
                  <a:cubicBezTo>
                    <a:pt x="99" y="379"/>
                    <a:pt x="96" y="370"/>
                    <a:pt x="88" y="352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293"/>
                    <a:pt x="0" y="294"/>
                    <a:pt x="0" y="262"/>
                  </a:cubicBezTo>
                  <a:cubicBezTo>
                    <a:pt x="88" y="235"/>
                    <a:pt x="88" y="235"/>
                    <a:pt x="88" y="235"/>
                  </a:cubicBezTo>
                  <a:cubicBezTo>
                    <a:pt x="96" y="216"/>
                    <a:pt x="99" y="208"/>
                    <a:pt x="107" y="189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87" y="85"/>
                    <a:pt x="86" y="86"/>
                    <a:pt x="108" y="64"/>
                  </a:cubicBezTo>
                  <a:cubicBezTo>
                    <a:pt x="190" y="106"/>
                    <a:pt x="190" y="106"/>
                    <a:pt x="190" y="106"/>
                  </a:cubicBezTo>
                  <a:cubicBezTo>
                    <a:pt x="208" y="99"/>
                    <a:pt x="217" y="95"/>
                    <a:pt x="236" y="88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295" y="0"/>
                    <a:pt x="293" y="0"/>
                    <a:pt x="325" y="0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12" name="Oval 90"/>
            <p:cNvSpPr>
              <a:spLocks noChangeArrowheads="1"/>
            </p:cNvSpPr>
            <p:nvPr/>
          </p:nvSpPr>
          <p:spPr bwMode="auto">
            <a:xfrm>
              <a:off x="8075613" y="3003550"/>
              <a:ext cx="65088" cy="65087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13" name="Freeform 91"/>
            <p:cNvSpPr>
              <a:spLocks/>
            </p:cNvSpPr>
            <p:nvPr/>
          </p:nvSpPr>
          <p:spPr bwMode="auto">
            <a:xfrm>
              <a:off x="7937500" y="3198813"/>
              <a:ext cx="341313" cy="42862"/>
            </a:xfrm>
            <a:custGeom>
              <a:avLst/>
              <a:gdLst>
                <a:gd name="T0" fmla="*/ 0 w 215"/>
                <a:gd name="T1" fmla="*/ 27 h 27"/>
                <a:gd name="T2" fmla="*/ 0 w 215"/>
                <a:gd name="T3" fmla="*/ 0 h 27"/>
                <a:gd name="T4" fmla="*/ 215 w 215"/>
                <a:gd name="T5" fmla="*/ 0 h 27"/>
                <a:gd name="T6" fmla="*/ 215 w 215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27">
                  <a:moveTo>
                    <a:pt x="0" y="27"/>
                  </a:moveTo>
                  <a:lnTo>
                    <a:pt x="0" y="0"/>
                  </a:lnTo>
                  <a:lnTo>
                    <a:pt x="215" y="0"/>
                  </a:lnTo>
                  <a:lnTo>
                    <a:pt x="215" y="27"/>
                  </a:ln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14" name="Line 92"/>
            <p:cNvSpPr>
              <a:spLocks noChangeShapeType="1"/>
            </p:cNvSpPr>
            <p:nvPr/>
          </p:nvSpPr>
          <p:spPr bwMode="auto">
            <a:xfrm>
              <a:off x="8108950" y="3155950"/>
              <a:ext cx="0" cy="85725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15" name="Freeform 93"/>
            <p:cNvSpPr>
              <a:spLocks/>
            </p:cNvSpPr>
            <p:nvPr/>
          </p:nvSpPr>
          <p:spPr bwMode="auto">
            <a:xfrm>
              <a:off x="7912100" y="3275013"/>
              <a:ext cx="107950" cy="84137"/>
            </a:xfrm>
            <a:custGeom>
              <a:avLst/>
              <a:gdLst>
                <a:gd name="T0" fmla="*/ 0 w 68"/>
                <a:gd name="T1" fmla="*/ 37 h 53"/>
                <a:gd name="T2" fmla="*/ 16 w 68"/>
                <a:gd name="T3" fmla="*/ 53 h 53"/>
                <a:gd name="T4" fmla="*/ 68 w 68"/>
                <a:gd name="T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53">
                  <a:moveTo>
                    <a:pt x="0" y="37"/>
                  </a:moveTo>
                  <a:lnTo>
                    <a:pt x="16" y="53"/>
                  </a:lnTo>
                  <a:lnTo>
                    <a:pt x="68" y="0"/>
                  </a:ln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16" name="Freeform 94"/>
            <p:cNvSpPr>
              <a:spLocks/>
            </p:cNvSpPr>
            <p:nvPr/>
          </p:nvSpPr>
          <p:spPr bwMode="auto">
            <a:xfrm>
              <a:off x="8085138" y="3275013"/>
              <a:ext cx="109538" cy="84137"/>
            </a:xfrm>
            <a:custGeom>
              <a:avLst/>
              <a:gdLst>
                <a:gd name="T0" fmla="*/ 0 w 69"/>
                <a:gd name="T1" fmla="*/ 37 h 53"/>
                <a:gd name="T2" fmla="*/ 16 w 69"/>
                <a:gd name="T3" fmla="*/ 53 h 53"/>
                <a:gd name="T4" fmla="*/ 69 w 69"/>
                <a:gd name="T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53">
                  <a:moveTo>
                    <a:pt x="0" y="37"/>
                  </a:moveTo>
                  <a:lnTo>
                    <a:pt x="16" y="53"/>
                  </a:lnTo>
                  <a:lnTo>
                    <a:pt x="69" y="0"/>
                  </a:ln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17" name="Freeform 95"/>
            <p:cNvSpPr>
              <a:spLocks/>
            </p:cNvSpPr>
            <p:nvPr/>
          </p:nvSpPr>
          <p:spPr bwMode="auto">
            <a:xfrm>
              <a:off x="8256588" y="3275013"/>
              <a:ext cx="107950" cy="84137"/>
            </a:xfrm>
            <a:custGeom>
              <a:avLst/>
              <a:gdLst>
                <a:gd name="T0" fmla="*/ 0 w 68"/>
                <a:gd name="T1" fmla="*/ 37 h 53"/>
                <a:gd name="T2" fmla="*/ 16 w 68"/>
                <a:gd name="T3" fmla="*/ 53 h 53"/>
                <a:gd name="T4" fmla="*/ 68 w 68"/>
                <a:gd name="T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53">
                  <a:moveTo>
                    <a:pt x="0" y="37"/>
                  </a:moveTo>
                  <a:lnTo>
                    <a:pt x="16" y="53"/>
                  </a:lnTo>
                  <a:lnTo>
                    <a:pt x="68" y="0"/>
                  </a:ln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127" name="Group 4126"/>
          <p:cNvGrpSpPr/>
          <p:nvPr/>
        </p:nvGrpSpPr>
        <p:grpSpPr>
          <a:xfrm>
            <a:off x="3819251" y="5099937"/>
            <a:ext cx="460376" cy="383170"/>
            <a:chOff x="3489325" y="5681663"/>
            <a:chExt cx="511175" cy="425450"/>
          </a:xfrm>
        </p:grpSpPr>
        <p:sp>
          <p:nvSpPr>
            <p:cNvPr id="4122" name="Freeform 99"/>
            <p:cNvSpPr>
              <a:spLocks noEditPoints="1"/>
            </p:cNvSpPr>
            <p:nvPr/>
          </p:nvSpPr>
          <p:spPr bwMode="auto">
            <a:xfrm>
              <a:off x="3560763" y="5837238"/>
              <a:ext cx="368300" cy="211138"/>
            </a:xfrm>
            <a:custGeom>
              <a:avLst/>
              <a:gdLst>
                <a:gd name="T0" fmla="*/ 135 w 144"/>
                <a:gd name="T1" fmla="*/ 33 h 82"/>
                <a:gd name="T2" fmla="*/ 144 w 144"/>
                <a:gd name="T3" fmla="*/ 10 h 82"/>
                <a:gd name="T4" fmla="*/ 122 w 144"/>
                <a:gd name="T5" fmla="*/ 0 h 82"/>
                <a:gd name="T6" fmla="*/ 112 w 144"/>
                <a:gd name="T7" fmla="*/ 13 h 82"/>
                <a:gd name="T8" fmla="*/ 74 w 144"/>
                <a:gd name="T9" fmla="*/ 1 h 82"/>
                <a:gd name="T10" fmla="*/ 57 w 144"/>
                <a:gd name="T11" fmla="*/ 13 h 82"/>
                <a:gd name="T12" fmla="*/ 32 w 144"/>
                <a:gd name="T13" fmla="*/ 10 h 82"/>
                <a:gd name="T14" fmla="*/ 9 w 144"/>
                <a:gd name="T15" fmla="*/ 0 h 82"/>
                <a:gd name="T16" fmla="*/ 0 w 144"/>
                <a:gd name="T17" fmla="*/ 23 h 82"/>
                <a:gd name="T18" fmla="*/ 23 w 144"/>
                <a:gd name="T19" fmla="*/ 33 h 82"/>
                <a:gd name="T20" fmla="*/ 32 w 144"/>
                <a:gd name="T21" fmla="*/ 20 h 82"/>
                <a:gd name="T22" fmla="*/ 68 w 144"/>
                <a:gd name="T23" fmla="*/ 31 h 82"/>
                <a:gd name="T24" fmla="*/ 65 w 144"/>
                <a:gd name="T25" fmla="*/ 49 h 82"/>
                <a:gd name="T26" fmla="*/ 55 w 144"/>
                <a:gd name="T27" fmla="*/ 72 h 82"/>
                <a:gd name="T28" fmla="*/ 78 w 144"/>
                <a:gd name="T29" fmla="*/ 82 h 82"/>
                <a:gd name="T30" fmla="*/ 88 w 144"/>
                <a:gd name="T31" fmla="*/ 69 h 82"/>
                <a:gd name="T32" fmla="*/ 128 w 144"/>
                <a:gd name="T33" fmla="*/ 82 h 82"/>
                <a:gd name="T34" fmla="*/ 128 w 144"/>
                <a:gd name="T35" fmla="*/ 49 h 82"/>
                <a:gd name="T36" fmla="*/ 88 w 144"/>
                <a:gd name="T37" fmla="*/ 62 h 82"/>
                <a:gd name="T38" fmla="*/ 78 w 144"/>
                <a:gd name="T39" fmla="*/ 49 h 82"/>
                <a:gd name="T40" fmla="*/ 75 w 144"/>
                <a:gd name="T41" fmla="*/ 31 h 82"/>
                <a:gd name="T42" fmla="*/ 112 w 144"/>
                <a:gd name="T43" fmla="*/ 20 h 82"/>
                <a:gd name="T44" fmla="*/ 122 w 144"/>
                <a:gd name="T45" fmla="*/ 33 h 82"/>
                <a:gd name="T46" fmla="*/ 23 w 144"/>
                <a:gd name="T47" fmla="*/ 26 h 82"/>
                <a:gd name="T48" fmla="*/ 6 w 144"/>
                <a:gd name="T49" fmla="*/ 23 h 82"/>
                <a:gd name="T50" fmla="*/ 9 w 144"/>
                <a:gd name="T51" fmla="*/ 7 h 82"/>
                <a:gd name="T52" fmla="*/ 26 w 144"/>
                <a:gd name="T53" fmla="*/ 10 h 82"/>
                <a:gd name="T54" fmla="*/ 128 w 144"/>
                <a:gd name="T55" fmla="*/ 55 h 82"/>
                <a:gd name="T56" fmla="*/ 128 w 144"/>
                <a:gd name="T57" fmla="*/ 75 h 82"/>
                <a:gd name="T58" fmla="*/ 128 w 144"/>
                <a:gd name="T59" fmla="*/ 55 h 82"/>
                <a:gd name="T60" fmla="*/ 81 w 144"/>
                <a:gd name="T61" fmla="*/ 72 h 82"/>
                <a:gd name="T62" fmla="*/ 65 w 144"/>
                <a:gd name="T63" fmla="*/ 75 h 82"/>
                <a:gd name="T64" fmla="*/ 62 w 144"/>
                <a:gd name="T65" fmla="*/ 59 h 82"/>
                <a:gd name="T66" fmla="*/ 78 w 144"/>
                <a:gd name="T67" fmla="*/ 55 h 82"/>
                <a:gd name="T68" fmla="*/ 71 w 144"/>
                <a:gd name="T69" fmla="*/ 25 h 82"/>
                <a:gd name="T70" fmla="*/ 71 w 144"/>
                <a:gd name="T71" fmla="*/ 8 h 82"/>
                <a:gd name="T72" fmla="*/ 71 w 144"/>
                <a:gd name="T73" fmla="*/ 25 h 82"/>
                <a:gd name="T74" fmla="*/ 122 w 144"/>
                <a:gd name="T75" fmla="*/ 7 h 82"/>
                <a:gd name="T76" fmla="*/ 138 w 144"/>
                <a:gd name="T77" fmla="*/ 10 h 82"/>
                <a:gd name="T78" fmla="*/ 135 w 144"/>
                <a:gd name="T79" fmla="*/ 26 h 82"/>
                <a:gd name="T80" fmla="*/ 118 w 144"/>
                <a:gd name="T8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4" h="82">
                  <a:moveTo>
                    <a:pt x="122" y="33"/>
                  </a:moveTo>
                  <a:cubicBezTo>
                    <a:pt x="135" y="33"/>
                    <a:pt x="135" y="33"/>
                    <a:pt x="135" y="33"/>
                  </a:cubicBezTo>
                  <a:cubicBezTo>
                    <a:pt x="140" y="33"/>
                    <a:pt x="144" y="28"/>
                    <a:pt x="144" y="23"/>
                  </a:cubicBezTo>
                  <a:cubicBezTo>
                    <a:pt x="144" y="10"/>
                    <a:pt x="144" y="10"/>
                    <a:pt x="144" y="10"/>
                  </a:cubicBezTo>
                  <a:cubicBezTo>
                    <a:pt x="144" y="5"/>
                    <a:pt x="140" y="0"/>
                    <a:pt x="135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16" y="0"/>
                    <a:pt x="112" y="5"/>
                    <a:pt x="112" y="10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2" y="0"/>
                    <a:pt x="70" y="0"/>
                    <a:pt x="69" y="1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5"/>
                    <a:pt x="28" y="0"/>
                    <a:pt x="2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4" y="33"/>
                    <a:pt x="9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8" y="33"/>
                    <a:pt x="32" y="28"/>
                    <a:pt x="32" y="23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60" y="49"/>
                    <a:pt x="55" y="54"/>
                    <a:pt x="55" y="59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5" y="77"/>
                    <a:pt x="60" y="82"/>
                    <a:pt x="65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3" y="82"/>
                    <a:pt x="88" y="77"/>
                    <a:pt x="88" y="72"/>
                  </a:cubicBezTo>
                  <a:cubicBezTo>
                    <a:pt x="88" y="69"/>
                    <a:pt x="88" y="69"/>
                    <a:pt x="88" y="69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4" y="76"/>
                    <a:pt x="120" y="82"/>
                    <a:pt x="128" y="82"/>
                  </a:cubicBezTo>
                  <a:cubicBezTo>
                    <a:pt x="137" y="82"/>
                    <a:pt x="144" y="74"/>
                    <a:pt x="144" y="65"/>
                  </a:cubicBezTo>
                  <a:cubicBezTo>
                    <a:pt x="144" y="56"/>
                    <a:pt x="137" y="49"/>
                    <a:pt x="128" y="49"/>
                  </a:cubicBezTo>
                  <a:cubicBezTo>
                    <a:pt x="120" y="49"/>
                    <a:pt x="114" y="55"/>
                    <a:pt x="112" y="62"/>
                  </a:cubicBezTo>
                  <a:cubicBezTo>
                    <a:pt x="88" y="62"/>
                    <a:pt x="88" y="62"/>
                    <a:pt x="88" y="62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8" y="54"/>
                    <a:pt x="83" y="49"/>
                    <a:pt x="78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8"/>
                    <a:pt x="116" y="33"/>
                    <a:pt x="122" y="33"/>
                  </a:cubicBezTo>
                  <a:close/>
                  <a:moveTo>
                    <a:pt x="26" y="23"/>
                  </a:moveTo>
                  <a:cubicBezTo>
                    <a:pt x="26" y="25"/>
                    <a:pt x="25" y="26"/>
                    <a:pt x="23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7" y="26"/>
                    <a:pt x="6" y="25"/>
                    <a:pt x="6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8"/>
                    <a:pt x="7" y="7"/>
                    <a:pt x="9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5" y="7"/>
                    <a:pt x="26" y="8"/>
                    <a:pt x="26" y="10"/>
                  </a:cubicBezTo>
                  <a:lnTo>
                    <a:pt x="26" y="23"/>
                  </a:lnTo>
                  <a:close/>
                  <a:moveTo>
                    <a:pt x="128" y="55"/>
                  </a:moveTo>
                  <a:cubicBezTo>
                    <a:pt x="134" y="55"/>
                    <a:pt x="138" y="60"/>
                    <a:pt x="138" y="65"/>
                  </a:cubicBezTo>
                  <a:cubicBezTo>
                    <a:pt x="138" y="71"/>
                    <a:pt x="134" y="75"/>
                    <a:pt x="128" y="75"/>
                  </a:cubicBezTo>
                  <a:cubicBezTo>
                    <a:pt x="123" y="75"/>
                    <a:pt x="118" y="71"/>
                    <a:pt x="118" y="65"/>
                  </a:cubicBezTo>
                  <a:cubicBezTo>
                    <a:pt x="118" y="60"/>
                    <a:pt x="123" y="55"/>
                    <a:pt x="128" y="55"/>
                  </a:cubicBezTo>
                  <a:close/>
                  <a:moveTo>
                    <a:pt x="81" y="59"/>
                  </a:moveTo>
                  <a:cubicBezTo>
                    <a:pt x="81" y="72"/>
                    <a:pt x="81" y="72"/>
                    <a:pt x="81" y="72"/>
                  </a:cubicBezTo>
                  <a:cubicBezTo>
                    <a:pt x="81" y="74"/>
                    <a:pt x="80" y="75"/>
                    <a:pt x="78" y="75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3" y="75"/>
                    <a:pt x="62" y="74"/>
                    <a:pt x="62" y="72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2" y="57"/>
                    <a:pt x="63" y="55"/>
                    <a:pt x="65" y="55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80" y="55"/>
                    <a:pt x="81" y="57"/>
                    <a:pt x="81" y="59"/>
                  </a:cubicBezTo>
                  <a:close/>
                  <a:moveTo>
                    <a:pt x="71" y="25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80" y="16"/>
                    <a:pt x="80" y="16"/>
                    <a:pt x="80" y="16"/>
                  </a:cubicBezTo>
                  <a:lnTo>
                    <a:pt x="71" y="25"/>
                  </a:lnTo>
                  <a:close/>
                  <a:moveTo>
                    <a:pt x="118" y="10"/>
                  </a:moveTo>
                  <a:cubicBezTo>
                    <a:pt x="118" y="8"/>
                    <a:pt x="120" y="7"/>
                    <a:pt x="122" y="7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7" y="7"/>
                    <a:pt x="138" y="8"/>
                    <a:pt x="138" y="10"/>
                  </a:cubicBezTo>
                  <a:cubicBezTo>
                    <a:pt x="138" y="23"/>
                    <a:pt x="138" y="23"/>
                    <a:pt x="138" y="23"/>
                  </a:cubicBezTo>
                  <a:cubicBezTo>
                    <a:pt x="138" y="25"/>
                    <a:pt x="137" y="26"/>
                    <a:pt x="135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0" y="26"/>
                    <a:pt x="118" y="25"/>
                    <a:pt x="118" y="23"/>
                  </a:cubicBezTo>
                  <a:lnTo>
                    <a:pt x="118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23" name="Oval 100"/>
            <p:cNvSpPr>
              <a:spLocks noChangeArrowheads="1"/>
            </p:cNvSpPr>
            <p:nvPr/>
          </p:nvSpPr>
          <p:spPr bwMode="auto">
            <a:xfrm>
              <a:off x="3538538" y="5722938"/>
              <a:ext cx="30163" cy="333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24" name="Oval 101"/>
            <p:cNvSpPr>
              <a:spLocks noChangeArrowheads="1"/>
            </p:cNvSpPr>
            <p:nvPr/>
          </p:nvSpPr>
          <p:spPr bwMode="auto">
            <a:xfrm>
              <a:off x="3594100" y="5722938"/>
              <a:ext cx="30163" cy="333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25" name="Oval 102"/>
            <p:cNvSpPr>
              <a:spLocks noChangeArrowheads="1"/>
            </p:cNvSpPr>
            <p:nvPr/>
          </p:nvSpPr>
          <p:spPr bwMode="auto">
            <a:xfrm>
              <a:off x="3651250" y="5722938"/>
              <a:ext cx="30163" cy="333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26" name="Freeform 103"/>
            <p:cNvSpPr>
              <a:spLocks noEditPoints="1"/>
            </p:cNvSpPr>
            <p:nvPr/>
          </p:nvSpPr>
          <p:spPr bwMode="auto">
            <a:xfrm>
              <a:off x="3489325" y="5681663"/>
              <a:ext cx="511175" cy="425450"/>
            </a:xfrm>
            <a:custGeom>
              <a:avLst/>
              <a:gdLst>
                <a:gd name="T0" fmla="*/ 184 w 200"/>
                <a:gd name="T1" fmla="*/ 0 h 166"/>
                <a:gd name="T2" fmla="*/ 16 w 200"/>
                <a:gd name="T3" fmla="*/ 0 h 166"/>
                <a:gd name="T4" fmla="*/ 0 w 200"/>
                <a:gd name="T5" fmla="*/ 16 h 166"/>
                <a:gd name="T6" fmla="*/ 0 w 200"/>
                <a:gd name="T7" fmla="*/ 38 h 166"/>
                <a:gd name="T8" fmla="*/ 0 w 200"/>
                <a:gd name="T9" fmla="*/ 44 h 166"/>
                <a:gd name="T10" fmla="*/ 0 w 200"/>
                <a:gd name="T11" fmla="*/ 150 h 166"/>
                <a:gd name="T12" fmla="*/ 16 w 200"/>
                <a:gd name="T13" fmla="*/ 166 h 166"/>
                <a:gd name="T14" fmla="*/ 184 w 200"/>
                <a:gd name="T15" fmla="*/ 166 h 166"/>
                <a:gd name="T16" fmla="*/ 200 w 200"/>
                <a:gd name="T17" fmla="*/ 150 h 166"/>
                <a:gd name="T18" fmla="*/ 200 w 200"/>
                <a:gd name="T19" fmla="*/ 44 h 166"/>
                <a:gd name="T20" fmla="*/ 200 w 200"/>
                <a:gd name="T21" fmla="*/ 38 h 166"/>
                <a:gd name="T22" fmla="*/ 200 w 200"/>
                <a:gd name="T23" fmla="*/ 16 h 166"/>
                <a:gd name="T24" fmla="*/ 184 w 200"/>
                <a:gd name="T25" fmla="*/ 0 h 166"/>
                <a:gd name="T26" fmla="*/ 194 w 200"/>
                <a:gd name="T27" fmla="*/ 150 h 166"/>
                <a:gd name="T28" fmla="*/ 184 w 200"/>
                <a:gd name="T29" fmla="*/ 160 h 166"/>
                <a:gd name="T30" fmla="*/ 16 w 200"/>
                <a:gd name="T31" fmla="*/ 160 h 166"/>
                <a:gd name="T32" fmla="*/ 6 w 200"/>
                <a:gd name="T33" fmla="*/ 150 h 166"/>
                <a:gd name="T34" fmla="*/ 6 w 200"/>
                <a:gd name="T35" fmla="*/ 44 h 166"/>
                <a:gd name="T36" fmla="*/ 194 w 200"/>
                <a:gd name="T37" fmla="*/ 44 h 166"/>
                <a:gd name="T38" fmla="*/ 194 w 200"/>
                <a:gd name="T39" fmla="*/ 150 h 166"/>
                <a:gd name="T40" fmla="*/ 6 w 200"/>
                <a:gd name="T41" fmla="*/ 38 h 166"/>
                <a:gd name="T42" fmla="*/ 6 w 200"/>
                <a:gd name="T43" fmla="*/ 16 h 166"/>
                <a:gd name="T44" fmla="*/ 16 w 200"/>
                <a:gd name="T45" fmla="*/ 7 h 166"/>
                <a:gd name="T46" fmla="*/ 184 w 200"/>
                <a:gd name="T47" fmla="*/ 7 h 166"/>
                <a:gd name="T48" fmla="*/ 194 w 200"/>
                <a:gd name="T49" fmla="*/ 16 h 166"/>
                <a:gd name="T50" fmla="*/ 194 w 200"/>
                <a:gd name="T51" fmla="*/ 38 h 166"/>
                <a:gd name="T52" fmla="*/ 6 w 200"/>
                <a:gd name="T53" fmla="*/ 3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166">
                  <a:moveTo>
                    <a:pt x="18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9"/>
                    <a:pt x="7" y="166"/>
                    <a:pt x="16" y="166"/>
                  </a:cubicBezTo>
                  <a:cubicBezTo>
                    <a:pt x="184" y="166"/>
                    <a:pt x="184" y="166"/>
                    <a:pt x="184" y="166"/>
                  </a:cubicBezTo>
                  <a:cubicBezTo>
                    <a:pt x="193" y="166"/>
                    <a:pt x="200" y="159"/>
                    <a:pt x="200" y="150"/>
                  </a:cubicBezTo>
                  <a:cubicBezTo>
                    <a:pt x="200" y="44"/>
                    <a:pt x="200" y="44"/>
                    <a:pt x="200" y="44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16"/>
                    <a:pt x="200" y="16"/>
                    <a:pt x="200" y="16"/>
                  </a:cubicBezTo>
                  <a:cubicBezTo>
                    <a:pt x="200" y="7"/>
                    <a:pt x="193" y="0"/>
                    <a:pt x="184" y="0"/>
                  </a:cubicBezTo>
                  <a:close/>
                  <a:moveTo>
                    <a:pt x="194" y="150"/>
                  </a:moveTo>
                  <a:cubicBezTo>
                    <a:pt x="194" y="156"/>
                    <a:pt x="190" y="160"/>
                    <a:pt x="184" y="160"/>
                  </a:cubicBezTo>
                  <a:cubicBezTo>
                    <a:pt x="16" y="160"/>
                    <a:pt x="16" y="160"/>
                    <a:pt x="16" y="160"/>
                  </a:cubicBezTo>
                  <a:cubicBezTo>
                    <a:pt x="10" y="160"/>
                    <a:pt x="6" y="156"/>
                    <a:pt x="6" y="1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94" y="44"/>
                    <a:pt x="194" y="44"/>
                    <a:pt x="194" y="44"/>
                  </a:cubicBezTo>
                  <a:lnTo>
                    <a:pt x="194" y="150"/>
                  </a:lnTo>
                  <a:close/>
                  <a:moveTo>
                    <a:pt x="6" y="38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11"/>
                    <a:pt x="10" y="7"/>
                    <a:pt x="16" y="7"/>
                  </a:cubicBezTo>
                  <a:cubicBezTo>
                    <a:pt x="184" y="7"/>
                    <a:pt x="184" y="7"/>
                    <a:pt x="184" y="7"/>
                  </a:cubicBezTo>
                  <a:cubicBezTo>
                    <a:pt x="190" y="7"/>
                    <a:pt x="194" y="11"/>
                    <a:pt x="194" y="16"/>
                  </a:cubicBezTo>
                  <a:cubicBezTo>
                    <a:pt x="194" y="38"/>
                    <a:pt x="194" y="38"/>
                    <a:pt x="194" y="38"/>
                  </a:cubicBezTo>
                  <a:lnTo>
                    <a:pt x="6" y="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157" name="Group 4156"/>
          <p:cNvGrpSpPr/>
          <p:nvPr/>
        </p:nvGrpSpPr>
        <p:grpSpPr>
          <a:xfrm>
            <a:off x="7973440" y="5099937"/>
            <a:ext cx="395288" cy="403225"/>
            <a:chOff x="7718425" y="5829300"/>
            <a:chExt cx="395288" cy="403225"/>
          </a:xfrm>
        </p:grpSpPr>
        <p:sp>
          <p:nvSpPr>
            <p:cNvPr id="4131" name="Freeform 107"/>
            <p:cNvSpPr>
              <a:spLocks/>
            </p:cNvSpPr>
            <p:nvPr/>
          </p:nvSpPr>
          <p:spPr bwMode="auto">
            <a:xfrm>
              <a:off x="7953375" y="5918200"/>
              <a:ext cx="160338" cy="225425"/>
            </a:xfrm>
            <a:custGeom>
              <a:avLst/>
              <a:gdLst>
                <a:gd name="T0" fmla="*/ 203 w 969"/>
                <a:gd name="T1" fmla="*/ 1356 h 1356"/>
                <a:gd name="T2" fmla="*/ 159 w 969"/>
                <a:gd name="T3" fmla="*/ 1205 h 1356"/>
                <a:gd name="T4" fmla="*/ 7 w 969"/>
                <a:gd name="T5" fmla="*/ 1111 h 1356"/>
                <a:gd name="T6" fmla="*/ 187 w 969"/>
                <a:gd name="T7" fmla="*/ 1158 h 1356"/>
                <a:gd name="T8" fmla="*/ 226 w 969"/>
                <a:gd name="T9" fmla="*/ 1304 h 1356"/>
                <a:gd name="T10" fmla="*/ 375 w 969"/>
                <a:gd name="T11" fmla="*/ 1180 h 1356"/>
                <a:gd name="T12" fmla="*/ 557 w 969"/>
                <a:gd name="T13" fmla="*/ 1091 h 1356"/>
                <a:gd name="T14" fmla="*/ 687 w 969"/>
                <a:gd name="T15" fmla="*/ 1167 h 1356"/>
                <a:gd name="T16" fmla="*/ 705 w 969"/>
                <a:gd name="T17" fmla="*/ 974 h 1356"/>
                <a:gd name="T18" fmla="*/ 771 w 969"/>
                <a:gd name="T19" fmla="*/ 782 h 1356"/>
                <a:gd name="T20" fmla="*/ 917 w 969"/>
                <a:gd name="T21" fmla="*/ 744 h 1356"/>
                <a:gd name="T22" fmla="*/ 793 w 969"/>
                <a:gd name="T23" fmla="*/ 595 h 1356"/>
                <a:gd name="T24" fmla="*/ 704 w 969"/>
                <a:gd name="T25" fmla="*/ 413 h 1356"/>
                <a:gd name="T26" fmla="*/ 780 w 969"/>
                <a:gd name="T27" fmla="*/ 282 h 1356"/>
                <a:gd name="T28" fmla="*/ 587 w 969"/>
                <a:gd name="T29" fmla="*/ 265 h 1356"/>
                <a:gd name="T30" fmla="*/ 396 w 969"/>
                <a:gd name="T31" fmla="*/ 199 h 1356"/>
                <a:gd name="T32" fmla="*/ 357 w 969"/>
                <a:gd name="T33" fmla="*/ 53 h 1356"/>
                <a:gd name="T34" fmla="*/ 208 w 969"/>
                <a:gd name="T35" fmla="*/ 177 h 1356"/>
                <a:gd name="T36" fmla="*/ 43 w 969"/>
                <a:gd name="T37" fmla="*/ 255 h 1356"/>
                <a:gd name="T38" fmla="*/ 17 w 969"/>
                <a:gd name="T39" fmla="*/ 211 h 1356"/>
                <a:gd name="T40" fmla="*/ 177 w 969"/>
                <a:gd name="T41" fmla="*/ 23 h 1356"/>
                <a:gd name="T42" fmla="*/ 380 w 969"/>
                <a:gd name="T43" fmla="*/ 0 h 1356"/>
                <a:gd name="T44" fmla="*/ 424 w 969"/>
                <a:gd name="T45" fmla="*/ 152 h 1356"/>
                <a:gd name="T46" fmla="*/ 674 w 969"/>
                <a:gd name="T47" fmla="*/ 134 h 1356"/>
                <a:gd name="T48" fmla="*/ 833 w 969"/>
                <a:gd name="T49" fmla="*/ 262 h 1356"/>
                <a:gd name="T50" fmla="*/ 757 w 969"/>
                <a:gd name="T51" fmla="*/ 400 h 1356"/>
                <a:gd name="T52" fmla="*/ 947 w 969"/>
                <a:gd name="T53" fmla="*/ 564 h 1356"/>
                <a:gd name="T54" fmla="*/ 969 w 969"/>
                <a:gd name="T55" fmla="*/ 767 h 1356"/>
                <a:gd name="T56" fmla="*/ 818 w 969"/>
                <a:gd name="T57" fmla="*/ 811 h 1356"/>
                <a:gd name="T58" fmla="*/ 836 w 969"/>
                <a:gd name="T59" fmla="*/ 1061 h 1356"/>
                <a:gd name="T60" fmla="*/ 708 w 969"/>
                <a:gd name="T61" fmla="*/ 1220 h 1356"/>
                <a:gd name="T62" fmla="*/ 570 w 969"/>
                <a:gd name="T63" fmla="*/ 1144 h 1356"/>
                <a:gd name="T64" fmla="*/ 406 w 969"/>
                <a:gd name="T65" fmla="*/ 1334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69" h="1356">
                  <a:moveTo>
                    <a:pt x="380" y="1356"/>
                  </a:moveTo>
                  <a:cubicBezTo>
                    <a:pt x="203" y="1356"/>
                    <a:pt x="203" y="1356"/>
                    <a:pt x="203" y="1356"/>
                  </a:cubicBezTo>
                  <a:cubicBezTo>
                    <a:pt x="190" y="1356"/>
                    <a:pt x="179" y="1347"/>
                    <a:pt x="177" y="1334"/>
                  </a:cubicBezTo>
                  <a:cubicBezTo>
                    <a:pt x="159" y="1205"/>
                    <a:pt x="159" y="1205"/>
                    <a:pt x="159" y="1205"/>
                  </a:cubicBezTo>
                  <a:cubicBezTo>
                    <a:pt x="108" y="1192"/>
                    <a:pt x="61" y="1173"/>
                    <a:pt x="17" y="1147"/>
                  </a:cubicBezTo>
                  <a:cubicBezTo>
                    <a:pt x="4" y="1139"/>
                    <a:pt x="0" y="1123"/>
                    <a:pt x="7" y="1111"/>
                  </a:cubicBezTo>
                  <a:cubicBezTo>
                    <a:pt x="15" y="1098"/>
                    <a:pt x="31" y="1094"/>
                    <a:pt x="43" y="1102"/>
                  </a:cubicBezTo>
                  <a:cubicBezTo>
                    <a:pt x="88" y="1128"/>
                    <a:pt x="136" y="1147"/>
                    <a:pt x="187" y="1158"/>
                  </a:cubicBezTo>
                  <a:cubicBezTo>
                    <a:pt x="198" y="1160"/>
                    <a:pt x="206" y="1169"/>
                    <a:pt x="208" y="1180"/>
                  </a:cubicBezTo>
                  <a:cubicBezTo>
                    <a:pt x="226" y="1304"/>
                    <a:pt x="226" y="1304"/>
                    <a:pt x="226" y="1304"/>
                  </a:cubicBezTo>
                  <a:cubicBezTo>
                    <a:pt x="357" y="1304"/>
                    <a:pt x="357" y="1304"/>
                    <a:pt x="357" y="1304"/>
                  </a:cubicBezTo>
                  <a:cubicBezTo>
                    <a:pt x="375" y="1180"/>
                    <a:pt x="375" y="1180"/>
                    <a:pt x="375" y="1180"/>
                  </a:cubicBezTo>
                  <a:cubicBezTo>
                    <a:pt x="377" y="1169"/>
                    <a:pt x="385" y="1160"/>
                    <a:pt x="395" y="1158"/>
                  </a:cubicBezTo>
                  <a:cubicBezTo>
                    <a:pt x="453" y="1146"/>
                    <a:pt x="507" y="1123"/>
                    <a:pt x="557" y="1091"/>
                  </a:cubicBezTo>
                  <a:cubicBezTo>
                    <a:pt x="566" y="1085"/>
                    <a:pt x="578" y="1085"/>
                    <a:pt x="587" y="1092"/>
                  </a:cubicBezTo>
                  <a:cubicBezTo>
                    <a:pt x="687" y="1167"/>
                    <a:pt x="687" y="1167"/>
                    <a:pt x="687" y="1167"/>
                  </a:cubicBezTo>
                  <a:cubicBezTo>
                    <a:pt x="780" y="1074"/>
                    <a:pt x="780" y="1074"/>
                    <a:pt x="780" y="1074"/>
                  </a:cubicBezTo>
                  <a:cubicBezTo>
                    <a:pt x="705" y="974"/>
                    <a:pt x="705" y="974"/>
                    <a:pt x="705" y="974"/>
                  </a:cubicBezTo>
                  <a:cubicBezTo>
                    <a:pt x="698" y="965"/>
                    <a:pt x="698" y="953"/>
                    <a:pt x="704" y="944"/>
                  </a:cubicBezTo>
                  <a:cubicBezTo>
                    <a:pt x="736" y="895"/>
                    <a:pt x="758" y="840"/>
                    <a:pt x="771" y="782"/>
                  </a:cubicBezTo>
                  <a:cubicBezTo>
                    <a:pt x="773" y="772"/>
                    <a:pt x="782" y="764"/>
                    <a:pt x="793" y="762"/>
                  </a:cubicBezTo>
                  <a:cubicBezTo>
                    <a:pt x="917" y="744"/>
                    <a:pt x="917" y="744"/>
                    <a:pt x="917" y="744"/>
                  </a:cubicBezTo>
                  <a:cubicBezTo>
                    <a:pt x="917" y="613"/>
                    <a:pt x="917" y="613"/>
                    <a:pt x="917" y="613"/>
                  </a:cubicBezTo>
                  <a:cubicBezTo>
                    <a:pt x="793" y="595"/>
                    <a:pt x="793" y="595"/>
                    <a:pt x="793" y="595"/>
                  </a:cubicBezTo>
                  <a:cubicBezTo>
                    <a:pt x="781" y="593"/>
                    <a:pt x="772" y="584"/>
                    <a:pt x="771" y="573"/>
                  </a:cubicBezTo>
                  <a:cubicBezTo>
                    <a:pt x="758" y="515"/>
                    <a:pt x="736" y="461"/>
                    <a:pt x="704" y="413"/>
                  </a:cubicBezTo>
                  <a:cubicBezTo>
                    <a:pt x="698" y="404"/>
                    <a:pt x="698" y="392"/>
                    <a:pt x="705" y="383"/>
                  </a:cubicBezTo>
                  <a:cubicBezTo>
                    <a:pt x="780" y="282"/>
                    <a:pt x="780" y="282"/>
                    <a:pt x="780" y="282"/>
                  </a:cubicBezTo>
                  <a:cubicBezTo>
                    <a:pt x="687" y="189"/>
                    <a:pt x="687" y="189"/>
                    <a:pt x="687" y="189"/>
                  </a:cubicBezTo>
                  <a:cubicBezTo>
                    <a:pt x="587" y="265"/>
                    <a:pt x="587" y="265"/>
                    <a:pt x="587" y="265"/>
                  </a:cubicBezTo>
                  <a:cubicBezTo>
                    <a:pt x="578" y="271"/>
                    <a:pt x="566" y="272"/>
                    <a:pt x="557" y="266"/>
                  </a:cubicBezTo>
                  <a:cubicBezTo>
                    <a:pt x="507" y="234"/>
                    <a:pt x="453" y="211"/>
                    <a:pt x="396" y="199"/>
                  </a:cubicBezTo>
                  <a:cubicBezTo>
                    <a:pt x="385" y="197"/>
                    <a:pt x="377" y="188"/>
                    <a:pt x="375" y="177"/>
                  </a:cubicBezTo>
                  <a:cubicBezTo>
                    <a:pt x="357" y="53"/>
                    <a:pt x="357" y="53"/>
                    <a:pt x="357" y="53"/>
                  </a:cubicBezTo>
                  <a:cubicBezTo>
                    <a:pt x="226" y="53"/>
                    <a:pt x="226" y="53"/>
                    <a:pt x="226" y="53"/>
                  </a:cubicBezTo>
                  <a:cubicBezTo>
                    <a:pt x="208" y="177"/>
                    <a:pt x="208" y="177"/>
                    <a:pt x="208" y="177"/>
                  </a:cubicBezTo>
                  <a:cubicBezTo>
                    <a:pt x="206" y="188"/>
                    <a:pt x="198" y="197"/>
                    <a:pt x="187" y="199"/>
                  </a:cubicBezTo>
                  <a:cubicBezTo>
                    <a:pt x="136" y="210"/>
                    <a:pt x="88" y="229"/>
                    <a:pt x="43" y="255"/>
                  </a:cubicBezTo>
                  <a:cubicBezTo>
                    <a:pt x="31" y="263"/>
                    <a:pt x="15" y="259"/>
                    <a:pt x="7" y="246"/>
                  </a:cubicBezTo>
                  <a:cubicBezTo>
                    <a:pt x="0" y="234"/>
                    <a:pt x="4" y="218"/>
                    <a:pt x="17" y="211"/>
                  </a:cubicBezTo>
                  <a:cubicBezTo>
                    <a:pt x="61" y="184"/>
                    <a:pt x="109" y="165"/>
                    <a:pt x="159" y="152"/>
                  </a:cubicBezTo>
                  <a:cubicBezTo>
                    <a:pt x="177" y="23"/>
                    <a:pt x="177" y="23"/>
                    <a:pt x="177" y="23"/>
                  </a:cubicBezTo>
                  <a:cubicBezTo>
                    <a:pt x="179" y="10"/>
                    <a:pt x="190" y="0"/>
                    <a:pt x="203" y="0"/>
                  </a:cubicBezTo>
                  <a:cubicBezTo>
                    <a:pt x="380" y="0"/>
                    <a:pt x="380" y="0"/>
                    <a:pt x="380" y="0"/>
                  </a:cubicBezTo>
                  <a:cubicBezTo>
                    <a:pt x="393" y="0"/>
                    <a:pt x="404" y="10"/>
                    <a:pt x="406" y="23"/>
                  </a:cubicBezTo>
                  <a:cubicBezTo>
                    <a:pt x="424" y="152"/>
                    <a:pt x="424" y="152"/>
                    <a:pt x="424" y="152"/>
                  </a:cubicBezTo>
                  <a:cubicBezTo>
                    <a:pt x="475" y="165"/>
                    <a:pt x="524" y="185"/>
                    <a:pt x="570" y="212"/>
                  </a:cubicBezTo>
                  <a:cubicBezTo>
                    <a:pt x="674" y="134"/>
                    <a:pt x="674" y="134"/>
                    <a:pt x="674" y="134"/>
                  </a:cubicBezTo>
                  <a:cubicBezTo>
                    <a:pt x="685" y="126"/>
                    <a:pt x="699" y="127"/>
                    <a:pt x="708" y="137"/>
                  </a:cubicBezTo>
                  <a:cubicBezTo>
                    <a:pt x="833" y="262"/>
                    <a:pt x="833" y="262"/>
                    <a:pt x="833" y="262"/>
                  </a:cubicBezTo>
                  <a:cubicBezTo>
                    <a:pt x="843" y="271"/>
                    <a:pt x="844" y="285"/>
                    <a:pt x="836" y="296"/>
                  </a:cubicBezTo>
                  <a:cubicBezTo>
                    <a:pt x="757" y="400"/>
                    <a:pt x="757" y="400"/>
                    <a:pt x="757" y="400"/>
                  </a:cubicBezTo>
                  <a:cubicBezTo>
                    <a:pt x="785" y="445"/>
                    <a:pt x="805" y="494"/>
                    <a:pt x="818" y="546"/>
                  </a:cubicBezTo>
                  <a:cubicBezTo>
                    <a:pt x="947" y="564"/>
                    <a:pt x="947" y="564"/>
                    <a:pt x="947" y="564"/>
                  </a:cubicBezTo>
                  <a:cubicBezTo>
                    <a:pt x="960" y="566"/>
                    <a:pt x="969" y="577"/>
                    <a:pt x="969" y="590"/>
                  </a:cubicBezTo>
                  <a:cubicBezTo>
                    <a:pt x="969" y="767"/>
                    <a:pt x="969" y="767"/>
                    <a:pt x="969" y="767"/>
                  </a:cubicBezTo>
                  <a:cubicBezTo>
                    <a:pt x="969" y="780"/>
                    <a:pt x="960" y="791"/>
                    <a:pt x="947" y="793"/>
                  </a:cubicBezTo>
                  <a:cubicBezTo>
                    <a:pt x="818" y="811"/>
                    <a:pt x="818" y="811"/>
                    <a:pt x="818" y="811"/>
                  </a:cubicBezTo>
                  <a:cubicBezTo>
                    <a:pt x="805" y="863"/>
                    <a:pt x="785" y="912"/>
                    <a:pt x="757" y="957"/>
                  </a:cubicBezTo>
                  <a:cubicBezTo>
                    <a:pt x="836" y="1061"/>
                    <a:pt x="836" y="1061"/>
                    <a:pt x="836" y="1061"/>
                  </a:cubicBezTo>
                  <a:cubicBezTo>
                    <a:pt x="844" y="1072"/>
                    <a:pt x="843" y="1086"/>
                    <a:pt x="833" y="1095"/>
                  </a:cubicBezTo>
                  <a:cubicBezTo>
                    <a:pt x="708" y="1220"/>
                    <a:pt x="708" y="1220"/>
                    <a:pt x="708" y="1220"/>
                  </a:cubicBezTo>
                  <a:cubicBezTo>
                    <a:pt x="699" y="1229"/>
                    <a:pt x="685" y="1230"/>
                    <a:pt x="674" y="1223"/>
                  </a:cubicBezTo>
                  <a:cubicBezTo>
                    <a:pt x="570" y="1144"/>
                    <a:pt x="570" y="1144"/>
                    <a:pt x="570" y="1144"/>
                  </a:cubicBezTo>
                  <a:cubicBezTo>
                    <a:pt x="524" y="1172"/>
                    <a:pt x="475" y="1192"/>
                    <a:pt x="424" y="1205"/>
                  </a:cubicBezTo>
                  <a:cubicBezTo>
                    <a:pt x="406" y="1334"/>
                    <a:pt x="406" y="1334"/>
                    <a:pt x="406" y="1334"/>
                  </a:cubicBezTo>
                  <a:cubicBezTo>
                    <a:pt x="404" y="1347"/>
                    <a:pt x="393" y="1356"/>
                    <a:pt x="380" y="1356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32" name="Freeform 108"/>
            <p:cNvSpPr>
              <a:spLocks noEditPoints="1"/>
            </p:cNvSpPr>
            <p:nvPr/>
          </p:nvSpPr>
          <p:spPr bwMode="auto">
            <a:xfrm>
              <a:off x="7966075" y="5994400"/>
              <a:ext cx="71438" cy="73025"/>
            </a:xfrm>
            <a:custGeom>
              <a:avLst/>
              <a:gdLst>
                <a:gd name="T0" fmla="*/ 218 w 437"/>
                <a:gd name="T1" fmla="*/ 437 h 437"/>
                <a:gd name="T2" fmla="*/ 0 w 437"/>
                <a:gd name="T3" fmla="*/ 218 h 437"/>
                <a:gd name="T4" fmla="*/ 218 w 437"/>
                <a:gd name="T5" fmla="*/ 0 h 437"/>
                <a:gd name="T6" fmla="*/ 437 w 437"/>
                <a:gd name="T7" fmla="*/ 218 h 437"/>
                <a:gd name="T8" fmla="*/ 218 w 437"/>
                <a:gd name="T9" fmla="*/ 437 h 437"/>
                <a:gd name="T10" fmla="*/ 218 w 437"/>
                <a:gd name="T11" fmla="*/ 52 h 437"/>
                <a:gd name="T12" fmla="*/ 52 w 437"/>
                <a:gd name="T13" fmla="*/ 218 h 437"/>
                <a:gd name="T14" fmla="*/ 218 w 437"/>
                <a:gd name="T15" fmla="*/ 385 h 437"/>
                <a:gd name="T16" fmla="*/ 385 w 437"/>
                <a:gd name="T17" fmla="*/ 218 h 437"/>
                <a:gd name="T18" fmla="*/ 218 w 437"/>
                <a:gd name="T19" fmla="*/ 52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7" h="437">
                  <a:moveTo>
                    <a:pt x="218" y="437"/>
                  </a:moveTo>
                  <a:cubicBezTo>
                    <a:pt x="98" y="437"/>
                    <a:pt x="0" y="339"/>
                    <a:pt x="0" y="218"/>
                  </a:cubicBezTo>
                  <a:cubicBezTo>
                    <a:pt x="0" y="98"/>
                    <a:pt x="98" y="0"/>
                    <a:pt x="218" y="0"/>
                  </a:cubicBezTo>
                  <a:cubicBezTo>
                    <a:pt x="339" y="0"/>
                    <a:pt x="437" y="98"/>
                    <a:pt x="437" y="218"/>
                  </a:cubicBezTo>
                  <a:cubicBezTo>
                    <a:pt x="437" y="339"/>
                    <a:pt x="339" y="437"/>
                    <a:pt x="218" y="437"/>
                  </a:cubicBezTo>
                  <a:close/>
                  <a:moveTo>
                    <a:pt x="218" y="52"/>
                  </a:moveTo>
                  <a:cubicBezTo>
                    <a:pt x="127" y="52"/>
                    <a:pt x="52" y="127"/>
                    <a:pt x="52" y="218"/>
                  </a:cubicBezTo>
                  <a:cubicBezTo>
                    <a:pt x="52" y="310"/>
                    <a:pt x="127" y="385"/>
                    <a:pt x="218" y="385"/>
                  </a:cubicBezTo>
                  <a:cubicBezTo>
                    <a:pt x="310" y="385"/>
                    <a:pt x="385" y="310"/>
                    <a:pt x="385" y="218"/>
                  </a:cubicBezTo>
                  <a:cubicBezTo>
                    <a:pt x="385" y="127"/>
                    <a:pt x="310" y="52"/>
                    <a:pt x="218" y="52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33" name="Freeform 109"/>
            <p:cNvSpPr>
              <a:spLocks/>
            </p:cNvSpPr>
            <p:nvPr/>
          </p:nvSpPr>
          <p:spPr bwMode="auto">
            <a:xfrm>
              <a:off x="7799388" y="6122988"/>
              <a:ext cx="246063" cy="71438"/>
            </a:xfrm>
            <a:custGeom>
              <a:avLst/>
              <a:gdLst>
                <a:gd name="T0" fmla="*/ 1347 w 1488"/>
                <a:gd name="T1" fmla="*/ 435 h 435"/>
                <a:gd name="T2" fmla="*/ 26 w 1488"/>
                <a:gd name="T3" fmla="*/ 435 h 435"/>
                <a:gd name="T4" fmla="*/ 0 w 1488"/>
                <a:gd name="T5" fmla="*/ 409 h 435"/>
                <a:gd name="T6" fmla="*/ 26 w 1488"/>
                <a:gd name="T7" fmla="*/ 383 h 435"/>
                <a:gd name="T8" fmla="*/ 1347 w 1488"/>
                <a:gd name="T9" fmla="*/ 383 h 435"/>
                <a:gd name="T10" fmla="*/ 1436 w 1488"/>
                <a:gd name="T11" fmla="*/ 293 h 435"/>
                <a:gd name="T12" fmla="*/ 1436 w 1488"/>
                <a:gd name="T13" fmla="*/ 26 h 435"/>
                <a:gd name="T14" fmla="*/ 1462 w 1488"/>
                <a:gd name="T15" fmla="*/ 0 h 435"/>
                <a:gd name="T16" fmla="*/ 1488 w 1488"/>
                <a:gd name="T17" fmla="*/ 26 h 435"/>
                <a:gd name="T18" fmla="*/ 1488 w 1488"/>
                <a:gd name="T19" fmla="*/ 293 h 435"/>
                <a:gd name="T20" fmla="*/ 1347 w 1488"/>
                <a:gd name="T21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8" h="435">
                  <a:moveTo>
                    <a:pt x="1347" y="435"/>
                  </a:moveTo>
                  <a:cubicBezTo>
                    <a:pt x="26" y="435"/>
                    <a:pt x="26" y="435"/>
                    <a:pt x="26" y="435"/>
                  </a:cubicBezTo>
                  <a:cubicBezTo>
                    <a:pt x="12" y="435"/>
                    <a:pt x="0" y="423"/>
                    <a:pt x="0" y="409"/>
                  </a:cubicBezTo>
                  <a:cubicBezTo>
                    <a:pt x="0" y="394"/>
                    <a:pt x="12" y="383"/>
                    <a:pt x="26" y="383"/>
                  </a:cubicBezTo>
                  <a:cubicBezTo>
                    <a:pt x="1347" y="383"/>
                    <a:pt x="1347" y="383"/>
                    <a:pt x="1347" y="383"/>
                  </a:cubicBezTo>
                  <a:cubicBezTo>
                    <a:pt x="1396" y="383"/>
                    <a:pt x="1436" y="342"/>
                    <a:pt x="1436" y="293"/>
                  </a:cubicBezTo>
                  <a:cubicBezTo>
                    <a:pt x="1436" y="26"/>
                    <a:pt x="1436" y="26"/>
                    <a:pt x="1436" y="26"/>
                  </a:cubicBezTo>
                  <a:cubicBezTo>
                    <a:pt x="1436" y="12"/>
                    <a:pt x="1448" y="0"/>
                    <a:pt x="1462" y="0"/>
                  </a:cubicBezTo>
                  <a:cubicBezTo>
                    <a:pt x="1477" y="0"/>
                    <a:pt x="1488" y="12"/>
                    <a:pt x="1488" y="26"/>
                  </a:cubicBezTo>
                  <a:cubicBezTo>
                    <a:pt x="1488" y="293"/>
                    <a:pt x="1488" y="293"/>
                    <a:pt x="1488" y="293"/>
                  </a:cubicBezTo>
                  <a:cubicBezTo>
                    <a:pt x="1488" y="371"/>
                    <a:pt x="1425" y="435"/>
                    <a:pt x="1347" y="435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34" name="Freeform 110"/>
            <p:cNvSpPr>
              <a:spLocks/>
            </p:cNvSpPr>
            <p:nvPr/>
          </p:nvSpPr>
          <p:spPr bwMode="auto">
            <a:xfrm>
              <a:off x="7942263" y="6167438"/>
              <a:ext cx="76200" cy="7938"/>
            </a:xfrm>
            <a:custGeom>
              <a:avLst/>
              <a:gdLst>
                <a:gd name="T0" fmla="*/ 433 w 459"/>
                <a:gd name="T1" fmla="*/ 53 h 53"/>
                <a:gd name="T2" fmla="*/ 26 w 459"/>
                <a:gd name="T3" fmla="*/ 53 h 53"/>
                <a:gd name="T4" fmla="*/ 0 w 459"/>
                <a:gd name="T5" fmla="*/ 27 h 53"/>
                <a:gd name="T6" fmla="*/ 26 w 459"/>
                <a:gd name="T7" fmla="*/ 0 h 53"/>
                <a:gd name="T8" fmla="*/ 433 w 459"/>
                <a:gd name="T9" fmla="*/ 0 h 53"/>
                <a:gd name="T10" fmla="*/ 459 w 459"/>
                <a:gd name="T11" fmla="*/ 27 h 53"/>
                <a:gd name="T12" fmla="*/ 433 w 459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9" h="53">
                  <a:moveTo>
                    <a:pt x="433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2" y="53"/>
                    <a:pt x="0" y="41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447" y="0"/>
                    <a:pt x="459" y="12"/>
                    <a:pt x="459" y="27"/>
                  </a:cubicBezTo>
                  <a:cubicBezTo>
                    <a:pt x="459" y="41"/>
                    <a:pt x="447" y="53"/>
                    <a:pt x="433" y="53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35" name="Freeform 111"/>
            <p:cNvSpPr>
              <a:spLocks noEditPoints="1"/>
            </p:cNvSpPr>
            <p:nvPr/>
          </p:nvSpPr>
          <p:spPr bwMode="auto">
            <a:xfrm>
              <a:off x="8048625" y="6197600"/>
              <a:ext cx="34925" cy="34925"/>
            </a:xfrm>
            <a:custGeom>
              <a:avLst/>
              <a:gdLst>
                <a:gd name="T0" fmla="*/ 108 w 215"/>
                <a:gd name="T1" fmla="*/ 215 h 215"/>
                <a:gd name="T2" fmla="*/ 0 w 215"/>
                <a:gd name="T3" fmla="*/ 107 h 215"/>
                <a:gd name="T4" fmla="*/ 108 w 215"/>
                <a:gd name="T5" fmla="*/ 0 h 215"/>
                <a:gd name="T6" fmla="*/ 215 w 215"/>
                <a:gd name="T7" fmla="*/ 107 h 215"/>
                <a:gd name="T8" fmla="*/ 108 w 215"/>
                <a:gd name="T9" fmla="*/ 215 h 215"/>
                <a:gd name="T10" fmla="*/ 108 w 215"/>
                <a:gd name="T11" fmla="*/ 52 h 215"/>
                <a:gd name="T12" fmla="*/ 52 w 215"/>
                <a:gd name="T13" fmla="*/ 107 h 215"/>
                <a:gd name="T14" fmla="*/ 108 w 215"/>
                <a:gd name="T15" fmla="*/ 163 h 215"/>
                <a:gd name="T16" fmla="*/ 163 w 215"/>
                <a:gd name="T17" fmla="*/ 107 h 215"/>
                <a:gd name="T18" fmla="*/ 108 w 215"/>
                <a:gd name="T19" fmla="*/ 5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5" h="215">
                  <a:moveTo>
                    <a:pt x="108" y="215"/>
                  </a:moveTo>
                  <a:cubicBezTo>
                    <a:pt x="48" y="215"/>
                    <a:pt x="0" y="167"/>
                    <a:pt x="0" y="107"/>
                  </a:cubicBezTo>
                  <a:cubicBezTo>
                    <a:pt x="0" y="48"/>
                    <a:pt x="48" y="0"/>
                    <a:pt x="108" y="0"/>
                  </a:cubicBezTo>
                  <a:cubicBezTo>
                    <a:pt x="167" y="0"/>
                    <a:pt x="215" y="48"/>
                    <a:pt x="215" y="107"/>
                  </a:cubicBezTo>
                  <a:cubicBezTo>
                    <a:pt x="215" y="167"/>
                    <a:pt x="167" y="215"/>
                    <a:pt x="108" y="215"/>
                  </a:cubicBezTo>
                  <a:close/>
                  <a:moveTo>
                    <a:pt x="108" y="52"/>
                  </a:moveTo>
                  <a:cubicBezTo>
                    <a:pt x="77" y="52"/>
                    <a:pt x="52" y="77"/>
                    <a:pt x="52" y="107"/>
                  </a:cubicBezTo>
                  <a:cubicBezTo>
                    <a:pt x="52" y="138"/>
                    <a:pt x="77" y="163"/>
                    <a:pt x="108" y="163"/>
                  </a:cubicBezTo>
                  <a:cubicBezTo>
                    <a:pt x="138" y="163"/>
                    <a:pt x="163" y="138"/>
                    <a:pt x="163" y="107"/>
                  </a:cubicBezTo>
                  <a:cubicBezTo>
                    <a:pt x="163" y="77"/>
                    <a:pt x="138" y="52"/>
                    <a:pt x="108" y="52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36" name="Freeform 112"/>
            <p:cNvSpPr>
              <a:spLocks noEditPoints="1"/>
            </p:cNvSpPr>
            <p:nvPr/>
          </p:nvSpPr>
          <p:spPr bwMode="auto">
            <a:xfrm>
              <a:off x="7732713" y="6197600"/>
              <a:ext cx="36513" cy="34925"/>
            </a:xfrm>
            <a:custGeom>
              <a:avLst/>
              <a:gdLst>
                <a:gd name="T0" fmla="*/ 107 w 215"/>
                <a:gd name="T1" fmla="*/ 215 h 215"/>
                <a:gd name="T2" fmla="*/ 0 w 215"/>
                <a:gd name="T3" fmla="*/ 107 h 215"/>
                <a:gd name="T4" fmla="*/ 107 w 215"/>
                <a:gd name="T5" fmla="*/ 0 h 215"/>
                <a:gd name="T6" fmla="*/ 215 w 215"/>
                <a:gd name="T7" fmla="*/ 107 h 215"/>
                <a:gd name="T8" fmla="*/ 107 w 215"/>
                <a:gd name="T9" fmla="*/ 215 h 215"/>
                <a:gd name="T10" fmla="*/ 107 w 215"/>
                <a:gd name="T11" fmla="*/ 52 h 215"/>
                <a:gd name="T12" fmla="*/ 52 w 215"/>
                <a:gd name="T13" fmla="*/ 107 h 215"/>
                <a:gd name="T14" fmla="*/ 107 w 215"/>
                <a:gd name="T15" fmla="*/ 163 h 215"/>
                <a:gd name="T16" fmla="*/ 163 w 215"/>
                <a:gd name="T17" fmla="*/ 107 h 215"/>
                <a:gd name="T18" fmla="*/ 107 w 215"/>
                <a:gd name="T19" fmla="*/ 5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5" h="215">
                  <a:moveTo>
                    <a:pt x="107" y="215"/>
                  </a:moveTo>
                  <a:cubicBezTo>
                    <a:pt x="48" y="215"/>
                    <a:pt x="0" y="167"/>
                    <a:pt x="0" y="107"/>
                  </a:cubicBezTo>
                  <a:cubicBezTo>
                    <a:pt x="0" y="48"/>
                    <a:pt x="48" y="0"/>
                    <a:pt x="107" y="0"/>
                  </a:cubicBezTo>
                  <a:cubicBezTo>
                    <a:pt x="166" y="0"/>
                    <a:pt x="215" y="48"/>
                    <a:pt x="215" y="107"/>
                  </a:cubicBezTo>
                  <a:cubicBezTo>
                    <a:pt x="215" y="167"/>
                    <a:pt x="166" y="215"/>
                    <a:pt x="107" y="215"/>
                  </a:cubicBezTo>
                  <a:close/>
                  <a:moveTo>
                    <a:pt x="107" y="52"/>
                  </a:moveTo>
                  <a:cubicBezTo>
                    <a:pt x="77" y="52"/>
                    <a:pt x="52" y="77"/>
                    <a:pt x="52" y="107"/>
                  </a:cubicBezTo>
                  <a:cubicBezTo>
                    <a:pt x="52" y="138"/>
                    <a:pt x="77" y="163"/>
                    <a:pt x="107" y="163"/>
                  </a:cubicBezTo>
                  <a:cubicBezTo>
                    <a:pt x="138" y="163"/>
                    <a:pt x="163" y="138"/>
                    <a:pt x="163" y="107"/>
                  </a:cubicBezTo>
                  <a:cubicBezTo>
                    <a:pt x="163" y="77"/>
                    <a:pt x="138" y="52"/>
                    <a:pt x="107" y="52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37" name="Freeform 113"/>
            <p:cNvSpPr>
              <a:spLocks/>
            </p:cNvSpPr>
            <p:nvPr/>
          </p:nvSpPr>
          <p:spPr bwMode="auto">
            <a:xfrm>
              <a:off x="7870825" y="6210300"/>
              <a:ext cx="166688" cy="9525"/>
            </a:xfrm>
            <a:custGeom>
              <a:avLst/>
              <a:gdLst>
                <a:gd name="T0" fmla="*/ 986 w 1012"/>
                <a:gd name="T1" fmla="*/ 52 h 52"/>
                <a:gd name="T2" fmla="*/ 26 w 1012"/>
                <a:gd name="T3" fmla="*/ 52 h 52"/>
                <a:gd name="T4" fmla="*/ 0 w 1012"/>
                <a:gd name="T5" fmla="*/ 26 h 52"/>
                <a:gd name="T6" fmla="*/ 26 w 1012"/>
                <a:gd name="T7" fmla="*/ 0 h 52"/>
                <a:gd name="T8" fmla="*/ 986 w 1012"/>
                <a:gd name="T9" fmla="*/ 0 h 52"/>
                <a:gd name="T10" fmla="*/ 1012 w 1012"/>
                <a:gd name="T11" fmla="*/ 26 h 52"/>
                <a:gd name="T12" fmla="*/ 986 w 1012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2" h="52">
                  <a:moveTo>
                    <a:pt x="986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1" y="52"/>
                    <a:pt x="0" y="41"/>
                    <a:pt x="0" y="26"/>
                  </a:cubicBezTo>
                  <a:cubicBezTo>
                    <a:pt x="0" y="12"/>
                    <a:pt x="11" y="0"/>
                    <a:pt x="26" y="0"/>
                  </a:cubicBezTo>
                  <a:cubicBezTo>
                    <a:pt x="986" y="0"/>
                    <a:pt x="986" y="0"/>
                    <a:pt x="986" y="0"/>
                  </a:cubicBezTo>
                  <a:cubicBezTo>
                    <a:pt x="1000" y="0"/>
                    <a:pt x="1012" y="12"/>
                    <a:pt x="1012" y="26"/>
                  </a:cubicBezTo>
                  <a:cubicBezTo>
                    <a:pt x="1012" y="41"/>
                    <a:pt x="1000" y="52"/>
                    <a:pt x="986" y="52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38" name="Freeform 114"/>
            <p:cNvSpPr>
              <a:spLocks/>
            </p:cNvSpPr>
            <p:nvPr/>
          </p:nvSpPr>
          <p:spPr bwMode="auto">
            <a:xfrm>
              <a:off x="8062913" y="6132513"/>
              <a:ext cx="7938" cy="55563"/>
            </a:xfrm>
            <a:custGeom>
              <a:avLst/>
              <a:gdLst>
                <a:gd name="T0" fmla="*/ 26 w 52"/>
                <a:gd name="T1" fmla="*/ 327 h 327"/>
                <a:gd name="T2" fmla="*/ 0 w 52"/>
                <a:gd name="T3" fmla="*/ 301 h 327"/>
                <a:gd name="T4" fmla="*/ 0 w 52"/>
                <a:gd name="T5" fmla="*/ 26 h 327"/>
                <a:gd name="T6" fmla="*/ 26 w 52"/>
                <a:gd name="T7" fmla="*/ 0 h 327"/>
                <a:gd name="T8" fmla="*/ 52 w 52"/>
                <a:gd name="T9" fmla="*/ 26 h 327"/>
                <a:gd name="T10" fmla="*/ 52 w 52"/>
                <a:gd name="T11" fmla="*/ 301 h 327"/>
                <a:gd name="T12" fmla="*/ 26 w 52"/>
                <a:gd name="T13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27">
                  <a:moveTo>
                    <a:pt x="26" y="327"/>
                  </a:moveTo>
                  <a:cubicBezTo>
                    <a:pt x="11" y="327"/>
                    <a:pt x="0" y="316"/>
                    <a:pt x="0" y="30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1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301"/>
                    <a:pt x="52" y="301"/>
                    <a:pt x="52" y="301"/>
                  </a:cubicBezTo>
                  <a:cubicBezTo>
                    <a:pt x="52" y="316"/>
                    <a:pt x="40" y="327"/>
                    <a:pt x="26" y="327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39" name="Freeform 115"/>
            <p:cNvSpPr>
              <a:spLocks/>
            </p:cNvSpPr>
            <p:nvPr/>
          </p:nvSpPr>
          <p:spPr bwMode="auto">
            <a:xfrm>
              <a:off x="7761288" y="6210300"/>
              <a:ext cx="84138" cy="9525"/>
            </a:xfrm>
            <a:custGeom>
              <a:avLst/>
              <a:gdLst>
                <a:gd name="T0" fmla="*/ 489 w 515"/>
                <a:gd name="T1" fmla="*/ 52 h 52"/>
                <a:gd name="T2" fmla="*/ 26 w 515"/>
                <a:gd name="T3" fmla="*/ 52 h 52"/>
                <a:gd name="T4" fmla="*/ 0 w 515"/>
                <a:gd name="T5" fmla="*/ 26 h 52"/>
                <a:gd name="T6" fmla="*/ 26 w 515"/>
                <a:gd name="T7" fmla="*/ 0 h 52"/>
                <a:gd name="T8" fmla="*/ 489 w 515"/>
                <a:gd name="T9" fmla="*/ 0 h 52"/>
                <a:gd name="T10" fmla="*/ 515 w 515"/>
                <a:gd name="T11" fmla="*/ 26 h 52"/>
                <a:gd name="T12" fmla="*/ 489 w 51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5" h="52">
                  <a:moveTo>
                    <a:pt x="489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504" y="0"/>
                    <a:pt x="515" y="12"/>
                    <a:pt x="515" y="26"/>
                  </a:cubicBezTo>
                  <a:cubicBezTo>
                    <a:pt x="515" y="41"/>
                    <a:pt x="504" y="52"/>
                    <a:pt x="489" y="52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40" name="Freeform 116"/>
            <p:cNvSpPr>
              <a:spLocks/>
            </p:cNvSpPr>
            <p:nvPr/>
          </p:nvSpPr>
          <p:spPr bwMode="auto">
            <a:xfrm>
              <a:off x="7799388" y="5867400"/>
              <a:ext cx="246063" cy="71438"/>
            </a:xfrm>
            <a:custGeom>
              <a:avLst/>
              <a:gdLst>
                <a:gd name="T0" fmla="*/ 1462 w 1488"/>
                <a:gd name="T1" fmla="*/ 435 h 435"/>
                <a:gd name="T2" fmla="*/ 1436 w 1488"/>
                <a:gd name="T3" fmla="*/ 409 h 435"/>
                <a:gd name="T4" fmla="*/ 1436 w 1488"/>
                <a:gd name="T5" fmla="*/ 142 h 435"/>
                <a:gd name="T6" fmla="*/ 1347 w 1488"/>
                <a:gd name="T7" fmla="*/ 52 h 435"/>
                <a:gd name="T8" fmla="*/ 26 w 1488"/>
                <a:gd name="T9" fmla="*/ 52 h 435"/>
                <a:gd name="T10" fmla="*/ 0 w 1488"/>
                <a:gd name="T11" fmla="*/ 26 h 435"/>
                <a:gd name="T12" fmla="*/ 26 w 1488"/>
                <a:gd name="T13" fmla="*/ 0 h 435"/>
                <a:gd name="T14" fmla="*/ 1347 w 1488"/>
                <a:gd name="T15" fmla="*/ 0 h 435"/>
                <a:gd name="T16" fmla="*/ 1488 w 1488"/>
                <a:gd name="T17" fmla="*/ 142 h 435"/>
                <a:gd name="T18" fmla="*/ 1488 w 1488"/>
                <a:gd name="T19" fmla="*/ 409 h 435"/>
                <a:gd name="T20" fmla="*/ 1462 w 1488"/>
                <a:gd name="T21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8" h="435">
                  <a:moveTo>
                    <a:pt x="1462" y="435"/>
                  </a:moveTo>
                  <a:cubicBezTo>
                    <a:pt x="1448" y="435"/>
                    <a:pt x="1436" y="423"/>
                    <a:pt x="1436" y="409"/>
                  </a:cubicBezTo>
                  <a:cubicBezTo>
                    <a:pt x="1436" y="142"/>
                    <a:pt x="1436" y="142"/>
                    <a:pt x="1436" y="142"/>
                  </a:cubicBezTo>
                  <a:cubicBezTo>
                    <a:pt x="1436" y="92"/>
                    <a:pt x="1396" y="52"/>
                    <a:pt x="134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1347" y="0"/>
                    <a:pt x="1347" y="0"/>
                    <a:pt x="1347" y="0"/>
                  </a:cubicBezTo>
                  <a:cubicBezTo>
                    <a:pt x="1425" y="0"/>
                    <a:pt x="1488" y="64"/>
                    <a:pt x="1488" y="142"/>
                  </a:cubicBezTo>
                  <a:cubicBezTo>
                    <a:pt x="1488" y="409"/>
                    <a:pt x="1488" y="409"/>
                    <a:pt x="1488" y="409"/>
                  </a:cubicBezTo>
                  <a:cubicBezTo>
                    <a:pt x="1488" y="423"/>
                    <a:pt x="1477" y="435"/>
                    <a:pt x="1462" y="435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41" name="Freeform 117"/>
            <p:cNvSpPr>
              <a:spLocks/>
            </p:cNvSpPr>
            <p:nvPr/>
          </p:nvSpPr>
          <p:spPr bwMode="auto">
            <a:xfrm>
              <a:off x="7942263" y="5886450"/>
              <a:ext cx="76200" cy="7938"/>
            </a:xfrm>
            <a:custGeom>
              <a:avLst/>
              <a:gdLst>
                <a:gd name="T0" fmla="*/ 433 w 459"/>
                <a:gd name="T1" fmla="*/ 52 h 52"/>
                <a:gd name="T2" fmla="*/ 26 w 459"/>
                <a:gd name="T3" fmla="*/ 52 h 52"/>
                <a:gd name="T4" fmla="*/ 0 w 459"/>
                <a:gd name="T5" fmla="*/ 26 h 52"/>
                <a:gd name="T6" fmla="*/ 26 w 459"/>
                <a:gd name="T7" fmla="*/ 0 h 52"/>
                <a:gd name="T8" fmla="*/ 433 w 459"/>
                <a:gd name="T9" fmla="*/ 0 h 52"/>
                <a:gd name="T10" fmla="*/ 459 w 459"/>
                <a:gd name="T11" fmla="*/ 26 h 52"/>
                <a:gd name="T12" fmla="*/ 433 w 459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9" h="52">
                  <a:moveTo>
                    <a:pt x="433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447" y="0"/>
                    <a:pt x="459" y="12"/>
                    <a:pt x="459" y="26"/>
                  </a:cubicBezTo>
                  <a:cubicBezTo>
                    <a:pt x="459" y="41"/>
                    <a:pt x="447" y="52"/>
                    <a:pt x="433" y="52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42" name="Freeform 118"/>
            <p:cNvSpPr>
              <a:spLocks noEditPoints="1"/>
            </p:cNvSpPr>
            <p:nvPr/>
          </p:nvSpPr>
          <p:spPr bwMode="auto">
            <a:xfrm>
              <a:off x="8048625" y="5829300"/>
              <a:ext cx="34925" cy="34925"/>
            </a:xfrm>
            <a:custGeom>
              <a:avLst/>
              <a:gdLst>
                <a:gd name="T0" fmla="*/ 108 w 215"/>
                <a:gd name="T1" fmla="*/ 215 h 215"/>
                <a:gd name="T2" fmla="*/ 0 w 215"/>
                <a:gd name="T3" fmla="*/ 107 h 215"/>
                <a:gd name="T4" fmla="*/ 108 w 215"/>
                <a:gd name="T5" fmla="*/ 0 h 215"/>
                <a:gd name="T6" fmla="*/ 215 w 215"/>
                <a:gd name="T7" fmla="*/ 107 h 215"/>
                <a:gd name="T8" fmla="*/ 108 w 215"/>
                <a:gd name="T9" fmla="*/ 215 h 215"/>
                <a:gd name="T10" fmla="*/ 108 w 215"/>
                <a:gd name="T11" fmla="*/ 52 h 215"/>
                <a:gd name="T12" fmla="*/ 52 w 215"/>
                <a:gd name="T13" fmla="*/ 107 h 215"/>
                <a:gd name="T14" fmla="*/ 108 w 215"/>
                <a:gd name="T15" fmla="*/ 163 h 215"/>
                <a:gd name="T16" fmla="*/ 163 w 215"/>
                <a:gd name="T17" fmla="*/ 107 h 215"/>
                <a:gd name="T18" fmla="*/ 108 w 215"/>
                <a:gd name="T19" fmla="*/ 5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5" h="215">
                  <a:moveTo>
                    <a:pt x="108" y="215"/>
                  </a:moveTo>
                  <a:cubicBezTo>
                    <a:pt x="48" y="215"/>
                    <a:pt x="0" y="167"/>
                    <a:pt x="0" y="107"/>
                  </a:cubicBezTo>
                  <a:cubicBezTo>
                    <a:pt x="0" y="48"/>
                    <a:pt x="48" y="0"/>
                    <a:pt x="108" y="0"/>
                  </a:cubicBezTo>
                  <a:cubicBezTo>
                    <a:pt x="167" y="0"/>
                    <a:pt x="215" y="48"/>
                    <a:pt x="215" y="107"/>
                  </a:cubicBezTo>
                  <a:cubicBezTo>
                    <a:pt x="215" y="167"/>
                    <a:pt x="167" y="215"/>
                    <a:pt x="108" y="215"/>
                  </a:cubicBezTo>
                  <a:close/>
                  <a:moveTo>
                    <a:pt x="108" y="52"/>
                  </a:moveTo>
                  <a:cubicBezTo>
                    <a:pt x="77" y="52"/>
                    <a:pt x="52" y="77"/>
                    <a:pt x="52" y="107"/>
                  </a:cubicBezTo>
                  <a:cubicBezTo>
                    <a:pt x="52" y="138"/>
                    <a:pt x="77" y="163"/>
                    <a:pt x="108" y="163"/>
                  </a:cubicBezTo>
                  <a:cubicBezTo>
                    <a:pt x="138" y="163"/>
                    <a:pt x="163" y="138"/>
                    <a:pt x="163" y="107"/>
                  </a:cubicBezTo>
                  <a:cubicBezTo>
                    <a:pt x="163" y="77"/>
                    <a:pt x="138" y="52"/>
                    <a:pt x="108" y="52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43" name="Freeform 119"/>
            <p:cNvSpPr>
              <a:spLocks noEditPoints="1"/>
            </p:cNvSpPr>
            <p:nvPr/>
          </p:nvSpPr>
          <p:spPr bwMode="auto">
            <a:xfrm>
              <a:off x="7732713" y="5829300"/>
              <a:ext cx="36513" cy="34925"/>
            </a:xfrm>
            <a:custGeom>
              <a:avLst/>
              <a:gdLst>
                <a:gd name="T0" fmla="*/ 107 w 215"/>
                <a:gd name="T1" fmla="*/ 215 h 215"/>
                <a:gd name="T2" fmla="*/ 0 w 215"/>
                <a:gd name="T3" fmla="*/ 107 h 215"/>
                <a:gd name="T4" fmla="*/ 107 w 215"/>
                <a:gd name="T5" fmla="*/ 0 h 215"/>
                <a:gd name="T6" fmla="*/ 215 w 215"/>
                <a:gd name="T7" fmla="*/ 107 h 215"/>
                <a:gd name="T8" fmla="*/ 107 w 215"/>
                <a:gd name="T9" fmla="*/ 215 h 215"/>
                <a:gd name="T10" fmla="*/ 107 w 215"/>
                <a:gd name="T11" fmla="*/ 52 h 215"/>
                <a:gd name="T12" fmla="*/ 52 w 215"/>
                <a:gd name="T13" fmla="*/ 107 h 215"/>
                <a:gd name="T14" fmla="*/ 107 w 215"/>
                <a:gd name="T15" fmla="*/ 163 h 215"/>
                <a:gd name="T16" fmla="*/ 163 w 215"/>
                <a:gd name="T17" fmla="*/ 107 h 215"/>
                <a:gd name="T18" fmla="*/ 107 w 215"/>
                <a:gd name="T19" fmla="*/ 5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5" h="215">
                  <a:moveTo>
                    <a:pt x="107" y="215"/>
                  </a:moveTo>
                  <a:cubicBezTo>
                    <a:pt x="48" y="215"/>
                    <a:pt x="0" y="167"/>
                    <a:pt x="0" y="107"/>
                  </a:cubicBezTo>
                  <a:cubicBezTo>
                    <a:pt x="0" y="48"/>
                    <a:pt x="48" y="0"/>
                    <a:pt x="107" y="0"/>
                  </a:cubicBezTo>
                  <a:cubicBezTo>
                    <a:pt x="166" y="0"/>
                    <a:pt x="215" y="48"/>
                    <a:pt x="215" y="107"/>
                  </a:cubicBezTo>
                  <a:cubicBezTo>
                    <a:pt x="215" y="167"/>
                    <a:pt x="166" y="215"/>
                    <a:pt x="107" y="215"/>
                  </a:cubicBezTo>
                  <a:close/>
                  <a:moveTo>
                    <a:pt x="107" y="52"/>
                  </a:moveTo>
                  <a:cubicBezTo>
                    <a:pt x="77" y="52"/>
                    <a:pt x="52" y="77"/>
                    <a:pt x="52" y="107"/>
                  </a:cubicBezTo>
                  <a:cubicBezTo>
                    <a:pt x="52" y="138"/>
                    <a:pt x="77" y="163"/>
                    <a:pt x="107" y="163"/>
                  </a:cubicBezTo>
                  <a:cubicBezTo>
                    <a:pt x="138" y="163"/>
                    <a:pt x="163" y="138"/>
                    <a:pt x="163" y="107"/>
                  </a:cubicBezTo>
                  <a:cubicBezTo>
                    <a:pt x="163" y="77"/>
                    <a:pt x="138" y="52"/>
                    <a:pt x="107" y="52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44" name="Freeform 120"/>
            <p:cNvSpPr>
              <a:spLocks/>
            </p:cNvSpPr>
            <p:nvPr/>
          </p:nvSpPr>
          <p:spPr bwMode="auto">
            <a:xfrm>
              <a:off x="7870825" y="5842000"/>
              <a:ext cx="166688" cy="9525"/>
            </a:xfrm>
            <a:custGeom>
              <a:avLst/>
              <a:gdLst>
                <a:gd name="T0" fmla="*/ 986 w 1012"/>
                <a:gd name="T1" fmla="*/ 52 h 52"/>
                <a:gd name="T2" fmla="*/ 26 w 1012"/>
                <a:gd name="T3" fmla="*/ 52 h 52"/>
                <a:gd name="T4" fmla="*/ 0 w 1012"/>
                <a:gd name="T5" fmla="*/ 26 h 52"/>
                <a:gd name="T6" fmla="*/ 26 w 1012"/>
                <a:gd name="T7" fmla="*/ 0 h 52"/>
                <a:gd name="T8" fmla="*/ 986 w 1012"/>
                <a:gd name="T9" fmla="*/ 0 h 52"/>
                <a:gd name="T10" fmla="*/ 1012 w 1012"/>
                <a:gd name="T11" fmla="*/ 26 h 52"/>
                <a:gd name="T12" fmla="*/ 986 w 1012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2" h="52">
                  <a:moveTo>
                    <a:pt x="986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1" y="52"/>
                    <a:pt x="0" y="41"/>
                    <a:pt x="0" y="26"/>
                  </a:cubicBezTo>
                  <a:cubicBezTo>
                    <a:pt x="0" y="12"/>
                    <a:pt x="11" y="0"/>
                    <a:pt x="26" y="0"/>
                  </a:cubicBezTo>
                  <a:cubicBezTo>
                    <a:pt x="986" y="0"/>
                    <a:pt x="986" y="0"/>
                    <a:pt x="986" y="0"/>
                  </a:cubicBezTo>
                  <a:cubicBezTo>
                    <a:pt x="1000" y="0"/>
                    <a:pt x="1012" y="12"/>
                    <a:pt x="1012" y="26"/>
                  </a:cubicBezTo>
                  <a:cubicBezTo>
                    <a:pt x="1012" y="41"/>
                    <a:pt x="1000" y="52"/>
                    <a:pt x="986" y="52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45" name="Freeform 121"/>
            <p:cNvSpPr>
              <a:spLocks/>
            </p:cNvSpPr>
            <p:nvPr/>
          </p:nvSpPr>
          <p:spPr bwMode="auto">
            <a:xfrm>
              <a:off x="8062913" y="5873750"/>
              <a:ext cx="7938" cy="55563"/>
            </a:xfrm>
            <a:custGeom>
              <a:avLst/>
              <a:gdLst>
                <a:gd name="T0" fmla="*/ 26 w 52"/>
                <a:gd name="T1" fmla="*/ 327 h 327"/>
                <a:gd name="T2" fmla="*/ 0 w 52"/>
                <a:gd name="T3" fmla="*/ 301 h 327"/>
                <a:gd name="T4" fmla="*/ 0 w 52"/>
                <a:gd name="T5" fmla="*/ 26 h 327"/>
                <a:gd name="T6" fmla="*/ 26 w 52"/>
                <a:gd name="T7" fmla="*/ 0 h 327"/>
                <a:gd name="T8" fmla="*/ 52 w 52"/>
                <a:gd name="T9" fmla="*/ 26 h 327"/>
                <a:gd name="T10" fmla="*/ 52 w 52"/>
                <a:gd name="T11" fmla="*/ 301 h 327"/>
                <a:gd name="T12" fmla="*/ 26 w 52"/>
                <a:gd name="T13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27">
                  <a:moveTo>
                    <a:pt x="26" y="327"/>
                  </a:moveTo>
                  <a:cubicBezTo>
                    <a:pt x="11" y="327"/>
                    <a:pt x="0" y="316"/>
                    <a:pt x="0" y="30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1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301"/>
                    <a:pt x="52" y="301"/>
                    <a:pt x="52" y="301"/>
                  </a:cubicBezTo>
                  <a:cubicBezTo>
                    <a:pt x="52" y="316"/>
                    <a:pt x="40" y="327"/>
                    <a:pt x="26" y="327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46" name="Freeform 122"/>
            <p:cNvSpPr>
              <a:spLocks/>
            </p:cNvSpPr>
            <p:nvPr/>
          </p:nvSpPr>
          <p:spPr bwMode="auto">
            <a:xfrm>
              <a:off x="7761288" y="5842000"/>
              <a:ext cx="84138" cy="9525"/>
            </a:xfrm>
            <a:custGeom>
              <a:avLst/>
              <a:gdLst>
                <a:gd name="T0" fmla="*/ 489 w 515"/>
                <a:gd name="T1" fmla="*/ 52 h 52"/>
                <a:gd name="T2" fmla="*/ 26 w 515"/>
                <a:gd name="T3" fmla="*/ 52 h 52"/>
                <a:gd name="T4" fmla="*/ 0 w 515"/>
                <a:gd name="T5" fmla="*/ 26 h 52"/>
                <a:gd name="T6" fmla="*/ 26 w 515"/>
                <a:gd name="T7" fmla="*/ 0 h 52"/>
                <a:gd name="T8" fmla="*/ 489 w 515"/>
                <a:gd name="T9" fmla="*/ 0 h 52"/>
                <a:gd name="T10" fmla="*/ 515 w 515"/>
                <a:gd name="T11" fmla="*/ 26 h 52"/>
                <a:gd name="T12" fmla="*/ 489 w 515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5" h="52">
                  <a:moveTo>
                    <a:pt x="489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504" y="0"/>
                    <a:pt x="515" y="12"/>
                    <a:pt x="515" y="26"/>
                  </a:cubicBezTo>
                  <a:cubicBezTo>
                    <a:pt x="515" y="41"/>
                    <a:pt x="504" y="52"/>
                    <a:pt x="489" y="52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47" name="Freeform 123"/>
            <p:cNvSpPr>
              <a:spLocks noEditPoints="1"/>
            </p:cNvSpPr>
            <p:nvPr/>
          </p:nvSpPr>
          <p:spPr bwMode="auto">
            <a:xfrm>
              <a:off x="7718425" y="5895975"/>
              <a:ext cx="230188" cy="269875"/>
            </a:xfrm>
            <a:custGeom>
              <a:avLst/>
              <a:gdLst>
                <a:gd name="T0" fmla="*/ 1237 w 1390"/>
                <a:gd name="T1" fmla="*/ 1641 h 1641"/>
                <a:gd name="T2" fmla="*/ 153 w 1390"/>
                <a:gd name="T3" fmla="*/ 1641 h 1641"/>
                <a:gd name="T4" fmla="*/ 0 w 1390"/>
                <a:gd name="T5" fmla="*/ 1488 h 1641"/>
                <a:gd name="T6" fmla="*/ 0 w 1390"/>
                <a:gd name="T7" fmla="*/ 152 h 1641"/>
                <a:gd name="T8" fmla="*/ 153 w 1390"/>
                <a:gd name="T9" fmla="*/ 0 h 1641"/>
                <a:gd name="T10" fmla="*/ 1237 w 1390"/>
                <a:gd name="T11" fmla="*/ 0 h 1641"/>
                <a:gd name="T12" fmla="*/ 1390 w 1390"/>
                <a:gd name="T13" fmla="*/ 152 h 1641"/>
                <a:gd name="T14" fmla="*/ 1390 w 1390"/>
                <a:gd name="T15" fmla="*/ 1488 h 1641"/>
                <a:gd name="T16" fmla="*/ 1237 w 1390"/>
                <a:gd name="T17" fmla="*/ 1641 h 1641"/>
                <a:gd name="T18" fmla="*/ 153 w 1390"/>
                <a:gd name="T19" fmla="*/ 52 h 1641"/>
                <a:gd name="T20" fmla="*/ 52 w 1390"/>
                <a:gd name="T21" fmla="*/ 152 h 1641"/>
                <a:gd name="T22" fmla="*/ 52 w 1390"/>
                <a:gd name="T23" fmla="*/ 1488 h 1641"/>
                <a:gd name="T24" fmla="*/ 153 w 1390"/>
                <a:gd name="T25" fmla="*/ 1589 h 1641"/>
                <a:gd name="T26" fmla="*/ 1237 w 1390"/>
                <a:gd name="T27" fmla="*/ 1589 h 1641"/>
                <a:gd name="T28" fmla="*/ 1337 w 1390"/>
                <a:gd name="T29" fmla="*/ 1488 h 1641"/>
                <a:gd name="T30" fmla="*/ 1337 w 1390"/>
                <a:gd name="T31" fmla="*/ 152 h 1641"/>
                <a:gd name="T32" fmla="*/ 1237 w 1390"/>
                <a:gd name="T33" fmla="*/ 52 h 1641"/>
                <a:gd name="T34" fmla="*/ 153 w 1390"/>
                <a:gd name="T35" fmla="*/ 5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0" h="1641">
                  <a:moveTo>
                    <a:pt x="1237" y="1641"/>
                  </a:moveTo>
                  <a:cubicBezTo>
                    <a:pt x="153" y="1641"/>
                    <a:pt x="153" y="1641"/>
                    <a:pt x="153" y="1641"/>
                  </a:cubicBezTo>
                  <a:cubicBezTo>
                    <a:pt x="68" y="1641"/>
                    <a:pt x="0" y="1573"/>
                    <a:pt x="0" y="148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68"/>
                    <a:pt x="68" y="0"/>
                    <a:pt x="153" y="0"/>
                  </a:cubicBezTo>
                  <a:cubicBezTo>
                    <a:pt x="1237" y="0"/>
                    <a:pt x="1237" y="0"/>
                    <a:pt x="1237" y="0"/>
                  </a:cubicBezTo>
                  <a:cubicBezTo>
                    <a:pt x="1321" y="0"/>
                    <a:pt x="1390" y="68"/>
                    <a:pt x="1390" y="152"/>
                  </a:cubicBezTo>
                  <a:cubicBezTo>
                    <a:pt x="1390" y="1488"/>
                    <a:pt x="1390" y="1488"/>
                    <a:pt x="1390" y="1488"/>
                  </a:cubicBezTo>
                  <a:cubicBezTo>
                    <a:pt x="1390" y="1573"/>
                    <a:pt x="1321" y="1641"/>
                    <a:pt x="1237" y="1641"/>
                  </a:cubicBezTo>
                  <a:close/>
                  <a:moveTo>
                    <a:pt x="153" y="52"/>
                  </a:moveTo>
                  <a:cubicBezTo>
                    <a:pt x="97" y="52"/>
                    <a:pt x="52" y="97"/>
                    <a:pt x="52" y="152"/>
                  </a:cubicBezTo>
                  <a:cubicBezTo>
                    <a:pt x="52" y="1488"/>
                    <a:pt x="52" y="1488"/>
                    <a:pt x="52" y="1488"/>
                  </a:cubicBezTo>
                  <a:cubicBezTo>
                    <a:pt x="52" y="1544"/>
                    <a:pt x="97" y="1589"/>
                    <a:pt x="153" y="1589"/>
                  </a:cubicBezTo>
                  <a:cubicBezTo>
                    <a:pt x="1237" y="1589"/>
                    <a:pt x="1237" y="1589"/>
                    <a:pt x="1237" y="1589"/>
                  </a:cubicBezTo>
                  <a:cubicBezTo>
                    <a:pt x="1292" y="1589"/>
                    <a:pt x="1337" y="1544"/>
                    <a:pt x="1337" y="1488"/>
                  </a:cubicBezTo>
                  <a:cubicBezTo>
                    <a:pt x="1337" y="152"/>
                    <a:pt x="1337" y="152"/>
                    <a:pt x="1337" y="152"/>
                  </a:cubicBezTo>
                  <a:cubicBezTo>
                    <a:pt x="1337" y="97"/>
                    <a:pt x="1292" y="52"/>
                    <a:pt x="1237" y="52"/>
                  </a:cubicBezTo>
                  <a:lnTo>
                    <a:pt x="153" y="52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48" name="Freeform 124"/>
            <p:cNvSpPr>
              <a:spLocks/>
            </p:cNvSpPr>
            <p:nvPr/>
          </p:nvSpPr>
          <p:spPr bwMode="auto">
            <a:xfrm>
              <a:off x="7808913" y="6089650"/>
              <a:ext cx="111125" cy="9525"/>
            </a:xfrm>
            <a:custGeom>
              <a:avLst/>
              <a:gdLst>
                <a:gd name="T0" fmla="*/ 646 w 672"/>
                <a:gd name="T1" fmla="*/ 53 h 53"/>
                <a:gd name="T2" fmla="*/ 26 w 672"/>
                <a:gd name="T3" fmla="*/ 53 h 53"/>
                <a:gd name="T4" fmla="*/ 0 w 672"/>
                <a:gd name="T5" fmla="*/ 26 h 53"/>
                <a:gd name="T6" fmla="*/ 26 w 672"/>
                <a:gd name="T7" fmla="*/ 0 h 53"/>
                <a:gd name="T8" fmla="*/ 646 w 672"/>
                <a:gd name="T9" fmla="*/ 0 h 53"/>
                <a:gd name="T10" fmla="*/ 672 w 672"/>
                <a:gd name="T11" fmla="*/ 26 h 53"/>
                <a:gd name="T12" fmla="*/ 646 w 672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2" h="53">
                  <a:moveTo>
                    <a:pt x="64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646" y="0"/>
                    <a:pt x="646" y="0"/>
                    <a:pt x="646" y="0"/>
                  </a:cubicBezTo>
                  <a:cubicBezTo>
                    <a:pt x="661" y="0"/>
                    <a:pt x="672" y="12"/>
                    <a:pt x="672" y="26"/>
                  </a:cubicBezTo>
                  <a:cubicBezTo>
                    <a:pt x="672" y="41"/>
                    <a:pt x="661" y="53"/>
                    <a:pt x="646" y="53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49" name="Freeform 125"/>
            <p:cNvSpPr>
              <a:spLocks/>
            </p:cNvSpPr>
            <p:nvPr/>
          </p:nvSpPr>
          <p:spPr bwMode="auto">
            <a:xfrm>
              <a:off x="7808913" y="6108700"/>
              <a:ext cx="92075" cy="7938"/>
            </a:xfrm>
            <a:custGeom>
              <a:avLst/>
              <a:gdLst>
                <a:gd name="T0" fmla="*/ 535 w 561"/>
                <a:gd name="T1" fmla="*/ 52 h 52"/>
                <a:gd name="T2" fmla="*/ 26 w 561"/>
                <a:gd name="T3" fmla="*/ 52 h 52"/>
                <a:gd name="T4" fmla="*/ 0 w 561"/>
                <a:gd name="T5" fmla="*/ 26 h 52"/>
                <a:gd name="T6" fmla="*/ 26 w 561"/>
                <a:gd name="T7" fmla="*/ 0 h 52"/>
                <a:gd name="T8" fmla="*/ 535 w 561"/>
                <a:gd name="T9" fmla="*/ 0 h 52"/>
                <a:gd name="T10" fmla="*/ 561 w 561"/>
                <a:gd name="T11" fmla="*/ 26 h 52"/>
                <a:gd name="T12" fmla="*/ 535 w 56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1" h="52">
                  <a:moveTo>
                    <a:pt x="535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549" y="0"/>
                    <a:pt x="561" y="12"/>
                    <a:pt x="561" y="26"/>
                  </a:cubicBezTo>
                  <a:cubicBezTo>
                    <a:pt x="561" y="40"/>
                    <a:pt x="549" y="52"/>
                    <a:pt x="535" y="52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50" name="Freeform 126"/>
            <p:cNvSpPr>
              <a:spLocks/>
            </p:cNvSpPr>
            <p:nvPr/>
          </p:nvSpPr>
          <p:spPr bwMode="auto">
            <a:xfrm>
              <a:off x="7747000" y="6083300"/>
              <a:ext cx="49213" cy="34925"/>
            </a:xfrm>
            <a:custGeom>
              <a:avLst/>
              <a:gdLst>
                <a:gd name="T0" fmla="*/ 117 w 304"/>
                <a:gd name="T1" fmla="*/ 213 h 213"/>
                <a:gd name="T2" fmla="*/ 98 w 304"/>
                <a:gd name="T3" fmla="*/ 206 h 213"/>
                <a:gd name="T4" fmla="*/ 10 w 304"/>
                <a:gd name="T5" fmla="*/ 117 h 213"/>
                <a:gd name="T6" fmla="*/ 10 w 304"/>
                <a:gd name="T7" fmla="*/ 80 h 213"/>
                <a:gd name="T8" fmla="*/ 47 w 304"/>
                <a:gd name="T9" fmla="*/ 80 h 213"/>
                <a:gd name="T10" fmla="*/ 117 w 304"/>
                <a:gd name="T11" fmla="*/ 150 h 213"/>
                <a:gd name="T12" fmla="*/ 257 w 304"/>
                <a:gd name="T13" fmla="*/ 10 h 213"/>
                <a:gd name="T14" fmla="*/ 294 w 304"/>
                <a:gd name="T15" fmla="*/ 10 h 213"/>
                <a:gd name="T16" fmla="*/ 294 w 304"/>
                <a:gd name="T17" fmla="*/ 47 h 213"/>
                <a:gd name="T18" fmla="*/ 135 w 304"/>
                <a:gd name="T19" fmla="*/ 206 h 213"/>
                <a:gd name="T20" fmla="*/ 117 w 304"/>
                <a:gd name="T21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4" h="213">
                  <a:moveTo>
                    <a:pt x="117" y="213"/>
                  </a:moveTo>
                  <a:cubicBezTo>
                    <a:pt x="110" y="213"/>
                    <a:pt x="104" y="211"/>
                    <a:pt x="98" y="206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0" y="107"/>
                    <a:pt x="0" y="91"/>
                    <a:pt x="10" y="80"/>
                  </a:cubicBezTo>
                  <a:cubicBezTo>
                    <a:pt x="20" y="70"/>
                    <a:pt x="37" y="70"/>
                    <a:pt x="47" y="80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257" y="10"/>
                    <a:pt x="257" y="10"/>
                    <a:pt x="257" y="10"/>
                  </a:cubicBezTo>
                  <a:cubicBezTo>
                    <a:pt x="267" y="0"/>
                    <a:pt x="284" y="0"/>
                    <a:pt x="294" y="10"/>
                  </a:cubicBezTo>
                  <a:cubicBezTo>
                    <a:pt x="304" y="20"/>
                    <a:pt x="304" y="37"/>
                    <a:pt x="294" y="47"/>
                  </a:cubicBezTo>
                  <a:cubicBezTo>
                    <a:pt x="135" y="206"/>
                    <a:pt x="135" y="206"/>
                    <a:pt x="135" y="206"/>
                  </a:cubicBezTo>
                  <a:cubicBezTo>
                    <a:pt x="130" y="211"/>
                    <a:pt x="124" y="213"/>
                    <a:pt x="117" y="213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51" name="Freeform 127"/>
            <p:cNvSpPr>
              <a:spLocks/>
            </p:cNvSpPr>
            <p:nvPr/>
          </p:nvSpPr>
          <p:spPr bwMode="auto">
            <a:xfrm>
              <a:off x="7808913" y="6019800"/>
              <a:ext cx="111125" cy="9525"/>
            </a:xfrm>
            <a:custGeom>
              <a:avLst/>
              <a:gdLst>
                <a:gd name="T0" fmla="*/ 646 w 672"/>
                <a:gd name="T1" fmla="*/ 52 h 52"/>
                <a:gd name="T2" fmla="*/ 26 w 672"/>
                <a:gd name="T3" fmla="*/ 52 h 52"/>
                <a:gd name="T4" fmla="*/ 0 w 672"/>
                <a:gd name="T5" fmla="*/ 26 h 52"/>
                <a:gd name="T6" fmla="*/ 26 w 672"/>
                <a:gd name="T7" fmla="*/ 0 h 52"/>
                <a:gd name="T8" fmla="*/ 646 w 672"/>
                <a:gd name="T9" fmla="*/ 0 h 52"/>
                <a:gd name="T10" fmla="*/ 672 w 672"/>
                <a:gd name="T11" fmla="*/ 26 h 52"/>
                <a:gd name="T12" fmla="*/ 646 w 672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2" h="52">
                  <a:moveTo>
                    <a:pt x="646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646" y="0"/>
                    <a:pt x="646" y="0"/>
                    <a:pt x="646" y="0"/>
                  </a:cubicBezTo>
                  <a:cubicBezTo>
                    <a:pt x="661" y="0"/>
                    <a:pt x="672" y="12"/>
                    <a:pt x="672" y="26"/>
                  </a:cubicBezTo>
                  <a:cubicBezTo>
                    <a:pt x="672" y="40"/>
                    <a:pt x="661" y="52"/>
                    <a:pt x="646" y="52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52" name="Freeform 128"/>
            <p:cNvSpPr>
              <a:spLocks/>
            </p:cNvSpPr>
            <p:nvPr/>
          </p:nvSpPr>
          <p:spPr bwMode="auto">
            <a:xfrm>
              <a:off x="7808913" y="6037263"/>
              <a:ext cx="92075" cy="9525"/>
            </a:xfrm>
            <a:custGeom>
              <a:avLst/>
              <a:gdLst>
                <a:gd name="T0" fmla="*/ 535 w 561"/>
                <a:gd name="T1" fmla="*/ 52 h 52"/>
                <a:gd name="T2" fmla="*/ 26 w 561"/>
                <a:gd name="T3" fmla="*/ 52 h 52"/>
                <a:gd name="T4" fmla="*/ 0 w 561"/>
                <a:gd name="T5" fmla="*/ 26 h 52"/>
                <a:gd name="T6" fmla="*/ 26 w 561"/>
                <a:gd name="T7" fmla="*/ 0 h 52"/>
                <a:gd name="T8" fmla="*/ 535 w 561"/>
                <a:gd name="T9" fmla="*/ 0 h 52"/>
                <a:gd name="T10" fmla="*/ 561 w 561"/>
                <a:gd name="T11" fmla="*/ 26 h 52"/>
                <a:gd name="T12" fmla="*/ 535 w 56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1" h="52">
                  <a:moveTo>
                    <a:pt x="535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2" y="52"/>
                    <a:pt x="0" y="40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549" y="0"/>
                    <a:pt x="561" y="11"/>
                    <a:pt x="561" y="26"/>
                  </a:cubicBezTo>
                  <a:cubicBezTo>
                    <a:pt x="561" y="40"/>
                    <a:pt x="549" y="52"/>
                    <a:pt x="535" y="52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53" name="Freeform 129"/>
            <p:cNvSpPr>
              <a:spLocks/>
            </p:cNvSpPr>
            <p:nvPr/>
          </p:nvSpPr>
          <p:spPr bwMode="auto">
            <a:xfrm>
              <a:off x="7747000" y="6013450"/>
              <a:ext cx="49213" cy="34925"/>
            </a:xfrm>
            <a:custGeom>
              <a:avLst/>
              <a:gdLst>
                <a:gd name="T0" fmla="*/ 117 w 304"/>
                <a:gd name="T1" fmla="*/ 214 h 214"/>
                <a:gd name="T2" fmla="*/ 98 w 304"/>
                <a:gd name="T3" fmla="*/ 206 h 214"/>
                <a:gd name="T4" fmla="*/ 10 w 304"/>
                <a:gd name="T5" fmla="*/ 118 h 214"/>
                <a:gd name="T6" fmla="*/ 10 w 304"/>
                <a:gd name="T7" fmla="*/ 81 h 214"/>
                <a:gd name="T8" fmla="*/ 47 w 304"/>
                <a:gd name="T9" fmla="*/ 81 h 214"/>
                <a:gd name="T10" fmla="*/ 117 w 304"/>
                <a:gd name="T11" fmla="*/ 151 h 214"/>
                <a:gd name="T12" fmla="*/ 257 w 304"/>
                <a:gd name="T13" fmla="*/ 11 h 214"/>
                <a:gd name="T14" fmla="*/ 294 w 304"/>
                <a:gd name="T15" fmla="*/ 11 h 214"/>
                <a:gd name="T16" fmla="*/ 294 w 304"/>
                <a:gd name="T17" fmla="*/ 47 h 214"/>
                <a:gd name="T18" fmla="*/ 135 w 304"/>
                <a:gd name="T19" fmla="*/ 206 h 214"/>
                <a:gd name="T20" fmla="*/ 117 w 304"/>
                <a:gd name="T2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4" h="214">
                  <a:moveTo>
                    <a:pt x="117" y="214"/>
                  </a:moveTo>
                  <a:cubicBezTo>
                    <a:pt x="110" y="214"/>
                    <a:pt x="104" y="211"/>
                    <a:pt x="98" y="206"/>
                  </a:cubicBezTo>
                  <a:cubicBezTo>
                    <a:pt x="10" y="118"/>
                    <a:pt x="10" y="118"/>
                    <a:pt x="10" y="118"/>
                  </a:cubicBezTo>
                  <a:cubicBezTo>
                    <a:pt x="0" y="108"/>
                    <a:pt x="0" y="91"/>
                    <a:pt x="10" y="81"/>
                  </a:cubicBezTo>
                  <a:cubicBezTo>
                    <a:pt x="20" y="71"/>
                    <a:pt x="37" y="71"/>
                    <a:pt x="47" y="81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257" y="11"/>
                    <a:pt x="257" y="11"/>
                    <a:pt x="257" y="11"/>
                  </a:cubicBezTo>
                  <a:cubicBezTo>
                    <a:pt x="267" y="0"/>
                    <a:pt x="284" y="0"/>
                    <a:pt x="294" y="11"/>
                  </a:cubicBezTo>
                  <a:cubicBezTo>
                    <a:pt x="304" y="21"/>
                    <a:pt x="304" y="37"/>
                    <a:pt x="294" y="47"/>
                  </a:cubicBezTo>
                  <a:cubicBezTo>
                    <a:pt x="135" y="206"/>
                    <a:pt x="135" y="206"/>
                    <a:pt x="135" y="206"/>
                  </a:cubicBezTo>
                  <a:cubicBezTo>
                    <a:pt x="130" y="211"/>
                    <a:pt x="124" y="214"/>
                    <a:pt x="117" y="214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54" name="Freeform 130"/>
            <p:cNvSpPr>
              <a:spLocks/>
            </p:cNvSpPr>
            <p:nvPr/>
          </p:nvSpPr>
          <p:spPr bwMode="auto">
            <a:xfrm>
              <a:off x="7808913" y="5949950"/>
              <a:ext cx="111125" cy="7938"/>
            </a:xfrm>
            <a:custGeom>
              <a:avLst/>
              <a:gdLst>
                <a:gd name="T0" fmla="*/ 646 w 672"/>
                <a:gd name="T1" fmla="*/ 52 h 52"/>
                <a:gd name="T2" fmla="*/ 26 w 672"/>
                <a:gd name="T3" fmla="*/ 52 h 52"/>
                <a:gd name="T4" fmla="*/ 0 w 672"/>
                <a:gd name="T5" fmla="*/ 26 h 52"/>
                <a:gd name="T6" fmla="*/ 26 w 672"/>
                <a:gd name="T7" fmla="*/ 0 h 52"/>
                <a:gd name="T8" fmla="*/ 646 w 672"/>
                <a:gd name="T9" fmla="*/ 0 h 52"/>
                <a:gd name="T10" fmla="*/ 672 w 672"/>
                <a:gd name="T11" fmla="*/ 26 h 52"/>
                <a:gd name="T12" fmla="*/ 646 w 672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2" h="52">
                  <a:moveTo>
                    <a:pt x="646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2" y="52"/>
                    <a:pt x="0" y="40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646" y="0"/>
                    <a:pt x="646" y="0"/>
                    <a:pt x="646" y="0"/>
                  </a:cubicBezTo>
                  <a:cubicBezTo>
                    <a:pt x="661" y="0"/>
                    <a:pt x="672" y="11"/>
                    <a:pt x="672" y="26"/>
                  </a:cubicBezTo>
                  <a:cubicBezTo>
                    <a:pt x="672" y="40"/>
                    <a:pt x="661" y="52"/>
                    <a:pt x="646" y="52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55" name="Freeform 131"/>
            <p:cNvSpPr>
              <a:spLocks/>
            </p:cNvSpPr>
            <p:nvPr/>
          </p:nvSpPr>
          <p:spPr bwMode="auto">
            <a:xfrm>
              <a:off x="7808913" y="5967413"/>
              <a:ext cx="92075" cy="9525"/>
            </a:xfrm>
            <a:custGeom>
              <a:avLst/>
              <a:gdLst>
                <a:gd name="T0" fmla="*/ 535 w 561"/>
                <a:gd name="T1" fmla="*/ 52 h 52"/>
                <a:gd name="T2" fmla="*/ 26 w 561"/>
                <a:gd name="T3" fmla="*/ 52 h 52"/>
                <a:gd name="T4" fmla="*/ 0 w 561"/>
                <a:gd name="T5" fmla="*/ 26 h 52"/>
                <a:gd name="T6" fmla="*/ 26 w 561"/>
                <a:gd name="T7" fmla="*/ 0 h 52"/>
                <a:gd name="T8" fmla="*/ 535 w 561"/>
                <a:gd name="T9" fmla="*/ 0 h 52"/>
                <a:gd name="T10" fmla="*/ 561 w 561"/>
                <a:gd name="T11" fmla="*/ 26 h 52"/>
                <a:gd name="T12" fmla="*/ 535 w 56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1" h="52">
                  <a:moveTo>
                    <a:pt x="535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549" y="0"/>
                    <a:pt x="561" y="12"/>
                    <a:pt x="561" y="26"/>
                  </a:cubicBezTo>
                  <a:cubicBezTo>
                    <a:pt x="561" y="41"/>
                    <a:pt x="549" y="52"/>
                    <a:pt x="535" y="52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56" name="Freeform 132"/>
            <p:cNvSpPr>
              <a:spLocks/>
            </p:cNvSpPr>
            <p:nvPr/>
          </p:nvSpPr>
          <p:spPr bwMode="auto">
            <a:xfrm>
              <a:off x="7747000" y="5942013"/>
              <a:ext cx="49213" cy="36513"/>
            </a:xfrm>
            <a:custGeom>
              <a:avLst/>
              <a:gdLst>
                <a:gd name="T0" fmla="*/ 117 w 304"/>
                <a:gd name="T1" fmla="*/ 213 h 213"/>
                <a:gd name="T2" fmla="*/ 98 w 304"/>
                <a:gd name="T3" fmla="*/ 206 h 213"/>
                <a:gd name="T4" fmla="*/ 10 w 304"/>
                <a:gd name="T5" fmla="*/ 117 h 213"/>
                <a:gd name="T6" fmla="*/ 10 w 304"/>
                <a:gd name="T7" fmla="*/ 81 h 213"/>
                <a:gd name="T8" fmla="*/ 47 w 304"/>
                <a:gd name="T9" fmla="*/ 81 h 213"/>
                <a:gd name="T10" fmla="*/ 117 w 304"/>
                <a:gd name="T11" fmla="*/ 150 h 213"/>
                <a:gd name="T12" fmla="*/ 257 w 304"/>
                <a:gd name="T13" fmla="*/ 10 h 213"/>
                <a:gd name="T14" fmla="*/ 294 w 304"/>
                <a:gd name="T15" fmla="*/ 10 h 213"/>
                <a:gd name="T16" fmla="*/ 294 w 304"/>
                <a:gd name="T17" fmla="*/ 47 h 213"/>
                <a:gd name="T18" fmla="*/ 135 w 304"/>
                <a:gd name="T19" fmla="*/ 206 h 213"/>
                <a:gd name="T20" fmla="*/ 117 w 304"/>
                <a:gd name="T21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4" h="213">
                  <a:moveTo>
                    <a:pt x="117" y="213"/>
                  </a:moveTo>
                  <a:cubicBezTo>
                    <a:pt x="110" y="213"/>
                    <a:pt x="104" y="211"/>
                    <a:pt x="98" y="206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0" y="107"/>
                    <a:pt x="0" y="91"/>
                    <a:pt x="10" y="81"/>
                  </a:cubicBezTo>
                  <a:cubicBezTo>
                    <a:pt x="20" y="70"/>
                    <a:pt x="37" y="70"/>
                    <a:pt x="47" y="81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257" y="10"/>
                    <a:pt x="257" y="10"/>
                    <a:pt x="257" y="10"/>
                  </a:cubicBezTo>
                  <a:cubicBezTo>
                    <a:pt x="267" y="0"/>
                    <a:pt x="284" y="0"/>
                    <a:pt x="294" y="10"/>
                  </a:cubicBezTo>
                  <a:cubicBezTo>
                    <a:pt x="304" y="20"/>
                    <a:pt x="304" y="37"/>
                    <a:pt x="294" y="47"/>
                  </a:cubicBezTo>
                  <a:cubicBezTo>
                    <a:pt x="135" y="206"/>
                    <a:pt x="135" y="206"/>
                    <a:pt x="135" y="206"/>
                  </a:cubicBezTo>
                  <a:cubicBezTo>
                    <a:pt x="130" y="211"/>
                    <a:pt x="124" y="213"/>
                    <a:pt x="117" y="213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682610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API Testing Practice Overview</a:t>
            </a:r>
            <a:endParaRPr lang="en-IN" strike="sngStrike" dirty="0"/>
          </a:p>
        </p:txBody>
      </p:sp>
      <p:sp>
        <p:nvSpPr>
          <p:cNvPr id="22" name="Text Placeholder 18"/>
          <p:cNvSpPr txBox="1">
            <a:spLocks/>
          </p:cNvSpPr>
          <p:nvPr/>
        </p:nvSpPr>
        <p:spPr>
          <a:xfrm>
            <a:off x="2983204" y="1525805"/>
            <a:ext cx="3868779" cy="190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600" kern="120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API Automation and Security Testing for a loyalty programs company application portfolio, involving legacy platforms to new age apps conversion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New client onboarding verification effort reduced by 60%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Achieved 85% Automation coverage 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Test execution time reduced by 50%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Spock and Allure reports with error snapshots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Test Execution in different environment with changes in configuration</a:t>
            </a:r>
          </a:p>
        </p:txBody>
      </p:sp>
      <p:sp>
        <p:nvSpPr>
          <p:cNvPr id="68" name="Text Placeholder 18"/>
          <p:cNvSpPr txBox="1">
            <a:spLocks/>
          </p:cNvSpPr>
          <p:nvPr/>
        </p:nvSpPr>
        <p:spPr>
          <a:xfrm>
            <a:off x="7291435" y="1525805"/>
            <a:ext cx="4511712" cy="30962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600" kern="120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For an e-comm giant, with the below mentioned business objectives –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Primary objective of the engagement was to develop load testing framework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Secondary objective was to identify performance bottlenecks and scalability of different transactions.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Certify if the application is capable to scale and sustain as per the expected load of users.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Identified the slowest API services &amp; DB queries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Identified top 5 issues – minimize redirect, minify JavaScript, optimize images, leverage browser caching, avoid landing page redirect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All the performance test were executed in the Pre-production environment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Simultaneously user load benchmark was 3000 users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Concurrent user load benchmark was 300 users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Server errors was identified on above 3500 Users load. </a:t>
            </a:r>
          </a:p>
        </p:txBody>
      </p:sp>
      <p:sp>
        <p:nvSpPr>
          <p:cNvPr id="65" name="Rectangle 64"/>
          <p:cNvSpPr/>
          <p:nvPr/>
        </p:nvSpPr>
        <p:spPr>
          <a:xfrm>
            <a:off x="-17049" y="1340620"/>
            <a:ext cx="2648645" cy="3971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>
            <a:off x="332002" y="2025928"/>
            <a:ext cx="1987413" cy="2600465"/>
            <a:chOff x="317529" y="2777845"/>
            <a:chExt cx="1987413" cy="2600465"/>
          </a:xfrm>
        </p:grpSpPr>
        <p:cxnSp>
          <p:nvCxnSpPr>
            <p:cNvPr id="70" name="Straight Connector 69"/>
            <p:cNvCxnSpPr>
              <a:cxnSpLocks/>
            </p:cNvCxnSpPr>
            <p:nvPr/>
          </p:nvCxnSpPr>
          <p:spPr>
            <a:xfrm>
              <a:off x="892022" y="4820526"/>
              <a:ext cx="801558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cxnSpLocks/>
            </p:cNvCxnSpPr>
            <p:nvPr/>
          </p:nvCxnSpPr>
          <p:spPr>
            <a:xfrm>
              <a:off x="892022" y="3704960"/>
              <a:ext cx="801558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D92E6A7-4D41-41EC-8B85-4804EAD693EB}"/>
                </a:ext>
              </a:extLst>
            </p:cNvPr>
            <p:cNvSpPr txBox="1"/>
            <p:nvPr/>
          </p:nvSpPr>
          <p:spPr>
            <a:xfrm>
              <a:off x="374380" y="2777845"/>
              <a:ext cx="187371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API Migration Validator – Validates API contracts w.r.t responses, status codes and schemas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D92E6A7-4D41-41EC-8B85-4804EAD693EB}"/>
                </a:ext>
              </a:extLst>
            </p:cNvPr>
            <p:cNvSpPr txBox="1"/>
            <p:nvPr/>
          </p:nvSpPr>
          <p:spPr>
            <a:xfrm>
              <a:off x="317529" y="3893411"/>
              <a:ext cx="198741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Frameworks,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PoVs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and Accelerators to facilitate API Management Project implementation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D92E6A7-4D41-41EC-8B85-4804EAD693EB}"/>
                </a:ext>
              </a:extLst>
            </p:cNvPr>
            <p:cNvSpPr txBox="1"/>
            <p:nvPr/>
          </p:nvSpPr>
          <p:spPr>
            <a:xfrm>
              <a:off x="481867" y="5008978"/>
              <a:ext cx="165873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Dedicated Center for Excellence </a:t>
              </a:r>
            </a:p>
          </p:txBody>
        </p:sp>
      </p:grpSp>
      <p:sp>
        <p:nvSpPr>
          <p:cNvPr id="111" name="Text Placeholder 18"/>
          <p:cNvSpPr txBox="1">
            <a:spLocks/>
          </p:cNvSpPr>
          <p:nvPr/>
        </p:nvSpPr>
        <p:spPr>
          <a:xfrm>
            <a:off x="3971766" y="5311700"/>
            <a:ext cx="1121105" cy="754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600" kern="120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2"/>
                </a:solidFill>
                <a:latin typeface="Segoe UI" panose="020B0502040204020203" pitchFamily="34" charset="0"/>
              </a:rPr>
              <a:t>80+ </a:t>
            </a:r>
            <a:br>
              <a:rPr lang="en-US" sz="2800" b="1" dirty="0">
                <a:solidFill>
                  <a:schemeClr val="accent2"/>
                </a:solidFill>
                <a:latin typeface="Segoe UI" panose="020B0502040204020203" pitchFamily="34" charset="0"/>
              </a:rPr>
            </a:br>
            <a:r>
              <a:rPr lang="en-US" sz="1050" dirty="0">
                <a:latin typeface="Segoe UI" panose="020B0502040204020203" pitchFamily="34" charset="0"/>
              </a:rPr>
              <a:t>API Testing Professionals</a:t>
            </a:r>
          </a:p>
        </p:txBody>
      </p:sp>
      <p:grpSp>
        <p:nvGrpSpPr>
          <p:cNvPr id="112" name="Group 111"/>
          <p:cNvGrpSpPr/>
          <p:nvPr/>
        </p:nvGrpSpPr>
        <p:grpSpPr>
          <a:xfrm>
            <a:off x="3049047" y="5483145"/>
            <a:ext cx="771526" cy="411163"/>
            <a:chOff x="3629025" y="5153025"/>
            <a:chExt cx="771526" cy="411163"/>
          </a:xfrm>
        </p:grpSpPr>
        <p:sp>
          <p:nvSpPr>
            <p:cNvPr id="113" name="Freeform 5"/>
            <p:cNvSpPr>
              <a:spLocks/>
            </p:cNvSpPr>
            <p:nvPr/>
          </p:nvSpPr>
          <p:spPr bwMode="auto">
            <a:xfrm>
              <a:off x="4132263" y="5354638"/>
              <a:ext cx="146050" cy="209550"/>
            </a:xfrm>
            <a:custGeom>
              <a:avLst/>
              <a:gdLst>
                <a:gd name="T0" fmla="*/ 64 w 68"/>
                <a:gd name="T1" fmla="*/ 96 h 96"/>
                <a:gd name="T2" fmla="*/ 60 w 68"/>
                <a:gd name="T3" fmla="*/ 92 h 96"/>
                <a:gd name="T4" fmla="*/ 60 w 68"/>
                <a:gd name="T5" fmla="*/ 43 h 96"/>
                <a:gd name="T6" fmla="*/ 25 w 68"/>
                <a:gd name="T7" fmla="*/ 8 h 96"/>
                <a:gd name="T8" fmla="*/ 4 w 68"/>
                <a:gd name="T9" fmla="*/ 8 h 96"/>
                <a:gd name="T10" fmla="*/ 0 w 68"/>
                <a:gd name="T11" fmla="*/ 4 h 96"/>
                <a:gd name="T12" fmla="*/ 4 w 68"/>
                <a:gd name="T13" fmla="*/ 0 h 96"/>
                <a:gd name="T14" fmla="*/ 25 w 68"/>
                <a:gd name="T15" fmla="*/ 0 h 96"/>
                <a:gd name="T16" fmla="*/ 68 w 68"/>
                <a:gd name="T17" fmla="*/ 43 h 96"/>
                <a:gd name="T18" fmla="*/ 68 w 68"/>
                <a:gd name="T19" fmla="*/ 92 h 96"/>
                <a:gd name="T20" fmla="*/ 64 w 68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96">
                  <a:moveTo>
                    <a:pt x="64" y="96"/>
                  </a:moveTo>
                  <a:cubicBezTo>
                    <a:pt x="62" y="96"/>
                    <a:pt x="60" y="94"/>
                    <a:pt x="60" y="92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24"/>
                    <a:pt x="44" y="8"/>
                    <a:pt x="2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8" y="0"/>
                    <a:pt x="68" y="19"/>
                    <a:pt x="68" y="43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4"/>
                    <a:pt x="66" y="96"/>
                    <a:pt x="64" y="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6"/>
            <p:cNvSpPr>
              <a:spLocks/>
            </p:cNvSpPr>
            <p:nvPr/>
          </p:nvSpPr>
          <p:spPr bwMode="auto">
            <a:xfrm>
              <a:off x="4217988" y="5467350"/>
              <a:ext cx="25400" cy="96838"/>
            </a:xfrm>
            <a:custGeom>
              <a:avLst/>
              <a:gdLst>
                <a:gd name="T0" fmla="*/ 4 w 12"/>
                <a:gd name="T1" fmla="*/ 44 h 44"/>
                <a:gd name="T2" fmla="*/ 0 w 12"/>
                <a:gd name="T3" fmla="*/ 40 h 44"/>
                <a:gd name="T4" fmla="*/ 0 w 12"/>
                <a:gd name="T5" fmla="*/ 4 h 44"/>
                <a:gd name="T6" fmla="*/ 4 w 12"/>
                <a:gd name="T7" fmla="*/ 0 h 44"/>
                <a:gd name="T8" fmla="*/ 8 w 12"/>
                <a:gd name="T9" fmla="*/ 0 h 44"/>
                <a:gd name="T10" fmla="*/ 12 w 12"/>
                <a:gd name="T11" fmla="*/ 4 h 44"/>
                <a:gd name="T12" fmla="*/ 8 w 12"/>
                <a:gd name="T13" fmla="*/ 8 h 44"/>
                <a:gd name="T14" fmla="*/ 8 w 12"/>
                <a:gd name="T15" fmla="*/ 40 h 44"/>
                <a:gd name="T16" fmla="*/ 4 w 12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4">
                  <a:moveTo>
                    <a:pt x="4" y="44"/>
                  </a:moveTo>
                  <a:cubicBezTo>
                    <a:pt x="2" y="44"/>
                    <a:pt x="0" y="42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2" y="2"/>
                    <a:pt x="12" y="4"/>
                  </a:cubicBezTo>
                  <a:cubicBezTo>
                    <a:pt x="12" y="6"/>
                    <a:pt x="10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2"/>
                    <a:pt x="6" y="44"/>
                    <a:pt x="4" y="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/>
          </p:nvSpPr>
          <p:spPr bwMode="auto">
            <a:xfrm>
              <a:off x="4114800" y="5214938"/>
              <a:ext cx="103188" cy="122238"/>
            </a:xfrm>
            <a:custGeom>
              <a:avLst/>
              <a:gdLst>
                <a:gd name="T0" fmla="*/ 24 w 48"/>
                <a:gd name="T1" fmla="*/ 56 h 56"/>
                <a:gd name="T2" fmla="*/ 0 w 48"/>
                <a:gd name="T3" fmla="*/ 28 h 56"/>
                <a:gd name="T4" fmla="*/ 24 w 48"/>
                <a:gd name="T5" fmla="*/ 0 h 56"/>
                <a:gd name="T6" fmla="*/ 48 w 48"/>
                <a:gd name="T7" fmla="*/ 28 h 56"/>
                <a:gd name="T8" fmla="*/ 24 w 48"/>
                <a:gd name="T9" fmla="*/ 56 h 56"/>
                <a:gd name="T10" fmla="*/ 24 w 48"/>
                <a:gd name="T11" fmla="*/ 8 h 56"/>
                <a:gd name="T12" fmla="*/ 8 w 48"/>
                <a:gd name="T13" fmla="*/ 28 h 56"/>
                <a:gd name="T14" fmla="*/ 24 w 48"/>
                <a:gd name="T15" fmla="*/ 48 h 56"/>
                <a:gd name="T16" fmla="*/ 40 w 48"/>
                <a:gd name="T17" fmla="*/ 28 h 56"/>
                <a:gd name="T18" fmla="*/ 24 w 48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56">
                  <a:moveTo>
                    <a:pt x="24" y="56"/>
                  </a:moveTo>
                  <a:cubicBezTo>
                    <a:pt x="10" y="56"/>
                    <a:pt x="0" y="45"/>
                    <a:pt x="0" y="28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38" y="0"/>
                    <a:pt x="48" y="11"/>
                    <a:pt x="48" y="28"/>
                  </a:cubicBezTo>
                  <a:cubicBezTo>
                    <a:pt x="48" y="45"/>
                    <a:pt x="38" y="56"/>
                    <a:pt x="24" y="56"/>
                  </a:cubicBezTo>
                  <a:close/>
                  <a:moveTo>
                    <a:pt x="24" y="8"/>
                  </a:moveTo>
                  <a:cubicBezTo>
                    <a:pt x="12" y="8"/>
                    <a:pt x="8" y="18"/>
                    <a:pt x="8" y="28"/>
                  </a:cubicBezTo>
                  <a:cubicBezTo>
                    <a:pt x="8" y="38"/>
                    <a:pt x="12" y="48"/>
                    <a:pt x="24" y="48"/>
                  </a:cubicBezTo>
                  <a:cubicBezTo>
                    <a:pt x="36" y="48"/>
                    <a:pt x="40" y="38"/>
                    <a:pt x="40" y="28"/>
                  </a:cubicBezTo>
                  <a:cubicBezTo>
                    <a:pt x="40" y="18"/>
                    <a:pt x="36" y="8"/>
                    <a:pt x="24" y="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Freeform 8"/>
            <p:cNvSpPr>
              <a:spLocks/>
            </p:cNvSpPr>
            <p:nvPr/>
          </p:nvSpPr>
          <p:spPr bwMode="auto">
            <a:xfrm>
              <a:off x="4278313" y="5380038"/>
              <a:ext cx="122238" cy="184150"/>
            </a:xfrm>
            <a:custGeom>
              <a:avLst/>
              <a:gdLst>
                <a:gd name="T0" fmla="*/ 52 w 56"/>
                <a:gd name="T1" fmla="*/ 84 h 84"/>
                <a:gd name="T2" fmla="*/ 48 w 56"/>
                <a:gd name="T3" fmla="*/ 80 h 84"/>
                <a:gd name="T4" fmla="*/ 48 w 56"/>
                <a:gd name="T5" fmla="*/ 36 h 84"/>
                <a:gd name="T6" fmla="*/ 16 w 56"/>
                <a:gd name="T7" fmla="*/ 8 h 84"/>
                <a:gd name="T8" fmla="*/ 4 w 56"/>
                <a:gd name="T9" fmla="*/ 8 h 84"/>
                <a:gd name="T10" fmla="*/ 0 w 56"/>
                <a:gd name="T11" fmla="*/ 4 h 84"/>
                <a:gd name="T12" fmla="*/ 4 w 56"/>
                <a:gd name="T13" fmla="*/ 0 h 84"/>
                <a:gd name="T14" fmla="*/ 16 w 56"/>
                <a:gd name="T15" fmla="*/ 0 h 84"/>
                <a:gd name="T16" fmla="*/ 56 w 56"/>
                <a:gd name="T17" fmla="*/ 36 h 84"/>
                <a:gd name="T18" fmla="*/ 56 w 56"/>
                <a:gd name="T19" fmla="*/ 80 h 84"/>
                <a:gd name="T20" fmla="*/ 52 w 56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4">
                  <a:moveTo>
                    <a:pt x="52" y="84"/>
                  </a:moveTo>
                  <a:cubicBezTo>
                    <a:pt x="50" y="84"/>
                    <a:pt x="48" y="82"/>
                    <a:pt x="48" y="80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19"/>
                    <a:pt x="35" y="8"/>
                    <a:pt x="1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40" y="0"/>
                    <a:pt x="56" y="15"/>
                    <a:pt x="56" y="3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2"/>
                    <a:pt x="54" y="84"/>
                    <a:pt x="52" y="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9"/>
            <p:cNvSpPr>
              <a:spLocks/>
            </p:cNvSpPr>
            <p:nvPr/>
          </p:nvSpPr>
          <p:spPr bwMode="auto">
            <a:xfrm>
              <a:off x="4338638" y="5502275"/>
              <a:ext cx="26988" cy="61913"/>
            </a:xfrm>
            <a:custGeom>
              <a:avLst/>
              <a:gdLst>
                <a:gd name="T0" fmla="*/ 4 w 12"/>
                <a:gd name="T1" fmla="*/ 28 h 28"/>
                <a:gd name="T2" fmla="*/ 0 w 12"/>
                <a:gd name="T3" fmla="*/ 24 h 28"/>
                <a:gd name="T4" fmla="*/ 0 w 12"/>
                <a:gd name="T5" fmla="*/ 4 h 28"/>
                <a:gd name="T6" fmla="*/ 4 w 12"/>
                <a:gd name="T7" fmla="*/ 0 h 28"/>
                <a:gd name="T8" fmla="*/ 8 w 12"/>
                <a:gd name="T9" fmla="*/ 0 h 28"/>
                <a:gd name="T10" fmla="*/ 12 w 12"/>
                <a:gd name="T11" fmla="*/ 4 h 28"/>
                <a:gd name="T12" fmla="*/ 8 w 12"/>
                <a:gd name="T13" fmla="*/ 8 h 28"/>
                <a:gd name="T14" fmla="*/ 8 w 12"/>
                <a:gd name="T15" fmla="*/ 24 h 28"/>
                <a:gd name="T16" fmla="*/ 4 w 12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8">
                  <a:moveTo>
                    <a:pt x="4" y="28"/>
                  </a:moveTo>
                  <a:cubicBezTo>
                    <a:pt x="2" y="28"/>
                    <a:pt x="0" y="26"/>
                    <a:pt x="0" y="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2" y="2"/>
                    <a:pt x="12" y="4"/>
                  </a:cubicBezTo>
                  <a:cubicBezTo>
                    <a:pt x="12" y="6"/>
                    <a:pt x="10" y="8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6"/>
                    <a:pt x="6" y="28"/>
                    <a:pt x="4" y="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Freeform 10"/>
            <p:cNvSpPr>
              <a:spLocks noEditPoints="1"/>
            </p:cNvSpPr>
            <p:nvPr/>
          </p:nvSpPr>
          <p:spPr bwMode="auto">
            <a:xfrm>
              <a:off x="4252913" y="5257800"/>
              <a:ext cx="85725" cy="104775"/>
            </a:xfrm>
            <a:custGeom>
              <a:avLst/>
              <a:gdLst>
                <a:gd name="T0" fmla="*/ 20 w 40"/>
                <a:gd name="T1" fmla="*/ 48 h 48"/>
                <a:gd name="T2" fmla="*/ 0 w 40"/>
                <a:gd name="T3" fmla="*/ 24 h 48"/>
                <a:gd name="T4" fmla="*/ 20 w 40"/>
                <a:gd name="T5" fmla="*/ 0 h 48"/>
                <a:gd name="T6" fmla="*/ 40 w 40"/>
                <a:gd name="T7" fmla="*/ 24 h 48"/>
                <a:gd name="T8" fmla="*/ 20 w 40"/>
                <a:gd name="T9" fmla="*/ 48 h 48"/>
                <a:gd name="T10" fmla="*/ 20 w 40"/>
                <a:gd name="T11" fmla="*/ 8 h 48"/>
                <a:gd name="T12" fmla="*/ 8 w 40"/>
                <a:gd name="T13" fmla="*/ 24 h 48"/>
                <a:gd name="T14" fmla="*/ 20 w 40"/>
                <a:gd name="T15" fmla="*/ 40 h 48"/>
                <a:gd name="T16" fmla="*/ 32 w 40"/>
                <a:gd name="T17" fmla="*/ 24 h 48"/>
                <a:gd name="T18" fmla="*/ 20 w 40"/>
                <a:gd name="T19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8">
                  <a:moveTo>
                    <a:pt x="20" y="48"/>
                  </a:moveTo>
                  <a:cubicBezTo>
                    <a:pt x="8" y="48"/>
                    <a:pt x="0" y="38"/>
                    <a:pt x="0" y="24"/>
                  </a:cubicBezTo>
                  <a:cubicBezTo>
                    <a:pt x="0" y="10"/>
                    <a:pt x="8" y="0"/>
                    <a:pt x="20" y="0"/>
                  </a:cubicBezTo>
                  <a:cubicBezTo>
                    <a:pt x="32" y="0"/>
                    <a:pt x="40" y="10"/>
                    <a:pt x="40" y="24"/>
                  </a:cubicBezTo>
                  <a:cubicBezTo>
                    <a:pt x="40" y="38"/>
                    <a:pt x="32" y="48"/>
                    <a:pt x="20" y="48"/>
                  </a:cubicBezTo>
                  <a:close/>
                  <a:moveTo>
                    <a:pt x="20" y="8"/>
                  </a:moveTo>
                  <a:cubicBezTo>
                    <a:pt x="11" y="8"/>
                    <a:pt x="8" y="16"/>
                    <a:pt x="8" y="24"/>
                  </a:cubicBezTo>
                  <a:cubicBezTo>
                    <a:pt x="8" y="32"/>
                    <a:pt x="11" y="40"/>
                    <a:pt x="20" y="40"/>
                  </a:cubicBezTo>
                  <a:cubicBezTo>
                    <a:pt x="29" y="40"/>
                    <a:pt x="32" y="32"/>
                    <a:pt x="32" y="24"/>
                  </a:cubicBezTo>
                  <a:cubicBezTo>
                    <a:pt x="32" y="16"/>
                    <a:pt x="29" y="8"/>
                    <a:pt x="20" y="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Freeform 11"/>
            <p:cNvSpPr>
              <a:spLocks/>
            </p:cNvSpPr>
            <p:nvPr/>
          </p:nvSpPr>
          <p:spPr bwMode="auto">
            <a:xfrm>
              <a:off x="3749675" y="5354638"/>
              <a:ext cx="147638" cy="209550"/>
            </a:xfrm>
            <a:custGeom>
              <a:avLst/>
              <a:gdLst>
                <a:gd name="T0" fmla="*/ 4 w 68"/>
                <a:gd name="T1" fmla="*/ 96 h 96"/>
                <a:gd name="T2" fmla="*/ 0 w 68"/>
                <a:gd name="T3" fmla="*/ 92 h 96"/>
                <a:gd name="T4" fmla="*/ 0 w 68"/>
                <a:gd name="T5" fmla="*/ 43 h 96"/>
                <a:gd name="T6" fmla="*/ 43 w 68"/>
                <a:gd name="T7" fmla="*/ 0 h 96"/>
                <a:gd name="T8" fmla="*/ 64 w 68"/>
                <a:gd name="T9" fmla="*/ 0 h 96"/>
                <a:gd name="T10" fmla="*/ 68 w 68"/>
                <a:gd name="T11" fmla="*/ 4 h 96"/>
                <a:gd name="T12" fmla="*/ 64 w 68"/>
                <a:gd name="T13" fmla="*/ 8 h 96"/>
                <a:gd name="T14" fmla="*/ 43 w 68"/>
                <a:gd name="T15" fmla="*/ 8 h 96"/>
                <a:gd name="T16" fmla="*/ 8 w 68"/>
                <a:gd name="T17" fmla="*/ 43 h 96"/>
                <a:gd name="T18" fmla="*/ 8 w 68"/>
                <a:gd name="T19" fmla="*/ 92 h 96"/>
                <a:gd name="T20" fmla="*/ 4 w 68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96">
                  <a:moveTo>
                    <a:pt x="4" y="96"/>
                  </a:moveTo>
                  <a:cubicBezTo>
                    <a:pt x="2" y="96"/>
                    <a:pt x="0" y="94"/>
                    <a:pt x="0" y="9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9"/>
                    <a:pt x="20" y="0"/>
                    <a:pt x="4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6" y="0"/>
                    <a:pt x="68" y="2"/>
                    <a:pt x="68" y="4"/>
                  </a:cubicBezTo>
                  <a:cubicBezTo>
                    <a:pt x="68" y="6"/>
                    <a:pt x="66" y="8"/>
                    <a:pt x="64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24" y="8"/>
                    <a:pt x="8" y="24"/>
                    <a:pt x="8" y="43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6"/>
                    <a:pt x="4" y="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Freeform 12"/>
            <p:cNvSpPr>
              <a:spLocks/>
            </p:cNvSpPr>
            <p:nvPr/>
          </p:nvSpPr>
          <p:spPr bwMode="auto">
            <a:xfrm>
              <a:off x="3784600" y="5467350"/>
              <a:ext cx="26988" cy="96838"/>
            </a:xfrm>
            <a:custGeom>
              <a:avLst/>
              <a:gdLst>
                <a:gd name="T0" fmla="*/ 8 w 12"/>
                <a:gd name="T1" fmla="*/ 44 h 44"/>
                <a:gd name="T2" fmla="*/ 4 w 12"/>
                <a:gd name="T3" fmla="*/ 40 h 44"/>
                <a:gd name="T4" fmla="*/ 4 w 12"/>
                <a:gd name="T5" fmla="*/ 8 h 44"/>
                <a:gd name="T6" fmla="*/ 0 w 12"/>
                <a:gd name="T7" fmla="*/ 4 h 44"/>
                <a:gd name="T8" fmla="*/ 4 w 12"/>
                <a:gd name="T9" fmla="*/ 0 h 44"/>
                <a:gd name="T10" fmla="*/ 8 w 12"/>
                <a:gd name="T11" fmla="*/ 0 h 44"/>
                <a:gd name="T12" fmla="*/ 12 w 12"/>
                <a:gd name="T13" fmla="*/ 4 h 44"/>
                <a:gd name="T14" fmla="*/ 12 w 12"/>
                <a:gd name="T15" fmla="*/ 40 h 44"/>
                <a:gd name="T16" fmla="*/ 8 w 12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4">
                  <a:moveTo>
                    <a:pt x="8" y="44"/>
                  </a:moveTo>
                  <a:cubicBezTo>
                    <a:pt x="6" y="44"/>
                    <a:pt x="4" y="42"/>
                    <a:pt x="4" y="40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2" y="2"/>
                    <a:pt x="12" y="4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2"/>
                    <a:pt x="10" y="44"/>
                    <a:pt x="8" y="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13"/>
            <p:cNvSpPr>
              <a:spLocks noEditPoints="1"/>
            </p:cNvSpPr>
            <p:nvPr/>
          </p:nvSpPr>
          <p:spPr bwMode="auto">
            <a:xfrm>
              <a:off x="3811588" y="5214938"/>
              <a:ext cx="103188" cy="122238"/>
            </a:xfrm>
            <a:custGeom>
              <a:avLst/>
              <a:gdLst>
                <a:gd name="T0" fmla="*/ 24 w 48"/>
                <a:gd name="T1" fmla="*/ 56 h 56"/>
                <a:gd name="T2" fmla="*/ 0 w 48"/>
                <a:gd name="T3" fmla="*/ 28 h 56"/>
                <a:gd name="T4" fmla="*/ 24 w 48"/>
                <a:gd name="T5" fmla="*/ 0 h 56"/>
                <a:gd name="T6" fmla="*/ 48 w 48"/>
                <a:gd name="T7" fmla="*/ 28 h 56"/>
                <a:gd name="T8" fmla="*/ 24 w 48"/>
                <a:gd name="T9" fmla="*/ 56 h 56"/>
                <a:gd name="T10" fmla="*/ 24 w 48"/>
                <a:gd name="T11" fmla="*/ 8 h 56"/>
                <a:gd name="T12" fmla="*/ 8 w 48"/>
                <a:gd name="T13" fmla="*/ 28 h 56"/>
                <a:gd name="T14" fmla="*/ 24 w 48"/>
                <a:gd name="T15" fmla="*/ 48 h 56"/>
                <a:gd name="T16" fmla="*/ 40 w 48"/>
                <a:gd name="T17" fmla="*/ 28 h 56"/>
                <a:gd name="T18" fmla="*/ 24 w 48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56">
                  <a:moveTo>
                    <a:pt x="24" y="56"/>
                  </a:moveTo>
                  <a:cubicBezTo>
                    <a:pt x="10" y="56"/>
                    <a:pt x="0" y="45"/>
                    <a:pt x="0" y="28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38" y="0"/>
                    <a:pt x="48" y="11"/>
                    <a:pt x="48" y="28"/>
                  </a:cubicBezTo>
                  <a:cubicBezTo>
                    <a:pt x="48" y="45"/>
                    <a:pt x="38" y="56"/>
                    <a:pt x="24" y="56"/>
                  </a:cubicBezTo>
                  <a:close/>
                  <a:moveTo>
                    <a:pt x="24" y="8"/>
                  </a:moveTo>
                  <a:cubicBezTo>
                    <a:pt x="12" y="8"/>
                    <a:pt x="8" y="18"/>
                    <a:pt x="8" y="28"/>
                  </a:cubicBezTo>
                  <a:cubicBezTo>
                    <a:pt x="8" y="38"/>
                    <a:pt x="12" y="48"/>
                    <a:pt x="24" y="48"/>
                  </a:cubicBezTo>
                  <a:cubicBezTo>
                    <a:pt x="36" y="48"/>
                    <a:pt x="40" y="38"/>
                    <a:pt x="40" y="28"/>
                  </a:cubicBezTo>
                  <a:cubicBezTo>
                    <a:pt x="40" y="18"/>
                    <a:pt x="36" y="8"/>
                    <a:pt x="24" y="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Freeform 14"/>
            <p:cNvSpPr>
              <a:spLocks/>
            </p:cNvSpPr>
            <p:nvPr/>
          </p:nvSpPr>
          <p:spPr bwMode="auto">
            <a:xfrm>
              <a:off x="3629025" y="5380038"/>
              <a:ext cx="120650" cy="184150"/>
            </a:xfrm>
            <a:custGeom>
              <a:avLst/>
              <a:gdLst>
                <a:gd name="T0" fmla="*/ 4 w 56"/>
                <a:gd name="T1" fmla="*/ 84 h 84"/>
                <a:gd name="T2" fmla="*/ 0 w 56"/>
                <a:gd name="T3" fmla="*/ 80 h 84"/>
                <a:gd name="T4" fmla="*/ 0 w 56"/>
                <a:gd name="T5" fmla="*/ 36 h 84"/>
                <a:gd name="T6" fmla="*/ 40 w 56"/>
                <a:gd name="T7" fmla="*/ 0 h 84"/>
                <a:gd name="T8" fmla="*/ 52 w 56"/>
                <a:gd name="T9" fmla="*/ 0 h 84"/>
                <a:gd name="T10" fmla="*/ 56 w 56"/>
                <a:gd name="T11" fmla="*/ 4 h 84"/>
                <a:gd name="T12" fmla="*/ 52 w 56"/>
                <a:gd name="T13" fmla="*/ 8 h 84"/>
                <a:gd name="T14" fmla="*/ 40 w 56"/>
                <a:gd name="T15" fmla="*/ 8 h 84"/>
                <a:gd name="T16" fmla="*/ 8 w 56"/>
                <a:gd name="T17" fmla="*/ 36 h 84"/>
                <a:gd name="T18" fmla="*/ 8 w 56"/>
                <a:gd name="T19" fmla="*/ 80 h 84"/>
                <a:gd name="T20" fmla="*/ 4 w 56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4">
                  <a:moveTo>
                    <a:pt x="4" y="84"/>
                  </a:moveTo>
                  <a:cubicBezTo>
                    <a:pt x="2" y="84"/>
                    <a:pt x="0" y="82"/>
                    <a:pt x="0" y="8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5"/>
                    <a:pt x="16" y="0"/>
                    <a:pt x="4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21" y="8"/>
                    <a:pt x="8" y="19"/>
                    <a:pt x="8" y="36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2"/>
                    <a:pt x="6" y="84"/>
                    <a:pt x="4" y="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15"/>
            <p:cNvSpPr>
              <a:spLocks/>
            </p:cNvSpPr>
            <p:nvPr/>
          </p:nvSpPr>
          <p:spPr bwMode="auto">
            <a:xfrm>
              <a:off x="3663950" y="5502275"/>
              <a:ext cx="25400" cy="61913"/>
            </a:xfrm>
            <a:custGeom>
              <a:avLst/>
              <a:gdLst>
                <a:gd name="T0" fmla="*/ 8 w 12"/>
                <a:gd name="T1" fmla="*/ 28 h 28"/>
                <a:gd name="T2" fmla="*/ 4 w 12"/>
                <a:gd name="T3" fmla="*/ 24 h 28"/>
                <a:gd name="T4" fmla="*/ 4 w 12"/>
                <a:gd name="T5" fmla="*/ 8 h 28"/>
                <a:gd name="T6" fmla="*/ 0 w 12"/>
                <a:gd name="T7" fmla="*/ 4 h 28"/>
                <a:gd name="T8" fmla="*/ 4 w 12"/>
                <a:gd name="T9" fmla="*/ 0 h 28"/>
                <a:gd name="T10" fmla="*/ 8 w 12"/>
                <a:gd name="T11" fmla="*/ 0 h 28"/>
                <a:gd name="T12" fmla="*/ 12 w 12"/>
                <a:gd name="T13" fmla="*/ 4 h 28"/>
                <a:gd name="T14" fmla="*/ 12 w 12"/>
                <a:gd name="T15" fmla="*/ 24 h 28"/>
                <a:gd name="T16" fmla="*/ 8 w 12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8">
                  <a:moveTo>
                    <a:pt x="8" y="28"/>
                  </a:moveTo>
                  <a:cubicBezTo>
                    <a:pt x="6" y="28"/>
                    <a:pt x="4" y="26"/>
                    <a:pt x="4" y="24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2" y="2"/>
                    <a:pt x="12" y="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6"/>
                    <a:pt x="10" y="28"/>
                    <a:pt x="8" y="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16"/>
            <p:cNvSpPr>
              <a:spLocks noEditPoints="1"/>
            </p:cNvSpPr>
            <p:nvPr/>
          </p:nvSpPr>
          <p:spPr bwMode="auto">
            <a:xfrm>
              <a:off x="3689350" y="5257800"/>
              <a:ext cx="87313" cy="104775"/>
            </a:xfrm>
            <a:custGeom>
              <a:avLst/>
              <a:gdLst>
                <a:gd name="T0" fmla="*/ 20 w 40"/>
                <a:gd name="T1" fmla="*/ 48 h 48"/>
                <a:gd name="T2" fmla="*/ 0 w 40"/>
                <a:gd name="T3" fmla="*/ 24 h 48"/>
                <a:gd name="T4" fmla="*/ 20 w 40"/>
                <a:gd name="T5" fmla="*/ 0 h 48"/>
                <a:gd name="T6" fmla="*/ 40 w 40"/>
                <a:gd name="T7" fmla="*/ 24 h 48"/>
                <a:gd name="T8" fmla="*/ 20 w 40"/>
                <a:gd name="T9" fmla="*/ 48 h 48"/>
                <a:gd name="T10" fmla="*/ 20 w 40"/>
                <a:gd name="T11" fmla="*/ 8 h 48"/>
                <a:gd name="T12" fmla="*/ 8 w 40"/>
                <a:gd name="T13" fmla="*/ 24 h 48"/>
                <a:gd name="T14" fmla="*/ 20 w 40"/>
                <a:gd name="T15" fmla="*/ 40 h 48"/>
                <a:gd name="T16" fmla="*/ 32 w 40"/>
                <a:gd name="T17" fmla="*/ 24 h 48"/>
                <a:gd name="T18" fmla="*/ 20 w 40"/>
                <a:gd name="T19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8">
                  <a:moveTo>
                    <a:pt x="20" y="48"/>
                  </a:moveTo>
                  <a:cubicBezTo>
                    <a:pt x="8" y="48"/>
                    <a:pt x="0" y="38"/>
                    <a:pt x="0" y="24"/>
                  </a:cubicBezTo>
                  <a:cubicBezTo>
                    <a:pt x="0" y="10"/>
                    <a:pt x="8" y="0"/>
                    <a:pt x="20" y="0"/>
                  </a:cubicBezTo>
                  <a:cubicBezTo>
                    <a:pt x="32" y="0"/>
                    <a:pt x="40" y="10"/>
                    <a:pt x="40" y="24"/>
                  </a:cubicBezTo>
                  <a:cubicBezTo>
                    <a:pt x="40" y="38"/>
                    <a:pt x="32" y="48"/>
                    <a:pt x="20" y="48"/>
                  </a:cubicBezTo>
                  <a:close/>
                  <a:moveTo>
                    <a:pt x="20" y="8"/>
                  </a:moveTo>
                  <a:cubicBezTo>
                    <a:pt x="11" y="8"/>
                    <a:pt x="8" y="16"/>
                    <a:pt x="8" y="24"/>
                  </a:cubicBezTo>
                  <a:cubicBezTo>
                    <a:pt x="8" y="32"/>
                    <a:pt x="11" y="40"/>
                    <a:pt x="20" y="40"/>
                  </a:cubicBezTo>
                  <a:cubicBezTo>
                    <a:pt x="29" y="40"/>
                    <a:pt x="32" y="32"/>
                    <a:pt x="32" y="24"/>
                  </a:cubicBezTo>
                  <a:cubicBezTo>
                    <a:pt x="32" y="16"/>
                    <a:pt x="29" y="8"/>
                    <a:pt x="20" y="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17"/>
            <p:cNvSpPr>
              <a:spLocks noEditPoints="1"/>
            </p:cNvSpPr>
            <p:nvPr/>
          </p:nvSpPr>
          <p:spPr bwMode="auto">
            <a:xfrm>
              <a:off x="3957638" y="5153025"/>
              <a:ext cx="122238" cy="139700"/>
            </a:xfrm>
            <a:custGeom>
              <a:avLst/>
              <a:gdLst>
                <a:gd name="T0" fmla="*/ 28 w 56"/>
                <a:gd name="T1" fmla="*/ 64 h 64"/>
                <a:gd name="T2" fmla="*/ 0 w 56"/>
                <a:gd name="T3" fmla="*/ 32 h 64"/>
                <a:gd name="T4" fmla="*/ 28 w 56"/>
                <a:gd name="T5" fmla="*/ 0 h 64"/>
                <a:gd name="T6" fmla="*/ 56 w 56"/>
                <a:gd name="T7" fmla="*/ 32 h 64"/>
                <a:gd name="T8" fmla="*/ 28 w 56"/>
                <a:gd name="T9" fmla="*/ 64 h 64"/>
                <a:gd name="T10" fmla="*/ 28 w 56"/>
                <a:gd name="T11" fmla="*/ 8 h 64"/>
                <a:gd name="T12" fmla="*/ 8 w 56"/>
                <a:gd name="T13" fmla="*/ 32 h 64"/>
                <a:gd name="T14" fmla="*/ 28 w 56"/>
                <a:gd name="T15" fmla="*/ 56 h 64"/>
                <a:gd name="T16" fmla="*/ 48 w 56"/>
                <a:gd name="T17" fmla="*/ 32 h 64"/>
                <a:gd name="T18" fmla="*/ 28 w 56"/>
                <a:gd name="T19" fmla="*/ 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64">
                  <a:moveTo>
                    <a:pt x="28" y="64"/>
                  </a:moveTo>
                  <a:cubicBezTo>
                    <a:pt x="11" y="64"/>
                    <a:pt x="0" y="51"/>
                    <a:pt x="0" y="32"/>
                  </a:cubicBezTo>
                  <a:cubicBezTo>
                    <a:pt x="0" y="13"/>
                    <a:pt x="11" y="0"/>
                    <a:pt x="28" y="0"/>
                  </a:cubicBezTo>
                  <a:cubicBezTo>
                    <a:pt x="45" y="0"/>
                    <a:pt x="56" y="13"/>
                    <a:pt x="56" y="32"/>
                  </a:cubicBezTo>
                  <a:cubicBezTo>
                    <a:pt x="56" y="51"/>
                    <a:pt x="45" y="64"/>
                    <a:pt x="28" y="64"/>
                  </a:cubicBezTo>
                  <a:close/>
                  <a:moveTo>
                    <a:pt x="28" y="8"/>
                  </a:moveTo>
                  <a:cubicBezTo>
                    <a:pt x="13" y="8"/>
                    <a:pt x="8" y="21"/>
                    <a:pt x="8" y="32"/>
                  </a:cubicBezTo>
                  <a:cubicBezTo>
                    <a:pt x="8" y="43"/>
                    <a:pt x="13" y="56"/>
                    <a:pt x="28" y="56"/>
                  </a:cubicBezTo>
                  <a:cubicBezTo>
                    <a:pt x="43" y="56"/>
                    <a:pt x="48" y="43"/>
                    <a:pt x="48" y="32"/>
                  </a:cubicBezTo>
                  <a:cubicBezTo>
                    <a:pt x="48" y="21"/>
                    <a:pt x="43" y="8"/>
                    <a:pt x="28" y="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18"/>
            <p:cNvSpPr>
              <a:spLocks/>
            </p:cNvSpPr>
            <p:nvPr/>
          </p:nvSpPr>
          <p:spPr bwMode="auto">
            <a:xfrm>
              <a:off x="4087813" y="5494338"/>
              <a:ext cx="17463" cy="69850"/>
            </a:xfrm>
            <a:custGeom>
              <a:avLst/>
              <a:gdLst>
                <a:gd name="T0" fmla="*/ 4 w 8"/>
                <a:gd name="T1" fmla="*/ 32 h 32"/>
                <a:gd name="T2" fmla="*/ 0 w 8"/>
                <a:gd name="T3" fmla="*/ 28 h 32"/>
                <a:gd name="T4" fmla="*/ 0 w 8"/>
                <a:gd name="T5" fmla="*/ 4 h 32"/>
                <a:gd name="T6" fmla="*/ 4 w 8"/>
                <a:gd name="T7" fmla="*/ 0 h 32"/>
                <a:gd name="T8" fmla="*/ 8 w 8"/>
                <a:gd name="T9" fmla="*/ 4 h 32"/>
                <a:gd name="T10" fmla="*/ 8 w 8"/>
                <a:gd name="T11" fmla="*/ 28 h 32"/>
                <a:gd name="T12" fmla="*/ 4 w 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2">
                  <a:moveTo>
                    <a:pt x="4" y="32"/>
                  </a:move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0"/>
                    <a:pt x="6" y="32"/>
                    <a:pt x="4" y="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Freeform 19"/>
            <p:cNvSpPr>
              <a:spLocks/>
            </p:cNvSpPr>
            <p:nvPr/>
          </p:nvSpPr>
          <p:spPr bwMode="auto">
            <a:xfrm>
              <a:off x="3932238" y="5494338"/>
              <a:ext cx="17463" cy="69850"/>
            </a:xfrm>
            <a:custGeom>
              <a:avLst/>
              <a:gdLst>
                <a:gd name="T0" fmla="*/ 4 w 8"/>
                <a:gd name="T1" fmla="*/ 32 h 32"/>
                <a:gd name="T2" fmla="*/ 0 w 8"/>
                <a:gd name="T3" fmla="*/ 28 h 32"/>
                <a:gd name="T4" fmla="*/ 0 w 8"/>
                <a:gd name="T5" fmla="*/ 4 h 32"/>
                <a:gd name="T6" fmla="*/ 4 w 8"/>
                <a:gd name="T7" fmla="*/ 0 h 32"/>
                <a:gd name="T8" fmla="*/ 8 w 8"/>
                <a:gd name="T9" fmla="*/ 4 h 32"/>
                <a:gd name="T10" fmla="*/ 8 w 8"/>
                <a:gd name="T11" fmla="*/ 28 h 32"/>
                <a:gd name="T12" fmla="*/ 4 w 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2">
                  <a:moveTo>
                    <a:pt x="4" y="32"/>
                  </a:move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0"/>
                    <a:pt x="6" y="32"/>
                    <a:pt x="4" y="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Freeform 20"/>
            <p:cNvSpPr>
              <a:spLocks/>
            </p:cNvSpPr>
            <p:nvPr/>
          </p:nvSpPr>
          <p:spPr bwMode="auto">
            <a:xfrm>
              <a:off x="4002088" y="5310188"/>
              <a:ext cx="34925" cy="17463"/>
            </a:xfrm>
            <a:custGeom>
              <a:avLst/>
              <a:gdLst>
                <a:gd name="T0" fmla="*/ 12 w 16"/>
                <a:gd name="T1" fmla="*/ 8 h 8"/>
                <a:gd name="T2" fmla="*/ 4 w 16"/>
                <a:gd name="T3" fmla="*/ 8 h 8"/>
                <a:gd name="T4" fmla="*/ 0 w 16"/>
                <a:gd name="T5" fmla="*/ 4 h 8"/>
                <a:gd name="T6" fmla="*/ 4 w 16"/>
                <a:gd name="T7" fmla="*/ 0 h 8"/>
                <a:gd name="T8" fmla="*/ 12 w 16"/>
                <a:gd name="T9" fmla="*/ 0 h 8"/>
                <a:gd name="T10" fmla="*/ 16 w 16"/>
                <a:gd name="T11" fmla="*/ 4 h 8"/>
                <a:gd name="T12" fmla="*/ 12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1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cubicBezTo>
                    <a:pt x="16" y="6"/>
                    <a:pt x="14" y="8"/>
                    <a:pt x="12" y="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Freeform 21"/>
            <p:cNvSpPr>
              <a:spLocks/>
            </p:cNvSpPr>
            <p:nvPr/>
          </p:nvSpPr>
          <p:spPr bwMode="auto">
            <a:xfrm>
              <a:off x="4010025" y="5310188"/>
              <a:ext cx="17463" cy="114300"/>
            </a:xfrm>
            <a:custGeom>
              <a:avLst/>
              <a:gdLst>
                <a:gd name="T0" fmla="*/ 4 w 8"/>
                <a:gd name="T1" fmla="*/ 52 h 52"/>
                <a:gd name="T2" fmla="*/ 0 w 8"/>
                <a:gd name="T3" fmla="*/ 48 h 52"/>
                <a:gd name="T4" fmla="*/ 0 w 8"/>
                <a:gd name="T5" fmla="*/ 4 h 52"/>
                <a:gd name="T6" fmla="*/ 4 w 8"/>
                <a:gd name="T7" fmla="*/ 0 h 52"/>
                <a:gd name="T8" fmla="*/ 8 w 8"/>
                <a:gd name="T9" fmla="*/ 4 h 52"/>
                <a:gd name="T10" fmla="*/ 8 w 8"/>
                <a:gd name="T11" fmla="*/ 48 h 52"/>
                <a:gd name="T12" fmla="*/ 4 w 8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2">
                  <a:moveTo>
                    <a:pt x="4" y="52"/>
                  </a:moveTo>
                  <a:cubicBezTo>
                    <a:pt x="2" y="52"/>
                    <a:pt x="0" y="50"/>
                    <a:pt x="0" y="4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50"/>
                    <a:pt x="6" y="52"/>
                    <a:pt x="4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22"/>
            <p:cNvSpPr>
              <a:spLocks noEditPoints="1"/>
            </p:cNvSpPr>
            <p:nvPr/>
          </p:nvSpPr>
          <p:spPr bwMode="auto">
            <a:xfrm>
              <a:off x="3862388" y="5310188"/>
              <a:ext cx="295275" cy="192088"/>
            </a:xfrm>
            <a:custGeom>
              <a:avLst/>
              <a:gdLst>
                <a:gd name="T0" fmla="*/ 119 w 136"/>
                <a:gd name="T1" fmla="*/ 88 h 88"/>
                <a:gd name="T2" fmla="*/ 90 w 136"/>
                <a:gd name="T3" fmla="*/ 88 h 88"/>
                <a:gd name="T4" fmla="*/ 79 w 136"/>
                <a:gd name="T5" fmla="*/ 86 h 88"/>
                <a:gd name="T6" fmla="*/ 78 w 136"/>
                <a:gd name="T7" fmla="*/ 86 h 88"/>
                <a:gd name="T8" fmla="*/ 55 w 136"/>
                <a:gd name="T9" fmla="*/ 88 h 88"/>
                <a:gd name="T10" fmla="*/ 17 w 136"/>
                <a:gd name="T11" fmla="*/ 88 h 88"/>
                <a:gd name="T12" fmla="*/ 3 w 136"/>
                <a:gd name="T13" fmla="*/ 83 h 88"/>
                <a:gd name="T14" fmla="*/ 0 w 136"/>
                <a:gd name="T15" fmla="*/ 73 h 88"/>
                <a:gd name="T16" fmla="*/ 8 w 136"/>
                <a:gd name="T17" fmla="*/ 26 h 88"/>
                <a:gd name="T18" fmla="*/ 43 w 136"/>
                <a:gd name="T19" fmla="*/ 0 h 88"/>
                <a:gd name="T20" fmla="*/ 48 w 136"/>
                <a:gd name="T21" fmla="*/ 0 h 88"/>
                <a:gd name="T22" fmla="*/ 52 w 136"/>
                <a:gd name="T23" fmla="*/ 2 h 88"/>
                <a:gd name="T24" fmla="*/ 72 w 136"/>
                <a:gd name="T25" fmla="*/ 48 h 88"/>
                <a:gd name="T26" fmla="*/ 92 w 136"/>
                <a:gd name="T27" fmla="*/ 2 h 88"/>
                <a:gd name="T28" fmla="*/ 96 w 136"/>
                <a:gd name="T29" fmla="*/ 0 h 88"/>
                <a:gd name="T30" fmla="*/ 99 w 136"/>
                <a:gd name="T31" fmla="*/ 0 h 88"/>
                <a:gd name="T32" fmla="*/ 130 w 136"/>
                <a:gd name="T33" fmla="*/ 26 h 88"/>
                <a:gd name="T34" fmla="*/ 136 w 136"/>
                <a:gd name="T35" fmla="*/ 73 h 88"/>
                <a:gd name="T36" fmla="*/ 133 w 136"/>
                <a:gd name="T37" fmla="*/ 82 h 88"/>
                <a:gd name="T38" fmla="*/ 119 w 136"/>
                <a:gd name="T39" fmla="*/ 88 h 88"/>
                <a:gd name="T40" fmla="*/ 78 w 136"/>
                <a:gd name="T41" fmla="*/ 78 h 88"/>
                <a:gd name="T42" fmla="*/ 90 w 136"/>
                <a:gd name="T43" fmla="*/ 80 h 88"/>
                <a:gd name="T44" fmla="*/ 119 w 136"/>
                <a:gd name="T45" fmla="*/ 80 h 88"/>
                <a:gd name="T46" fmla="*/ 127 w 136"/>
                <a:gd name="T47" fmla="*/ 77 h 88"/>
                <a:gd name="T48" fmla="*/ 128 w 136"/>
                <a:gd name="T49" fmla="*/ 74 h 88"/>
                <a:gd name="T50" fmla="*/ 122 w 136"/>
                <a:gd name="T51" fmla="*/ 28 h 88"/>
                <a:gd name="T52" fmla="*/ 99 w 136"/>
                <a:gd name="T53" fmla="*/ 8 h 88"/>
                <a:gd name="T54" fmla="*/ 99 w 136"/>
                <a:gd name="T55" fmla="*/ 8 h 88"/>
                <a:gd name="T56" fmla="*/ 79 w 136"/>
                <a:gd name="T57" fmla="*/ 51 h 88"/>
                <a:gd name="T58" fmla="*/ 72 w 136"/>
                <a:gd name="T59" fmla="*/ 56 h 88"/>
                <a:gd name="T60" fmla="*/ 65 w 136"/>
                <a:gd name="T61" fmla="*/ 51 h 88"/>
                <a:gd name="T62" fmla="*/ 45 w 136"/>
                <a:gd name="T63" fmla="*/ 8 h 88"/>
                <a:gd name="T64" fmla="*/ 43 w 136"/>
                <a:gd name="T65" fmla="*/ 8 h 88"/>
                <a:gd name="T66" fmla="*/ 16 w 136"/>
                <a:gd name="T67" fmla="*/ 28 h 88"/>
                <a:gd name="T68" fmla="*/ 8 w 136"/>
                <a:gd name="T69" fmla="*/ 74 h 88"/>
                <a:gd name="T70" fmla="*/ 9 w 136"/>
                <a:gd name="T71" fmla="*/ 77 h 88"/>
                <a:gd name="T72" fmla="*/ 17 w 136"/>
                <a:gd name="T73" fmla="*/ 80 h 88"/>
                <a:gd name="T74" fmla="*/ 55 w 136"/>
                <a:gd name="T75" fmla="*/ 80 h 88"/>
                <a:gd name="T76" fmla="*/ 66 w 136"/>
                <a:gd name="T77" fmla="*/ 79 h 88"/>
                <a:gd name="T78" fmla="*/ 29 w 136"/>
                <a:gd name="T79" fmla="*/ 66 h 88"/>
                <a:gd name="T80" fmla="*/ 26 w 136"/>
                <a:gd name="T81" fmla="*/ 65 h 88"/>
                <a:gd name="T82" fmla="*/ 25 w 136"/>
                <a:gd name="T83" fmla="*/ 62 h 88"/>
                <a:gd name="T84" fmla="*/ 29 w 136"/>
                <a:gd name="T85" fmla="*/ 41 h 88"/>
                <a:gd name="T86" fmla="*/ 34 w 136"/>
                <a:gd name="T87" fmla="*/ 38 h 88"/>
                <a:gd name="T88" fmla="*/ 37 w 136"/>
                <a:gd name="T89" fmla="*/ 43 h 88"/>
                <a:gd name="T90" fmla="*/ 34 w 136"/>
                <a:gd name="T91" fmla="*/ 58 h 88"/>
                <a:gd name="T92" fmla="*/ 78 w 136"/>
                <a:gd name="T93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6" h="88">
                  <a:moveTo>
                    <a:pt x="119" y="88"/>
                  </a:moveTo>
                  <a:cubicBezTo>
                    <a:pt x="90" y="88"/>
                    <a:pt x="90" y="88"/>
                    <a:pt x="90" y="88"/>
                  </a:cubicBezTo>
                  <a:cubicBezTo>
                    <a:pt x="87" y="88"/>
                    <a:pt x="83" y="88"/>
                    <a:pt x="79" y="86"/>
                  </a:cubicBezTo>
                  <a:cubicBezTo>
                    <a:pt x="79" y="86"/>
                    <a:pt x="79" y="86"/>
                    <a:pt x="78" y="86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1" y="88"/>
                    <a:pt x="6" y="86"/>
                    <a:pt x="3" y="83"/>
                  </a:cubicBezTo>
                  <a:cubicBezTo>
                    <a:pt x="1" y="80"/>
                    <a:pt x="0" y="76"/>
                    <a:pt x="0" y="73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11" y="12"/>
                    <a:pt x="2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0" y="0"/>
                    <a:pt x="51" y="1"/>
                    <a:pt x="52" y="2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1"/>
                    <a:pt x="94" y="0"/>
                    <a:pt x="96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14" y="0"/>
                    <a:pt x="126" y="11"/>
                    <a:pt x="130" y="26"/>
                  </a:cubicBezTo>
                  <a:cubicBezTo>
                    <a:pt x="136" y="73"/>
                    <a:pt x="136" y="73"/>
                    <a:pt x="136" y="73"/>
                  </a:cubicBezTo>
                  <a:cubicBezTo>
                    <a:pt x="136" y="76"/>
                    <a:pt x="136" y="79"/>
                    <a:pt x="133" y="82"/>
                  </a:cubicBezTo>
                  <a:cubicBezTo>
                    <a:pt x="130" y="86"/>
                    <a:pt x="125" y="88"/>
                    <a:pt x="119" y="88"/>
                  </a:cubicBezTo>
                  <a:close/>
                  <a:moveTo>
                    <a:pt x="78" y="78"/>
                  </a:moveTo>
                  <a:cubicBezTo>
                    <a:pt x="81" y="79"/>
                    <a:pt x="87" y="80"/>
                    <a:pt x="90" y="80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22" y="80"/>
                    <a:pt x="125" y="79"/>
                    <a:pt x="127" y="77"/>
                  </a:cubicBezTo>
                  <a:cubicBezTo>
                    <a:pt x="128" y="76"/>
                    <a:pt x="128" y="74"/>
                    <a:pt x="128" y="74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9" y="16"/>
                    <a:pt x="110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79" y="51"/>
                    <a:pt x="79" y="51"/>
                    <a:pt x="79" y="51"/>
                  </a:cubicBezTo>
                  <a:cubicBezTo>
                    <a:pt x="78" y="54"/>
                    <a:pt x="75" y="56"/>
                    <a:pt x="72" y="56"/>
                  </a:cubicBezTo>
                  <a:cubicBezTo>
                    <a:pt x="69" y="56"/>
                    <a:pt x="66" y="54"/>
                    <a:pt x="65" y="51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31" y="8"/>
                    <a:pt x="18" y="17"/>
                    <a:pt x="16" y="28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5"/>
                    <a:pt x="8" y="76"/>
                    <a:pt x="9" y="77"/>
                  </a:cubicBezTo>
                  <a:cubicBezTo>
                    <a:pt x="11" y="79"/>
                    <a:pt x="14" y="80"/>
                    <a:pt x="17" y="80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58" y="74"/>
                    <a:pt x="42" y="65"/>
                    <a:pt x="29" y="66"/>
                  </a:cubicBezTo>
                  <a:cubicBezTo>
                    <a:pt x="28" y="67"/>
                    <a:pt x="27" y="66"/>
                    <a:pt x="26" y="65"/>
                  </a:cubicBezTo>
                  <a:cubicBezTo>
                    <a:pt x="25" y="64"/>
                    <a:pt x="25" y="63"/>
                    <a:pt x="25" y="6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39"/>
                    <a:pt x="32" y="38"/>
                    <a:pt x="34" y="38"/>
                  </a:cubicBezTo>
                  <a:cubicBezTo>
                    <a:pt x="36" y="39"/>
                    <a:pt x="38" y="41"/>
                    <a:pt x="37" y="43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53" y="60"/>
                    <a:pt x="75" y="75"/>
                    <a:pt x="78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1" name="Freeform 23"/>
            <p:cNvSpPr>
              <a:spLocks/>
            </p:cNvSpPr>
            <p:nvPr/>
          </p:nvSpPr>
          <p:spPr bwMode="auto">
            <a:xfrm>
              <a:off x="3916363" y="5391150"/>
              <a:ext cx="187325" cy="61913"/>
            </a:xfrm>
            <a:custGeom>
              <a:avLst/>
              <a:gdLst>
                <a:gd name="T0" fmla="*/ 5 w 86"/>
                <a:gd name="T1" fmla="*/ 28 h 28"/>
                <a:gd name="T2" fmla="*/ 2 w 86"/>
                <a:gd name="T3" fmla="*/ 28 h 28"/>
                <a:gd name="T4" fmla="*/ 1 w 86"/>
                <a:gd name="T5" fmla="*/ 22 h 28"/>
                <a:gd name="T6" fmla="*/ 6 w 86"/>
                <a:gd name="T7" fmla="*/ 15 h 28"/>
                <a:gd name="T8" fmla="*/ 17 w 86"/>
                <a:gd name="T9" fmla="*/ 11 h 28"/>
                <a:gd name="T10" fmla="*/ 33 w 86"/>
                <a:gd name="T11" fmla="*/ 14 h 28"/>
                <a:gd name="T12" fmla="*/ 77 w 86"/>
                <a:gd name="T13" fmla="*/ 17 h 28"/>
                <a:gd name="T14" fmla="*/ 76 w 86"/>
                <a:gd name="T15" fmla="*/ 5 h 28"/>
                <a:gd name="T16" fmla="*/ 80 w 86"/>
                <a:gd name="T17" fmla="*/ 0 h 28"/>
                <a:gd name="T18" fmla="*/ 84 w 86"/>
                <a:gd name="T19" fmla="*/ 4 h 28"/>
                <a:gd name="T20" fmla="*/ 86 w 86"/>
                <a:gd name="T21" fmla="*/ 22 h 28"/>
                <a:gd name="T22" fmla="*/ 84 w 86"/>
                <a:gd name="T23" fmla="*/ 26 h 28"/>
                <a:gd name="T24" fmla="*/ 80 w 86"/>
                <a:gd name="T25" fmla="*/ 26 h 28"/>
                <a:gd name="T26" fmla="*/ 33 w 86"/>
                <a:gd name="T27" fmla="*/ 22 h 28"/>
                <a:gd name="T28" fmla="*/ 32 w 86"/>
                <a:gd name="T29" fmla="*/ 22 h 28"/>
                <a:gd name="T30" fmla="*/ 15 w 86"/>
                <a:gd name="T31" fmla="*/ 19 h 28"/>
                <a:gd name="T32" fmla="*/ 14 w 86"/>
                <a:gd name="T33" fmla="*/ 19 h 28"/>
                <a:gd name="T34" fmla="*/ 13 w 86"/>
                <a:gd name="T35" fmla="*/ 20 h 28"/>
                <a:gd name="T36" fmla="*/ 8 w 86"/>
                <a:gd name="T37" fmla="*/ 27 h 28"/>
                <a:gd name="T38" fmla="*/ 5 w 86"/>
                <a:gd name="T3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28">
                  <a:moveTo>
                    <a:pt x="5" y="28"/>
                  </a:moveTo>
                  <a:cubicBezTo>
                    <a:pt x="4" y="28"/>
                    <a:pt x="3" y="28"/>
                    <a:pt x="2" y="28"/>
                  </a:cubicBezTo>
                  <a:cubicBezTo>
                    <a:pt x="0" y="26"/>
                    <a:pt x="0" y="24"/>
                    <a:pt x="1" y="2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8" y="12"/>
                    <a:pt x="12" y="10"/>
                    <a:pt x="17" y="1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7" y="14"/>
                    <a:pt x="61" y="11"/>
                    <a:pt x="77" y="17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6" y="2"/>
                    <a:pt x="77" y="0"/>
                    <a:pt x="80" y="0"/>
                  </a:cubicBezTo>
                  <a:cubicBezTo>
                    <a:pt x="82" y="0"/>
                    <a:pt x="84" y="2"/>
                    <a:pt x="84" y="4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6" y="24"/>
                    <a:pt x="85" y="25"/>
                    <a:pt x="84" y="26"/>
                  </a:cubicBezTo>
                  <a:cubicBezTo>
                    <a:pt x="83" y="27"/>
                    <a:pt x="81" y="27"/>
                    <a:pt x="80" y="26"/>
                  </a:cubicBezTo>
                  <a:cubicBezTo>
                    <a:pt x="65" y="18"/>
                    <a:pt x="33" y="22"/>
                    <a:pt x="33" y="22"/>
                  </a:cubicBezTo>
                  <a:cubicBezTo>
                    <a:pt x="33" y="22"/>
                    <a:pt x="32" y="22"/>
                    <a:pt x="32" y="22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4" y="19"/>
                  </a:cubicBezTo>
                  <a:cubicBezTo>
                    <a:pt x="14" y="19"/>
                    <a:pt x="13" y="19"/>
                    <a:pt x="13" y="20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8"/>
                    <a:pt x="6" y="28"/>
                    <a:pt x="5" y="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4" name="Text Placeholder 18"/>
          <p:cNvSpPr txBox="1">
            <a:spLocks/>
          </p:cNvSpPr>
          <p:nvPr/>
        </p:nvSpPr>
        <p:spPr>
          <a:xfrm>
            <a:off x="6751771" y="5311700"/>
            <a:ext cx="1305233" cy="754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600" kern="120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2"/>
                </a:solidFill>
                <a:latin typeface="Segoe UI" panose="020B0502040204020203" pitchFamily="34" charset="0"/>
              </a:rPr>
              <a:t>100+</a:t>
            </a:r>
            <a:br>
              <a:rPr lang="en-US" sz="2800" b="1" dirty="0">
                <a:solidFill>
                  <a:schemeClr val="accent2"/>
                </a:solidFill>
                <a:latin typeface="Segoe UI" panose="020B0502040204020203" pitchFamily="34" charset="0"/>
              </a:rPr>
            </a:br>
            <a:r>
              <a:rPr lang="en-US" sz="1050" dirty="0">
                <a:latin typeface="Segoe UI" panose="020B0502040204020203" pitchFamily="34" charset="0"/>
              </a:rPr>
              <a:t>years of combined API testing experience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5970779" y="5437818"/>
            <a:ext cx="629799" cy="501816"/>
            <a:chOff x="6727826" y="3854451"/>
            <a:chExt cx="696912" cy="541338"/>
          </a:xfrm>
        </p:grpSpPr>
        <p:sp>
          <p:nvSpPr>
            <p:cNvPr id="96" name="Freeform 27"/>
            <p:cNvSpPr>
              <a:spLocks/>
            </p:cNvSpPr>
            <p:nvPr/>
          </p:nvSpPr>
          <p:spPr bwMode="auto">
            <a:xfrm>
              <a:off x="7094538" y="4189413"/>
              <a:ext cx="157163" cy="85725"/>
            </a:xfrm>
            <a:custGeom>
              <a:avLst/>
              <a:gdLst>
                <a:gd name="T0" fmla="*/ 15 w 68"/>
                <a:gd name="T1" fmla="*/ 37 h 37"/>
                <a:gd name="T2" fmla="*/ 5 w 68"/>
                <a:gd name="T3" fmla="*/ 33 h 37"/>
                <a:gd name="T4" fmla="*/ 0 w 68"/>
                <a:gd name="T5" fmla="*/ 23 h 37"/>
                <a:gd name="T6" fmla="*/ 5 w 68"/>
                <a:gd name="T7" fmla="*/ 13 h 37"/>
                <a:gd name="T8" fmla="*/ 9 w 68"/>
                <a:gd name="T9" fmla="*/ 8 h 37"/>
                <a:gd name="T10" fmla="*/ 15 w 68"/>
                <a:gd name="T11" fmla="*/ 8 h 37"/>
                <a:gd name="T12" fmla="*/ 15 w 68"/>
                <a:gd name="T13" fmla="*/ 14 h 37"/>
                <a:gd name="T14" fmla="*/ 10 w 68"/>
                <a:gd name="T15" fmla="*/ 18 h 37"/>
                <a:gd name="T16" fmla="*/ 8 w 68"/>
                <a:gd name="T17" fmla="*/ 23 h 37"/>
                <a:gd name="T18" fmla="*/ 10 w 68"/>
                <a:gd name="T19" fmla="*/ 27 h 37"/>
                <a:gd name="T20" fmla="*/ 15 w 68"/>
                <a:gd name="T21" fmla="*/ 29 h 37"/>
                <a:gd name="T22" fmla="*/ 19 w 68"/>
                <a:gd name="T23" fmla="*/ 27 h 37"/>
                <a:gd name="T24" fmla="*/ 47 w 68"/>
                <a:gd name="T25" fmla="*/ 1 h 37"/>
                <a:gd name="T26" fmla="*/ 50 w 68"/>
                <a:gd name="T27" fmla="*/ 0 h 37"/>
                <a:gd name="T28" fmla="*/ 50 w 68"/>
                <a:gd name="T29" fmla="*/ 0 h 37"/>
                <a:gd name="T30" fmla="*/ 64 w 68"/>
                <a:gd name="T31" fmla="*/ 0 h 37"/>
                <a:gd name="T32" fmla="*/ 68 w 68"/>
                <a:gd name="T33" fmla="*/ 4 h 37"/>
                <a:gd name="T34" fmla="*/ 64 w 68"/>
                <a:gd name="T35" fmla="*/ 8 h 37"/>
                <a:gd name="T36" fmla="*/ 64 w 68"/>
                <a:gd name="T37" fmla="*/ 8 h 37"/>
                <a:gd name="T38" fmla="*/ 51 w 68"/>
                <a:gd name="T39" fmla="*/ 8 h 37"/>
                <a:gd name="T40" fmla="*/ 25 w 68"/>
                <a:gd name="T41" fmla="*/ 33 h 37"/>
                <a:gd name="T42" fmla="*/ 15 w 68"/>
                <a:gd name="T43" fmla="*/ 37 h 37"/>
                <a:gd name="T44" fmla="*/ 15 w 68"/>
                <a:gd name="T4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37">
                  <a:moveTo>
                    <a:pt x="15" y="37"/>
                  </a:moveTo>
                  <a:cubicBezTo>
                    <a:pt x="11" y="37"/>
                    <a:pt x="7" y="36"/>
                    <a:pt x="5" y="33"/>
                  </a:cubicBezTo>
                  <a:cubicBezTo>
                    <a:pt x="2" y="30"/>
                    <a:pt x="0" y="27"/>
                    <a:pt x="0" y="23"/>
                  </a:cubicBezTo>
                  <a:cubicBezTo>
                    <a:pt x="0" y="19"/>
                    <a:pt x="2" y="15"/>
                    <a:pt x="5" y="1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6"/>
                    <a:pt x="14" y="7"/>
                    <a:pt x="15" y="8"/>
                  </a:cubicBezTo>
                  <a:cubicBezTo>
                    <a:pt x="17" y="10"/>
                    <a:pt x="17" y="12"/>
                    <a:pt x="15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9"/>
                    <a:pt x="8" y="21"/>
                    <a:pt x="8" y="23"/>
                  </a:cubicBezTo>
                  <a:cubicBezTo>
                    <a:pt x="8" y="24"/>
                    <a:pt x="9" y="26"/>
                    <a:pt x="10" y="27"/>
                  </a:cubicBezTo>
                  <a:cubicBezTo>
                    <a:pt x="12" y="29"/>
                    <a:pt x="13" y="29"/>
                    <a:pt x="15" y="29"/>
                  </a:cubicBezTo>
                  <a:cubicBezTo>
                    <a:pt x="16" y="29"/>
                    <a:pt x="18" y="28"/>
                    <a:pt x="19" y="27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0"/>
                    <a:pt x="49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6" y="0"/>
                    <a:pt x="68" y="2"/>
                    <a:pt x="68" y="4"/>
                  </a:cubicBezTo>
                  <a:cubicBezTo>
                    <a:pt x="68" y="6"/>
                    <a:pt x="66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2" y="35"/>
                    <a:pt x="19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28"/>
            <p:cNvSpPr>
              <a:spLocks/>
            </p:cNvSpPr>
            <p:nvPr/>
          </p:nvSpPr>
          <p:spPr bwMode="auto">
            <a:xfrm>
              <a:off x="6894513" y="4035426"/>
              <a:ext cx="361950" cy="19050"/>
            </a:xfrm>
            <a:custGeom>
              <a:avLst/>
              <a:gdLst>
                <a:gd name="T0" fmla="*/ 4 w 157"/>
                <a:gd name="T1" fmla="*/ 8 h 8"/>
                <a:gd name="T2" fmla="*/ 0 w 157"/>
                <a:gd name="T3" fmla="*/ 4 h 8"/>
                <a:gd name="T4" fmla="*/ 4 w 157"/>
                <a:gd name="T5" fmla="*/ 0 h 8"/>
                <a:gd name="T6" fmla="*/ 153 w 157"/>
                <a:gd name="T7" fmla="*/ 0 h 8"/>
                <a:gd name="T8" fmla="*/ 157 w 157"/>
                <a:gd name="T9" fmla="*/ 4 h 8"/>
                <a:gd name="T10" fmla="*/ 153 w 157"/>
                <a:gd name="T11" fmla="*/ 8 h 8"/>
                <a:gd name="T12" fmla="*/ 4 w 15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8">
                  <a:moveTo>
                    <a:pt x="4" y="8"/>
                  </a:move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6" y="0"/>
                    <a:pt x="157" y="2"/>
                    <a:pt x="157" y="4"/>
                  </a:cubicBezTo>
                  <a:cubicBezTo>
                    <a:pt x="157" y="6"/>
                    <a:pt x="156" y="8"/>
                    <a:pt x="153" y="8"/>
                  </a:cubicBezTo>
                  <a:lnTo>
                    <a:pt x="4" y="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29"/>
            <p:cNvSpPr>
              <a:spLocks/>
            </p:cNvSpPr>
            <p:nvPr/>
          </p:nvSpPr>
          <p:spPr bwMode="auto">
            <a:xfrm>
              <a:off x="6937376" y="4084638"/>
              <a:ext cx="127000" cy="146050"/>
            </a:xfrm>
            <a:custGeom>
              <a:avLst/>
              <a:gdLst>
                <a:gd name="T0" fmla="*/ 14 w 55"/>
                <a:gd name="T1" fmla="*/ 63 h 63"/>
                <a:gd name="T2" fmla="*/ 4 w 55"/>
                <a:gd name="T3" fmla="*/ 59 h 63"/>
                <a:gd name="T4" fmla="*/ 0 w 55"/>
                <a:gd name="T5" fmla="*/ 49 h 63"/>
                <a:gd name="T6" fmla="*/ 4 w 55"/>
                <a:gd name="T7" fmla="*/ 39 h 63"/>
                <a:gd name="T8" fmla="*/ 42 w 55"/>
                <a:gd name="T9" fmla="*/ 1 h 63"/>
                <a:gd name="T10" fmla="*/ 47 w 55"/>
                <a:gd name="T11" fmla="*/ 1 h 63"/>
                <a:gd name="T12" fmla="*/ 47 w 55"/>
                <a:gd name="T13" fmla="*/ 7 h 63"/>
                <a:gd name="T14" fmla="*/ 10 w 55"/>
                <a:gd name="T15" fmla="*/ 44 h 63"/>
                <a:gd name="T16" fmla="*/ 8 w 55"/>
                <a:gd name="T17" fmla="*/ 49 h 63"/>
                <a:gd name="T18" fmla="*/ 10 w 55"/>
                <a:gd name="T19" fmla="*/ 53 h 63"/>
                <a:gd name="T20" fmla="*/ 19 w 55"/>
                <a:gd name="T21" fmla="*/ 53 h 63"/>
                <a:gd name="T22" fmla="*/ 48 w 55"/>
                <a:gd name="T23" fmla="*/ 24 h 63"/>
                <a:gd name="T24" fmla="*/ 54 w 55"/>
                <a:gd name="T25" fmla="*/ 24 h 63"/>
                <a:gd name="T26" fmla="*/ 54 w 55"/>
                <a:gd name="T27" fmla="*/ 30 h 63"/>
                <a:gd name="T28" fmla="*/ 25 w 55"/>
                <a:gd name="T29" fmla="*/ 59 h 63"/>
                <a:gd name="T30" fmla="*/ 14 w 55"/>
                <a:gd name="T31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63">
                  <a:moveTo>
                    <a:pt x="14" y="63"/>
                  </a:moveTo>
                  <a:cubicBezTo>
                    <a:pt x="11" y="63"/>
                    <a:pt x="7" y="62"/>
                    <a:pt x="4" y="59"/>
                  </a:cubicBezTo>
                  <a:cubicBezTo>
                    <a:pt x="1" y="56"/>
                    <a:pt x="0" y="53"/>
                    <a:pt x="0" y="49"/>
                  </a:cubicBezTo>
                  <a:cubicBezTo>
                    <a:pt x="0" y="45"/>
                    <a:pt x="2" y="41"/>
                    <a:pt x="4" y="39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6" y="0"/>
                    <a:pt x="47" y="1"/>
                  </a:cubicBezTo>
                  <a:cubicBezTo>
                    <a:pt x="49" y="3"/>
                    <a:pt x="49" y="6"/>
                    <a:pt x="47" y="7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6"/>
                    <a:pt x="8" y="47"/>
                    <a:pt x="8" y="49"/>
                  </a:cubicBezTo>
                  <a:cubicBezTo>
                    <a:pt x="8" y="51"/>
                    <a:pt x="9" y="52"/>
                    <a:pt x="10" y="53"/>
                  </a:cubicBezTo>
                  <a:cubicBezTo>
                    <a:pt x="12" y="56"/>
                    <a:pt x="16" y="56"/>
                    <a:pt x="19" y="53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50" y="23"/>
                    <a:pt x="52" y="23"/>
                    <a:pt x="54" y="24"/>
                  </a:cubicBezTo>
                  <a:cubicBezTo>
                    <a:pt x="55" y="26"/>
                    <a:pt x="55" y="28"/>
                    <a:pt x="54" y="30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2" y="62"/>
                    <a:pt x="18" y="63"/>
                    <a:pt x="14" y="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30"/>
            <p:cNvSpPr>
              <a:spLocks/>
            </p:cNvSpPr>
            <p:nvPr/>
          </p:nvSpPr>
          <p:spPr bwMode="auto">
            <a:xfrm>
              <a:off x="6997701" y="4135438"/>
              <a:ext cx="101600" cy="104775"/>
            </a:xfrm>
            <a:custGeom>
              <a:avLst/>
              <a:gdLst>
                <a:gd name="T0" fmla="*/ 15 w 44"/>
                <a:gd name="T1" fmla="*/ 45 h 45"/>
                <a:gd name="T2" fmla="*/ 4 w 44"/>
                <a:gd name="T3" fmla="*/ 40 h 45"/>
                <a:gd name="T4" fmla="*/ 0 w 44"/>
                <a:gd name="T5" fmla="*/ 30 h 45"/>
                <a:gd name="T6" fmla="*/ 5 w 44"/>
                <a:gd name="T7" fmla="*/ 20 h 45"/>
                <a:gd name="T8" fmla="*/ 23 w 44"/>
                <a:gd name="T9" fmla="*/ 1 h 45"/>
                <a:gd name="T10" fmla="*/ 29 w 44"/>
                <a:gd name="T11" fmla="*/ 1 h 45"/>
                <a:gd name="T12" fmla="*/ 28 w 44"/>
                <a:gd name="T13" fmla="*/ 7 h 45"/>
                <a:gd name="T14" fmla="*/ 10 w 44"/>
                <a:gd name="T15" fmla="*/ 25 h 45"/>
                <a:gd name="T16" fmla="*/ 8 w 44"/>
                <a:gd name="T17" fmla="*/ 30 h 45"/>
                <a:gd name="T18" fmla="*/ 10 w 44"/>
                <a:gd name="T19" fmla="*/ 34 h 45"/>
                <a:gd name="T20" fmla="*/ 15 w 44"/>
                <a:gd name="T21" fmla="*/ 37 h 45"/>
                <a:gd name="T22" fmla="*/ 19 w 44"/>
                <a:gd name="T23" fmla="*/ 34 h 45"/>
                <a:gd name="T24" fmla="*/ 37 w 44"/>
                <a:gd name="T25" fmla="*/ 16 h 45"/>
                <a:gd name="T26" fmla="*/ 43 w 44"/>
                <a:gd name="T27" fmla="*/ 16 h 45"/>
                <a:gd name="T28" fmla="*/ 43 w 44"/>
                <a:gd name="T29" fmla="*/ 22 h 45"/>
                <a:gd name="T30" fmla="*/ 25 w 44"/>
                <a:gd name="T31" fmla="*/ 40 h 45"/>
                <a:gd name="T32" fmla="*/ 15 w 44"/>
                <a:gd name="T33" fmla="*/ 45 h 45"/>
                <a:gd name="T34" fmla="*/ 15 w 44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" h="45">
                  <a:moveTo>
                    <a:pt x="15" y="45"/>
                  </a:moveTo>
                  <a:cubicBezTo>
                    <a:pt x="11" y="45"/>
                    <a:pt x="8" y="43"/>
                    <a:pt x="4" y="40"/>
                  </a:cubicBezTo>
                  <a:cubicBezTo>
                    <a:pt x="2" y="37"/>
                    <a:pt x="0" y="34"/>
                    <a:pt x="0" y="30"/>
                  </a:cubicBezTo>
                  <a:cubicBezTo>
                    <a:pt x="0" y="26"/>
                    <a:pt x="2" y="22"/>
                    <a:pt x="5" y="2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0"/>
                    <a:pt x="27" y="0"/>
                    <a:pt x="29" y="1"/>
                  </a:cubicBezTo>
                  <a:cubicBezTo>
                    <a:pt x="30" y="3"/>
                    <a:pt x="30" y="6"/>
                    <a:pt x="28" y="7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7"/>
                    <a:pt x="8" y="28"/>
                    <a:pt x="8" y="30"/>
                  </a:cubicBezTo>
                  <a:cubicBezTo>
                    <a:pt x="8" y="32"/>
                    <a:pt x="9" y="33"/>
                    <a:pt x="10" y="34"/>
                  </a:cubicBezTo>
                  <a:cubicBezTo>
                    <a:pt x="11" y="35"/>
                    <a:pt x="13" y="37"/>
                    <a:pt x="15" y="37"/>
                  </a:cubicBezTo>
                  <a:cubicBezTo>
                    <a:pt x="16" y="37"/>
                    <a:pt x="17" y="36"/>
                    <a:pt x="19" y="3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9" y="15"/>
                    <a:pt x="41" y="15"/>
                    <a:pt x="43" y="16"/>
                  </a:cubicBezTo>
                  <a:cubicBezTo>
                    <a:pt x="44" y="18"/>
                    <a:pt x="44" y="20"/>
                    <a:pt x="43" y="22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2" y="43"/>
                    <a:pt x="18" y="45"/>
                    <a:pt x="15" y="45"/>
                  </a:cubicBezTo>
                  <a:cubicBezTo>
                    <a:pt x="15" y="45"/>
                    <a:pt x="15" y="45"/>
                    <a:pt x="15" y="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31"/>
            <p:cNvSpPr>
              <a:spLocks/>
            </p:cNvSpPr>
            <p:nvPr/>
          </p:nvSpPr>
          <p:spPr bwMode="auto">
            <a:xfrm>
              <a:off x="7043738" y="4170363"/>
              <a:ext cx="87313" cy="88900"/>
            </a:xfrm>
            <a:custGeom>
              <a:avLst/>
              <a:gdLst>
                <a:gd name="T0" fmla="*/ 15 w 38"/>
                <a:gd name="T1" fmla="*/ 38 h 38"/>
                <a:gd name="T2" fmla="*/ 5 w 38"/>
                <a:gd name="T3" fmla="*/ 34 h 38"/>
                <a:gd name="T4" fmla="*/ 0 w 38"/>
                <a:gd name="T5" fmla="*/ 24 h 38"/>
                <a:gd name="T6" fmla="*/ 5 w 38"/>
                <a:gd name="T7" fmla="*/ 13 h 38"/>
                <a:gd name="T8" fmla="*/ 17 w 38"/>
                <a:gd name="T9" fmla="*/ 1 h 38"/>
                <a:gd name="T10" fmla="*/ 23 w 38"/>
                <a:gd name="T11" fmla="*/ 1 h 38"/>
                <a:gd name="T12" fmla="*/ 23 w 38"/>
                <a:gd name="T13" fmla="*/ 7 h 38"/>
                <a:gd name="T14" fmla="*/ 10 w 38"/>
                <a:gd name="T15" fmla="*/ 19 h 38"/>
                <a:gd name="T16" fmla="*/ 8 w 38"/>
                <a:gd name="T17" fmla="*/ 24 h 38"/>
                <a:gd name="T18" fmla="*/ 10 w 38"/>
                <a:gd name="T19" fmla="*/ 28 h 38"/>
                <a:gd name="T20" fmla="*/ 15 w 38"/>
                <a:gd name="T21" fmla="*/ 30 h 38"/>
                <a:gd name="T22" fmla="*/ 19 w 38"/>
                <a:gd name="T23" fmla="*/ 28 h 38"/>
                <a:gd name="T24" fmla="*/ 31 w 38"/>
                <a:gd name="T25" fmla="*/ 16 h 38"/>
                <a:gd name="T26" fmla="*/ 37 w 38"/>
                <a:gd name="T27" fmla="*/ 16 h 38"/>
                <a:gd name="T28" fmla="*/ 37 w 38"/>
                <a:gd name="T29" fmla="*/ 22 h 38"/>
                <a:gd name="T30" fmla="*/ 25 w 38"/>
                <a:gd name="T31" fmla="*/ 34 h 38"/>
                <a:gd name="T32" fmla="*/ 15 w 38"/>
                <a:gd name="T33" fmla="*/ 38 h 38"/>
                <a:gd name="T34" fmla="*/ 15 w 38"/>
                <a:gd name="T3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5" y="38"/>
                  </a:moveTo>
                  <a:cubicBezTo>
                    <a:pt x="11" y="38"/>
                    <a:pt x="7" y="36"/>
                    <a:pt x="5" y="34"/>
                  </a:cubicBezTo>
                  <a:cubicBezTo>
                    <a:pt x="2" y="31"/>
                    <a:pt x="0" y="27"/>
                    <a:pt x="0" y="24"/>
                  </a:cubicBezTo>
                  <a:cubicBezTo>
                    <a:pt x="0" y="20"/>
                    <a:pt x="2" y="16"/>
                    <a:pt x="5" y="13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4" y="3"/>
                    <a:pt x="24" y="5"/>
                    <a:pt x="23" y="7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20"/>
                    <a:pt x="8" y="22"/>
                    <a:pt x="8" y="24"/>
                  </a:cubicBezTo>
                  <a:cubicBezTo>
                    <a:pt x="8" y="25"/>
                    <a:pt x="9" y="27"/>
                    <a:pt x="10" y="28"/>
                  </a:cubicBezTo>
                  <a:cubicBezTo>
                    <a:pt x="12" y="29"/>
                    <a:pt x="13" y="30"/>
                    <a:pt x="15" y="30"/>
                  </a:cubicBezTo>
                  <a:cubicBezTo>
                    <a:pt x="17" y="30"/>
                    <a:pt x="18" y="29"/>
                    <a:pt x="19" y="28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3" y="14"/>
                    <a:pt x="35" y="14"/>
                    <a:pt x="37" y="16"/>
                  </a:cubicBezTo>
                  <a:cubicBezTo>
                    <a:pt x="38" y="17"/>
                    <a:pt x="38" y="20"/>
                    <a:pt x="37" y="22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2" y="36"/>
                    <a:pt x="19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32"/>
            <p:cNvSpPr>
              <a:spLocks/>
            </p:cNvSpPr>
            <p:nvPr/>
          </p:nvSpPr>
          <p:spPr bwMode="auto">
            <a:xfrm>
              <a:off x="7032626" y="4035426"/>
              <a:ext cx="138113" cy="119063"/>
            </a:xfrm>
            <a:custGeom>
              <a:avLst/>
              <a:gdLst>
                <a:gd name="T0" fmla="*/ 44 w 60"/>
                <a:gd name="T1" fmla="*/ 51 h 51"/>
                <a:gd name="T2" fmla="*/ 34 w 60"/>
                <a:gd name="T3" fmla="*/ 47 h 51"/>
                <a:gd name="T4" fmla="*/ 16 w 60"/>
                <a:gd name="T5" fmla="*/ 29 h 51"/>
                <a:gd name="T6" fmla="*/ 4 w 60"/>
                <a:gd name="T7" fmla="*/ 29 h 51"/>
                <a:gd name="T8" fmla="*/ 0 w 60"/>
                <a:gd name="T9" fmla="*/ 25 h 51"/>
                <a:gd name="T10" fmla="*/ 4 w 60"/>
                <a:gd name="T11" fmla="*/ 21 h 51"/>
                <a:gd name="T12" fmla="*/ 18 w 60"/>
                <a:gd name="T13" fmla="*/ 21 h 51"/>
                <a:gd name="T14" fmla="*/ 21 w 60"/>
                <a:gd name="T15" fmla="*/ 22 h 51"/>
                <a:gd name="T16" fmla="*/ 40 w 60"/>
                <a:gd name="T17" fmla="*/ 41 h 51"/>
                <a:gd name="T18" fmla="*/ 49 w 60"/>
                <a:gd name="T19" fmla="*/ 41 h 51"/>
                <a:gd name="T20" fmla="*/ 49 w 60"/>
                <a:gd name="T21" fmla="*/ 32 h 51"/>
                <a:gd name="T22" fmla="*/ 23 w 60"/>
                <a:gd name="T23" fmla="*/ 7 h 51"/>
                <a:gd name="T24" fmla="*/ 23 w 60"/>
                <a:gd name="T25" fmla="*/ 1 h 51"/>
                <a:gd name="T26" fmla="*/ 29 w 60"/>
                <a:gd name="T27" fmla="*/ 1 h 51"/>
                <a:gd name="T28" fmla="*/ 55 w 60"/>
                <a:gd name="T29" fmla="*/ 27 h 51"/>
                <a:gd name="T30" fmla="*/ 55 w 60"/>
                <a:gd name="T31" fmla="*/ 47 h 51"/>
                <a:gd name="T32" fmla="*/ 44 w 60"/>
                <a:gd name="T3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51">
                  <a:moveTo>
                    <a:pt x="44" y="51"/>
                  </a:moveTo>
                  <a:cubicBezTo>
                    <a:pt x="41" y="51"/>
                    <a:pt x="37" y="50"/>
                    <a:pt x="34" y="47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29"/>
                    <a:pt x="0" y="27"/>
                    <a:pt x="0" y="25"/>
                  </a:cubicBezTo>
                  <a:cubicBezTo>
                    <a:pt x="0" y="23"/>
                    <a:pt x="2" y="21"/>
                    <a:pt x="4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1" y="22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2" y="44"/>
                    <a:pt x="47" y="44"/>
                    <a:pt x="49" y="41"/>
                  </a:cubicBezTo>
                  <a:cubicBezTo>
                    <a:pt x="52" y="39"/>
                    <a:pt x="52" y="35"/>
                    <a:pt x="49" y="32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5"/>
                    <a:pt x="22" y="3"/>
                    <a:pt x="23" y="1"/>
                  </a:cubicBezTo>
                  <a:cubicBezTo>
                    <a:pt x="25" y="0"/>
                    <a:pt x="28" y="0"/>
                    <a:pt x="29" y="1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60" y="32"/>
                    <a:pt x="60" y="42"/>
                    <a:pt x="55" y="47"/>
                  </a:cubicBezTo>
                  <a:cubicBezTo>
                    <a:pt x="52" y="50"/>
                    <a:pt x="48" y="51"/>
                    <a:pt x="44" y="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33"/>
            <p:cNvSpPr>
              <a:spLocks/>
            </p:cNvSpPr>
            <p:nvPr/>
          </p:nvSpPr>
          <p:spPr bwMode="auto">
            <a:xfrm>
              <a:off x="6900863" y="4189413"/>
              <a:ext cx="55563" cy="1905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34"/>
            <p:cNvSpPr>
              <a:spLocks noEditPoints="1"/>
            </p:cNvSpPr>
            <p:nvPr/>
          </p:nvSpPr>
          <p:spPr bwMode="auto">
            <a:xfrm>
              <a:off x="7183438" y="4276726"/>
              <a:ext cx="139700" cy="119063"/>
            </a:xfrm>
            <a:custGeom>
              <a:avLst/>
              <a:gdLst>
                <a:gd name="T0" fmla="*/ 24 w 61"/>
                <a:gd name="T1" fmla="*/ 51 h 51"/>
                <a:gd name="T2" fmla="*/ 3 w 61"/>
                <a:gd name="T3" fmla="*/ 44 h 51"/>
                <a:gd name="T4" fmla="*/ 1 w 61"/>
                <a:gd name="T5" fmla="*/ 41 h 51"/>
                <a:gd name="T6" fmla="*/ 16 w 61"/>
                <a:gd name="T7" fmla="*/ 10 h 51"/>
                <a:gd name="T8" fmla="*/ 59 w 61"/>
                <a:gd name="T9" fmla="*/ 9 h 51"/>
                <a:gd name="T10" fmla="*/ 61 w 61"/>
                <a:gd name="T11" fmla="*/ 14 h 51"/>
                <a:gd name="T12" fmla="*/ 36 w 61"/>
                <a:gd name="T13" fmla="*/ 49 h 51"/>
                <a:gd name="T14" fmla="*/ 24 w 61"/>
                <a:gd name="T15" fmla="*/ 51 h 51"/>
                <a:gd name="T16" fmla="*/ 9 w 61"/>
                <a:gd name="T17" fmla="*/ 39 h 51"/>
                <a:gd name="T18" fmla="*/ 33 w 61"/>
                <a:gd name="T19" fmla="*/ 41 h 51"/>
                <a:gd name="T20" fmla="*/ 52 w 61"/>
                <a:gd name="T21" fmla="*/ 16 h 51"/>
                <a:gd name="T22" fmla="*/ 20 w 61"/>
                <a:gd name="T23" fmla="*/ 17 h 51"/>
                <a:gd name="T24" fmla="*/ 9 w 61"/>
                <a:gd name="T25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51">
                  <a:moveTo>
                    <a:pt x="24" y="51"/>
                  </a:moveTo>
                  <a:cubicBezTo>
                    <a:pt x="18" y="51"/>
                    <a:pt x="10" y="49"/>
                    <a:pt x="3" y="44"/>
                  </a:cubicBezTo>
                  <a:cubicBezTo>
                    <a:pt x="1" y="44"/>
                    <a:pt x="0" y="42"/>
                    <a:pt x="1" y="41"/>
                  </a:cubicBezTo>
                  <a:cubicBezTo>
                    <a:pt x="2" y="26"/>
                    <a:pt x="7" y="16"/>
                    <a:pt x="16" y="10"/>
                  </a:cubicBezTo>
                  <a:cubicBezTo>
                    <a:pt x="33" y="0"/>
                    <a:pt x="58" y="9"/>
                    <a:pt x="59" y="9"/>
                  </a:cubicBezTo>
                  <a:cubicBezTo>
                    <a:pt x="60" y="10"/>
                    <a:pt x="61" y="12"/>
                    <a:pt x="61" y="14"/>
                  </a:cubicBezTo>
                  <a:cubicBezTo>
                    <a:pt x="61" y="15"/>
                    <a:pt x="55" y="40"/>
                    <a:pt x="36" y="49"/>
                  </a:cubicBezTo>
                  <a:cubicBezTo>
                    <a:pt x="33" y="50"/>
                    <a:pt x="29" y="51"/>
                    <a:pt x="24" y="51"/>
                  </a:cubicBezTo>
                  <a:close/>
                  <a:moveTo>
                    <a:pt x="9" y="39"/>
                  </a:moveTo>
                  <a:cubicBezTo>
                    <a:pt x="18" y="43"/>
                    <a:pt x="26" y="44"/>
                    <a:pt x="33" y="41"/>
                  </a:cubicBezTo>
                  <a:cubicBezTo>
                    <a:pt x="44" y="36"/>
                    <a:pt x="50" y="22"/>
                    <a:pt x="52" y="16"/>
                  </a:cubicBezTo>
                  <a:cubicBezTo>
                    <a:pt x="46" y="14"/>
                    <a:pt x="31" y="11"/>
                    <a:pt x="20" y="17"/>
                  </a:cubicBezTo>
                  <a:cubicBezTo>
                    <a:pt x="14" y="21"/>
                    <a:pt x="10" y="28"/>
                    <a:pt x="9" y="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35"/>
            <p:cNvSpPr>
              <a:spLocks noEditPoints="1"/>
            </p:cNvSpPr>
            <p:nvPr/>
          </p:nvSpPr>
          <p:spPr bwMode="auto">
            <a:xfrm>
              <a:off x="7281863" y="4138613"/>
              <a:ext cx="127000" cy="122238"/>
            </a:xfrm>
            <a:custGeom>
              <a:avLst/>
              <a:gdLst>
                <a:gd name="T0" fmla="*/ 19 w 55"/>
                <a:gd name="T1" fmla="*/ 53 h 53"/>
                <a:gd name="T2" fmla="*/ 5 w 55"/>
                <a:gd name="T3" fmla="*/ 50 h 53"/>
                <a:gd name="T4" fmla="*/ 2 w 55"/>
                <a:gd name="T5" fmla="*/ 47 h 53"/>
                <a:gd name="T6" fmla="*/ 10 w 55"/>
                <a:gd name="T7" fmla="*/ 14 h 53"/>
                <a:gd name="T8" fmla="*/ 51 w 55"/>
                <a:gd name="T9" fmla="*/ 3 h 53"/>
                <a:gd name="T10" fmla="*/ 55 w 55"/>
                <a:gd name="T11" fmla="*/ 7 h 53"/>
                <a:gd name="T12" fmla="*/ 39 w 55"/>
                <a:gd name="T13" fmla="*/ 46 h 53"/>
                <a:gd name="T14" fmla="*/ 19 w 55"/>
                <a:gd name="T15" fmla="*/ 53 h 53"/>
                <a:gd name="T16" fmla="*/ 10 w 55"/>
                <a:gd name="T17" fmla="*/ 43 h 53"/>
                <a:gd name="T18" fmla="*/ 34 w 55"/>
                <a:gd name="T19" fmla="*/ 40 h 53"/>
                <a:gd name="T20" fmla="*/ 46 w 55"/>
                <a:gd name="T21" fmla="*/ 11 h 53"/>
                <a:gd name="T22" fmla="*/ 16 w 55"/>
                <a:gd name="T23" fmla="*/ 20 h 53"/>
                <a:gd name="T24" fmla="*/ 10 w 55"/>
                <a:gd name="T25" fmla="*/ 4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53">
                  <a:moveTo>
                    <a:pt x="19" y="53"/>
                  </a:moveTo>
                  <a:cubicBezTo>
                    <a:pt x="15" y="53"/>
                    <a:pt x="10" y="52"/>
                    <a:pt x="5" y="50"/>
                  </a:cubicBezTo>
                  <a:cubicBezTo>
                    <a:pt x="4" y="50"/>
                    <a:pt x="3" y="49"/>
                    <a:pt x="2" y="47"/>
                  </a:cubicBezTo>
                  <a:cubicBezTo>
                    <a:pt x="0" y="33"/>
                    <a:pt x="3" y="22"/>
                    <a:pt x="10" y="14"/>
                  </a:cubicBezTo>
                  <a:cubicBezTo>
                    <a:pt x="24" y="0"/>
                    <a:pt x="50" y="3"/>
                    <a:pt x="51" y="3"/>
                  </a:cubicBezTo>
                  <a:cubicBezTo>
                    <a:pt x="53" y="3"/>
                    <a:pt x="54" y="5"/>
                    <a:pt x="55" y="7"/>
                  </a:cubicBezTo>
                  <a:cubicBezTo>
                    <a:pt x="55" y="8"/>
                    <a:pt x="55" y="34"/>
                    <a:pt x="39" y="46"/>
                  </a:cubicBezTo>
                  <a:cubicBezTo>
                    <a:pt x="33" y="51"/>
                    <a:pt x="27" y="53"/>
                    <a:pt x="19" y="53"/>
                  </a:cubicBezTo>
                  <a:close/>
                  <a:moveTo>
                    <a:pt x="10" y="43"/>
                  </a:moveTo>
                  <a:cubicBezTo>
                    <a:pt x="20" y="46"/>
                    <a:pt x="28" y="45"/>
                    <a:pt x="34" y="40"/>
                  </a:cubicBezTo>
                  <a:cubicBezTo>
                    <a:pt x="44" y="33"/>
                    <a:pt x="46" y="18"/>
                    <a:pt x="46" y="11"/>
                  </a:cubicBezTo>
                  <a:cubicBezTo>
                    <a:pt x="39" y="10"/>
                    <a:pt x="24" y="11"/>
                    <a:pt x="16" y="20"/>
                  </a:cubicBezTo>
                  <a:cubicBezTo>
                    <a:pt x="11" y="25"/>
                    <a:pt x="9" y="33"/>
                    <a:pt x="10" y="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36"/>
            <p:cNvSpPr>
              <a:spLocks noEditPoints="1"/>
            </p:cNvSpPr>
            <p:nvPr/>
          </p:nvSpPr>
          <p:spPr bwMode="auto">
            <a:xfrm>
              <a:off x="7300913" y="3990976"/>
              <a:ext cx="123825" cy="125413"/>
            </a:xfrm>
            <a:custGeom>
              <a:avLst/>
              <a:gdLst>
                <a:gd name="T0" fmla="*/ 15 w 54"/>
                <a:gd name="T1" fmla="*/ 54 h 54"/>
                <a:gd name="T2" fmla="*/ 8 w 54"/>
                <a:gd name="T3" fmla="*/ 54 h 54"/>
                <a:gd name="T4" fmla="*/ 5 w 54"/>
                <a:gd name="T5" fmla="*/ 51 h 54"/>
                <a:gd name="T6" fmla="*/ 7 w 54"/>
                <a:gd name="T7" fmla="*/ 17 h 54"/>
                <a:gd name="T8" fmla="*/ 46 w 54"/>
                <a:gd name="T9" fmla="*/ 0 h 54"/>
                <a:gd name="T10" fmla="*/ 50 w 54"/>
                <a:gd name="T11" fmla="*/ 3 h 54"/>
                <a:gd name="T12" fmla="*/ 41 w 54"/>
                <a:gd name="T13" fmla="*/ 45 h 54"/>
                <a:gd name="T14" fmla="*/ 15 w 54"/>
                <a:gd name="T15" fmla="*/ 54 h 54"/>
                <a:gd name="T16" fmla="*/ 11 w 54"/>
                <a:gd name="T17" fmla="*/ 46 h 54"/>
                <a:gd name="T18" fmla="*/ 35 w 54"/>
                <a:gd name="T19" fmla="*/ 39 h 54"/>
                <a:gd name="T20" fmla="*/ 43 w 54"/>
                <a:gd name="T21" fmla="*/ 8 h 54"/>
                <a:gd name="T22" fmla="*/ 14 w 54"/>
                <a:gd name="T23" fmla="*/ 22 h 54"/>
                <a:gd name="T24" fmla="*/ 11 w 54"/>
                <a:gd name="T25" fmla="*/ 4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4">
                  <a:moveTo>
                    <a:pt x="15" y="54"/>
                  </a:moveTo>
                  <a:cubicBezTo>
                    <a:pt x="13" y="54"/>
                    <a:pt x="10" y="54"/>
                    <a:pt x="8" y="54"/>
                  </a:cubicBezTo>
                  <a:cubicBezTo>
                    <a:pt x="6" y="54"/>
                    <a:pt x="5" y="53"/>
                    <a:pt x="5" y="51"/>
                  </a:cubicBezTo>
                  <a:cubicBezTo>
                    <a:pt x="0" y="37"/>
                    <a:pt x="1" y="26"/>
                    <a:pt x="7" y="17"/>
                  </a:cubicBezTo>
                  <a:cubicBezTo>
                    <a:pt x="19" y="1"/>
                    <a:pt x="45" y="0"/>
                    <a:pt x="46" y="0"/>
                  </a:cubicBezTo>
                  <a:cubicBezTo>
                    <a:pt x="48" y="0"/>
                    <a:pt x="50" y="1"/>
                    <a:pt x="50" y="3"/>
                  </a:cubicBezTo>
                  <a:cubicBezTo>
                    <a:pt x="50" y="4"/>
                    <a:pt x="54" y="30"/>
                    <a:pt x="41" y="45"/>
                  </a:cubicBezTo>
                  <a:cubicBezTo>
                    <a:pt x="34" y="51"/>
                    <a:pt x="26" y="54"/>
                    <a:pt x="15" y="54"/>
                  </a:cubicBezTo>
                  <a:close/>
                  <a:moveTo>
                    <a:pt x="11" y="46"/>
                  </a:moveTo>
                  <a:cubicBezTo>
                    <a:pt x="22" y="47"/>
                    <a:pt x="30" y="45"/>
                    <a:pt x="35" y="39"/>
                  </a:cubicBezTo>
                  <a:cubicBezTo>
                    <a:pt x="43" y="30"/>
                    <a:pt x="43" y="15"/>
                    <a:pt x="43" y="8"/>
                  </a:cubicBezTo>
                  <a:cubicBezTo>
                    <a:pt x="36" y="9"/>
                    <a:pt x="21" y="12"/>
                    <a:pt x="14" y="22"/>
                  </a:cubicBezTo>
                  <a:cubicBezTo>
                    <a:pt x="9" y="28"/>
                    <a:pt x="9" y="36"/>
                    <a:pt x="11" y="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37"/>
            <p:cNvSpPr>
              <a:spLocks noEditPoints="1"/>
            </p:cNvSpPr>
            <p:nvPr/>
          </p:nvSpPr>
          <p:spPr bwMode="auto">
            <a:xfrm>
              <a:off x="7251701" y="3854451"/>
              <a:ext cx="122238" cy="141288"/>
            </a:xfrm>
            <a:custGeom>
              <a:avLst/>
              <a:gdLst>
                <a:gd name="T0" fmla="*/ 12 w 53"/>
                <a:gd name="T1" fmla="*/ 61 h 61"/>
                <a:gd name="T2" fmla="*/ 9 w 53"/>
                <a:gd name="T3" fmla="*/ 59 h 61"/>
                <a:gd name="T4" fmla="*/ 5 w 53"/>
                <a:gd name="T5" fmla="*/ 26 h 61"/>
                <a:gd name="T6" fmla="*/ 39 w 53"/>
                <a:gd name="T7" fmla="*/ 1 h 61"/>
                <a:gd name="T8" fmla="*/ 43 w 53"/>
                <a:gd name="T9" fmla="*/ 3 h 61"/>
                <a:gd name="T10" fmla="*/ 43 w 53"/>
                <a:gd name="T11" fmla="*/ 46 h 61"/>
                <a:gd name="T12" fmla="*/ 13 w 53"/>
                <a:gd name="T13" fmla="*/ 61 h 61"/>
                <a:gd name="T14" fmla="*/ 12 w 53"/>
                <a:gd name="T15" fmla="*/ 61 h 61"/>
                <a:gd name="T16" fmla="*/ 37 w 53"/>
                <a:gd name="T17" fmla="*/ 10 h 61"/>
                <a:gd name="T18" fmla="*/ 12 w 53"/>
                <a:gd name="T19" fmla="*/ 29 h 61"/>
                <a:gd name="T20" fmla="*/ 15 w 53"/>
                <a:gd name="T21" fmla="*/ 53 h 61"/>
                <a:gd name="T22" fmla="*/ 36 w 53"/>
                <a:gd name="T23" fmla="*/ 41 h 61"/>
                <a:gd name="T24" fmla="*/ 37 w 53"/>
                <a:gd name="T25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61">
                  <a:moveTo>
                    <a:pt x="12" y="61"/>
                  </a:moveTo>
                  <a:cubicBezTo>
                    <a:pt x="11" y="61"/>
                    <a:pt x="10" y="61"/>
                    <a:pt x="9" y="59"/>
                  </a:cubicBezTo>
                  <a:cubicBezTo>
                    <a:pt x="2" y="47"/>
                    <a:pt x="0" y="36"/>
                    <a:pt x="5" y="26"/>
                  </a:cubicBezTo>
                  <a:cubicBezTo>
                    <a:pt x="12" y="7"/>
                    <a:pt x="38" y="1"/>
                    <a:pt x="39" y="1"/>
                  </a:cubicBezTo>
                  <a:cubicBezTo>
                    <a:pt x="41" y="0"/>
                    <a:pt x="43" y="1"/>
                    <a:pt x="43" y="3"/>
                  </a:cubicBezTo>
                  <a:cubicBezTo>
                    <a:pt x="44" y="4"/>
                    <a:pt x="53" y="28"/>
                    <a:pt x="43" y="46"/>
                  </a:cubicBezTo>
                  <a:cubicBezTo>
                    <a:pt x="37" y="55"/>
                    <a:pt x="27" y="60"/>
                    <a:pt x="13" y="61"/>
                  </a:cubicBezTo>
                  <a:cubicBezTo>
                    <a:pt x="13" y="61"/>
                    <a:pt x="13" y="61"/>
                    <a:pt x="12" y="61"/>
                  </a:cubicBezTo>
                  <a:close/>
                  <a:moveTo>
                    <a:pt x="37" y="10"/>
                  </a:moveTo>
                  <a:cubicBezTo>
                    <a:pt x="31" y="12"/>
                    <a:pt x="17" y="18"/>
                    <a:pt x="12" y="29"/>
                  </a:cubicBezTo>
                  <a:cubicBezTo>
                    <a:pt x="9" y="36"/>
                    <a:pt x="10" y="44"/>
                    <a:pt x="15" y="53"/>
                  </a:cubicBezTo>
                  <a:cubicBezTo>
                    <a:pt x="25" y="52"/>
                    <a:pt x="32" y="48"/>
                    <a:pt x="36" y="41"/>
                  </a:cubicBezTo>
                  <a:cubicBezTo>
                    <a:pt x="42" y="31"/>
                    <a:pt x="39" y="16"/>
                    <a:pt x="37" y="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38"/>
            <p:cNvSpPr>
              <a:spLocks noEditPoints="1"/>
            </p:cNvSpPr>
            <p:nvPr/>
          </p:nvSpPr>
          <p:spPr bwMode="auto">
            <a:xfrm>
              <a:off x="6829426" y="4276726"/>
              <a:ext cx="141288" cy="119063"/>
            </a:xfrm>
            <a:custGeom>
              <a:avLst/>
              <a:gdLst>
                <a:gd name="T0" fmla="*/ 37 w 61"/>
                <a:gd name="T1" fmla="*/ 51 h 51"/>
                <a:gd name="T2" fmla="*/ 25 w 61"/>
                <a:gd name="T3" fmla="*/ 49 h 51"/>
                <a:gd name="T4" fmla="*/ 0 w 61"/>
                <a:gd name="T5" fmla="*/ 14 h 51"/>
                <a:gd name="T6" fmla="*/ 3 w 61"/>
                <a:gd name="T7" fmla="*/ 9 h 51"/>
                <a:gd name="T8" fmla="*/ 45 w 61"/>
                <a:gd name="T9" fmla="*/ 10 h 51"/>
                <a:gd name="T10" fmla="*/ 61 w 61"/>
                <a:gd name="T11" fmla="*/ 41 h 51"/>
                <a:gd name="T12" fmla="*/ 59 w 61"/>
                <a:gd name="T13" fmla="*/ 44 h 51"/>
                <a:gd name="T14" fmla="*/ 37 w 61"/>
                <a:gd name="T15" fmla="*/ 51 h 51"/>
                <a:gd name="T16" fmla="*/ 9 w 61"/>
                <a:gd name="T17" fmla="*/ 16 h 51"/>
                <a:gd name="T18" fmla="*/ 28 w 61"/>
                <a:gd name="T19" fmla="*/ 41 h 51"/>
                <a:gd name="T20" fmla="*/ 53 w 61"/>
                <a:gd name="T21" fmla="*/ 39 h 51"/>
                <a:gd name="T22" fmla="*/ 41 w 61"/>
                <a:gd name="T23" fmla="*/ 17 h 51"/>
                <a:gd name="T24" fmla="*/ 9 w 61"/>
                <a:gd name="T25" fmla="*/ 1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51">
                  <a:moveTo>
                    <a:pt x="37" y="51"/>
                  </a:moveTo>
                  <a:cubicBezTo>
                    <a:pt x="33" y="51"/>
                    <a:pt x="29" y="50"/>
                    <a:pt x="25" y="49"/>
                  </a:cubicBezTo>
                  <a:cubicBezTo>
                    <a:pt x="7" y="40"/>
                    <a:pt x="1" y="15"/>
                    <a:pt x="0" y="14"/>
                  </a:cubicBezTo>
                  <a:cubicBezTo>
                    <a:pt x="0" y="12"/>
                    <a:pt x="1" y="10"/>
                    <a:pt x="3" y="9"/>
                  </a:cubicBezTo>
                  <a:cubicBezTo>
                    <a:pt x="4" y="9"/>
                    <a:pt x="28" y="0"/>
                    <a:pt x="45" y="10"/>
                  </a:cubicBezTo>
                  <a:cubicBezTo>
                    <a:pt x="54" y="16"/>
                    <a:pt x="60" y="26"/>
                    <a:pt x="61" y="41"/>
                  </a:cubicBezTo>
                  <a:cubicBezTo>
                    <a:pt x="61" y="42"/>
                    <a:pt x="60" y="44"/>
                    <a:pt x="59" y="44"/>
                  </a:cubicBezTo>
                  <a:cubicBezTo>
                    <a:pt x="51" y="49"/>
                    <a:pt x="44" y="51"/>
                    <a:pt x="37" y="51"/>
                  </a:cubicBezTo>
                  <a:close/>
                  <a:moveTo>
                    <a:pt x="9" y="16"/>
                  </a:moveTo>
                  <a:cubicBezTo>
                    <a:pt x="11" y="22"/>
                    <a:pt x="17" y="36"/>
                    <a:pt x="28" y="41"/>
                  </a:cubicBezTo>
                  <a:cubicBezTo>
                    <a:pt x="35" y="44"/>
                    <a:pt x="43" y="43"/>
                    <a:pt x="53" y="39"/>
                  </a:cubicBezTo>
                  <a:cubicBezTo>
                    <a:pt x="51" y="28"/>
                    <a:pt x="47" y="21"/>
                    <a:pt x="41" y="17"/>
                  </a:cubicBezTo>
                  <a:cubicBezTo>
                    <a:pt x="31" y="11"/>
                    <a:pt x="16" y="14"/>
                    <a:pt x="9" y="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39"/>
            <p:cNvSpPr>
              <a:spLocks noEditPoints="1"/>
            </p:cNvSpPr>
            <p:nvPr/>
          </p:nvSpPr>
          <p:spPr bwMode="auto">
            <a:xfrm>
              <a:off x="6745288" y="4138613"/>
              <a:ext cx="125413" cy="122238"/>
            </a:xfrm>
            <a:custGeom>
              <a:avLst/>
              <a:gdLst>
                <a:gd name="T0" fmla="*/ 35 w 54"/>
                <a:gd name="T1" fmla="*/ 53 h 53"/>
                <a:gd name="T2" fmla="*/ 16 w 54"/>
                <a:gd name="T3" fmla="*/ 46 h 53"/>
                <a:gd name="T4" fmla="*/ 0 w 54"/>
                <a:gd name="T5" fmla="*/ 7 h 53"/>
                <a:gd name="T6" fmla="*/ 3 w 54"/>
                <a:gd name="T7" fmla="*/ 3 h 53"/>
                <a:gd name="T8" fmla="*/ 44 w 54"/>
                <a:gd name="T9" fmla="*/ 14 h 53"/>
                <a:gd name="T10" fmla="*/ 52 w 54"/>
                <a:gd name="T11" fmla="*/ 47 h 53"/>
                <a:gd name="T12" fmla="*/ 49 w 54"/>
                <a:gd name="T13" fmla="*/ 50 h 53"/>
                <a:gd name="T14" fmla="*/ 35 w 54"/>
                <a:gd name="T15" fmla="*/ 53 h 53"/>
                <a:gd name="T16" fmla="*/ 48 w 54"/>
                <a:gd name="T17" fmla="*/ 47 h 53"/>
                <a:gd name="T18" fmla="*/ 48 w 54"/>
                <a:gd name="T19" fmla="*/ 47 h 53"/>
                <a:gd name="T20" fmla="*/ 8 w 54"/>
                <a:gd name="T21" fmla="*/ 11 h 53"/>
                <a:gd name="T22" fmla="*/ 20 w 54"/>
                <a:gd name="T23" fmla="*/ 40 h 53"/>
                <a:gd name="T24" fmla="*/ 45 w 54"/>
                <a:gd name="T25" fmla="*/ 43 h 53"/>
                <a:gd name="T26" fmla="*/ 39 w 54"/>
                <a:gd name="T27" fmla="*/ 20 h 53"/>
                <a:gd name="T28" fmla="*/ 8 w 54"/>
                <a:gd name="T2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53">
                  <a:moveTo>
                    <a:pt x="35" y="53"/>
                  </a:moveTo>
                  <a:cubicBezTo>
                    <a:pt x="27" y="53"/>
                    <a:pt x="21" y="51"/>
                    <a:pt x="16" y="46"/>
                  </a:cubicBezTo>
                  <a:cubicBezTo>
                    <a:pt x="0" y="34"/>
                    <a:pt x="0" y="8"/>
                    <a:pt x="0" y="7"/>
                  </a:cubicBezTo>
                  <a:cubicBezTo>
                    <a:pt x="0" y="5"/>
                    <a:pt x="1" y="3"/>
                    <a:pt x="3" y="3"/>
                  </a:cubicBezTo>
                  <a:cubicBezTo>
                    <a:pt x="4" y="3"/>
                    <a:pt x="30" y="0"/>
                    <a:pt x="44" y="14"/>
                  </a:cubicBezTo>
                  <a:cubicBezTo>
                    <a:pt x="52" y="22"/>
                    <a:pt x="54" y="33"/>
                    <a:pt x="52" y="47"/>
                  </a:cubicBezTo>
                  <a:cubicBezTo>
                    <a:pt x="52" y="49"/>
                    <a:pt x="51" y="50"/>
                    <a:pt x="49" y="50"/>
                  </a:cubicBezTo>
                  <a:cubicBezTo>
                    <a:pt x="44" y="52"/>
                    <a:pt x="39" y="53"/>
                    <a:pt x="35" y="53"/>
                  </a:cubicBezTo>
                  <a:close/>
                  <a:moveTo>
                    <a:pt x="48" y="47"/>
                  </a:moveTo>
                  <a:cubicBezTo>
                    <a:pt x="48" y="47"/>
                    <a:pt x="48" y="47"/>
                    <a:pt x="48" y="47"/>
                  </a:cubicBezTo>
                  <a:close/>
                  <a:moveTo>
                    <a:pt x="8" y="11"/>
                  </a:moveTo>
                  <a:cubicBezTo>
                    <a:pt x="9" y="18"/>
                    <a:pt x="11" y="33"/>
                    <a:pt x="20" y="40"/>
                  </a:cubicBezTo>
                  <a:cubicBezTo>
                    <a:pt x="26" y="45"/>
                    <a:pt x="35" y="46"/>
                    <a:pt x="45" y="43"/>
                  </a:cubicBezTo>
                  <a:cubicBezTo>
                    <a:pt x="46" y="33"/>
                    <a:pt x="44" y="25"/>
                    <a:pt x="39" y="20"/>
                  </a:cubicBezTo>
                  <a:cubicBezTo>
                    <a:pt x="30" y="11"/>
                    <a:pt x="15" y="10"/>
                    <a:pt x="8" y="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40"/>
            <p:cNvSpPr>
              <a:spLocks noEditPoints="1"/>
            </p:cNvSpPr>
            <p:nvPr/>
          </p:nvSpPr>
          <p:spPr bwMode="auto">
            <a:xfrm>
              <a:off x="6727826" y="3990976"/>
              <a:ext cx="123825" cy="125413"/>
            </a:xfrm>
            <a:custGeom>
              <a:avLst/>
              <a:gdLst>
                <a:gd name="T0" fmla="*/ 39 w 54"/>
                <a:gd name="T1" fmla="*/ 54 h 54"/>
                <a:gd name="T2" fmla="*/ 14 w 54"/>
                <a:gd name="T3" fmla="*/ 45 h 54"/>
                <a:gd name="T4" fmla="*/ 4 w 54"/>
                <a:gd name="T5" fmla="*/ 3 h 54"/>
                <a:gd name="T6" fmla="*/ 8 w 54"/>
                <a:gd name="T7" fmla="*/ 0 h 54"/>
                <a:gd name="T8" fmla="*/ 8 w 54"/>
                <a:gd name="T9" fmla="*/ 0 h 54"/>
                <a:gd name="T10" fmla="*/ 47 w 54"/>
                <a:gd name="T11" fmla="*/ 17 h 54"/>
                <a:gd name="T12" fmla="*/ 50 w 54"/>
                <a:gd name="T13" fmla="*/ 51 h 54"/>
                <a:gd name="T14" fmla="*/ 47 w 54"/>
                <a:gd name="T15" fmla="*/ 54 h 54"/>
                <a:gd name="T16" fmla="*/ 39 w 54"/>
                <a:gd name="T17" fmla="*/ 54 h 54"/>
                <a:gd name="T18" fmla="*/ 46 w 54"/>
                <a:gd name="T19" fmla="*/ 50 h 54"/>
                <a:gd name="T20" fmla="*/ 46 w 54"/>
                <a:gd name="T21" fmla="*/ 50 h 54"/>
                <a:gd name="T22" fmla="*/ 12 w 54"/>
                <a:gd name="T23" fmla="*/ 8 h 54"/>
                <a:gd name="T24" fmla="*/ 20 w 54"/>
                <a:gd name="T25" fmla="*/ 39 h 54"/>
                <a:gd name="T26" fmla="*/ 43 w 54"/>
                <a:gd name="T27" fmla="*/ 46 h 54"/>
                <a:gd name="T28" fmla="*/ 41 w 54"/>
                <a:gd name="T29" fmla="*/ 22 h 54"/>
                <a:gd name="T30" fmla="*/ 12 w 54"/>
                <a:gd name="T31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" h="54">
                  <a:moveTo>
                    <a:pt x="39" y="54"/>
                  </a:moveTo>
                  <a:cubicBezTo>
                    <a:pt x="28" y="54"/>
                    <a:pt x="20" y="51"/>
                    <a:pt x="14" y="45"/>
                  </a:cubicBezTo>
                  <a:cubicBezTo>
                    <a:pt x="0" y="30"/>
                    <a:pt x="4" y="4"/>
                    <a:pt x="4" y="3"/>
                  </a:cubicBezTo>
                  <a:cubicBezTo>
                    <a:pt x="5" y="1"/>
                    <a:pt x="6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35" y="1"/>
                    <a:pt x="47" y="17"/>
                  </a:cubicBezTo>
                  <a:cubicBezTo>
                    <a:pt x="53" y="26"/>
                    <a:pt x="54" y="37"/>
                    <a:pt x="50" y="51"/>
                  </a:cubicBezTo>
                  <a:cubicBezTo>
                    <a:pt x="49" y="53"/>
                    <a:pt x="48" y="54"/>
                    <a:pt x="47" y="54"/>
                  </a:cubicBezTo>
                  <a:cubicBezTo>
                    <a:pt x="44" y="54"/>
                    <a:pt x="41" y="54"/>
                    <a:pt x="39" y="54"/>
                  </a:cubicBezTo>
                  <a:close/>
                  <a:moveTo>
                    <a:pt x="46" y="50"/>
                  </a:moveTo>
                  <a:cubicBezTo>
                    <a:pt x="46" y="50"/>
                    <a:pt x="46" y="50"/>
                    <a:pt x="46" y="50"/>
                  </a:cubicBezTo>
                  <a:close/>
                  <a:moveTo>
                    <a:pt x="12" y="8"/>
                  </a:moveTo>
                  <a:cubicBezTo>
                    <a:pt x="11" y="15"/>
                    <a:pt x="11" y="30"/>
                    <a:pt x="20" y="39"/>
                  </a:cubicBezTo>
                  <a:cubicBezTo>
                    <a:pt x="25" y="45"/>
                    <a:pt x="33" y="47"/>
                    <a:pt x="43" y="46"/>
                  </a:cubicBezTo>
                  <a:cubicBezTo>
                    <a:pt x="46" y="36"/>
                    <a:pt x="45" y="28"/>
                    <a:pt x="41" y="22"/>
                  </a:cubicBezTo>
                  <a:cubicBezTo>
                    <a:pt x="34" y="12"/>
                    <a:pt x="19" y="9"/>
                    <a:pt x="12" y="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41"/>
            <p:cNvSpPr>
              <a:spLocks noEditPoints="1"/>
            </p:cNvSpPr>
            <p:nvPr/>
          </p:nvSpPr>
          <p:spPr bwMode="auto">
            <a:xfrm>
              <a:off x="6778626" y="3854451"/>
              <a:ext cx="122238" cy="141288"/>
            </a:xfrm>
            <a:custGeom>
              <a:avLst/>
              <a:gdLst>
                <a:gd name="T0" fmla="*/ 41 w 53"/>
                <a:gd name="T1" fmla="*/ 61 h 61"/>
                <a:gd name="T2" fmla="*/ 41 w 53"/>
                <a:gd name="T3" fmla="*/ 61 h 61"/>
                <a:gd name="T4" fmla="*/ 11 w 53"/>
                <a:gd name="T5" fmla="*/ 46 h 61"/>
                <a:gd name="T6" fmla="*/ 10 w 53"/>
                <a:gd name="T7" fmla="*/ 3 h 61"/>
                <a:gd name="T8" fmla="*/ 15 w 53"/>
                <a:gd name="T9" fmla="*/ 1 h 61"/>
                <a:gd name="T10" fmla="*/ 49 w 53"/>
                <a:gd name="T11" fmla="*/ 26 h 61"/>
                <a:gd name="T12" fmla="*/ 44 w 53"/>
                <a:gd name="T13" fmla="*/ 59 h 61"/>
                <a:gd name="T14" fmla="*/ 41 w 53"/>
                <a:gd name="T15" fmla="*/ 61 h 61"/>
                <a:gd name="T16" fmla="*/ 16 w 53"/>
                <a:gd name="T17" fmla="*/ 10 h 61"/>
                <a:gd name="T18" fmla="*/ 17 w 53"/>
                <a:gd name="T19" fmla="*/ 41 h 61"/>
                <a:gd name="T20" fmla="*/ 39 w 53"/>
                <a:gd name="T21" fmla="*/ 53 h 61"/>
                <a:gd name="T22" fmla="*/ 42 w 53"/>
                <a:gd name="T23" fmla="*/ 29 h 61"/>
                <a:gd name="T24" fmla="*/ 16 w 53"/>
                <a:gd name="T25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61">
                  <a:moveTo>
                    <a:pt x="41" y="61"/>
                  </a:moveTo>
                  <a:cubicBezTo>
                    <a:pt x="41" y="61"/>
                    <a:pt x="41" y="61"/>
                    <a:pt x="41" y="61"/>
                  </a:cubicBezTo>
                  <a:cubicBezTo>
                    <a:pt x="26" y="60"/>
                    <a:pt x="16" y="55"/>
                    <a:pt x="11" y="46"/>
                  </a:cubicBezTo>
                  <a:cubicBezTo>
                    <a:pt x="0" y="28"/>
                    <a:pt x="10" y="4"/>
                    <a:pt x="10" y="3"/>
                  </a:cubicBezTo>
                  <a:cubicBezTo>
                    <a:pt x="11" y="1"/>
                    <a:pt x="13" y="0"/>
                    <a:pt x="15" y="1"/>
                  </a:cubicBezTo>
                  <a:cubicBezTo>
                    <a:pt x="16" y="1"/>
                    <a:pt x="41" y="7"/>
                    <a:pt x="49" y="26"/>
                  </a:cubicBezTo>
                  <a:cubicBezTo>
                    <a:pt x="53" y="36"/>
                    <a:pt x="52" y="47"/>
                    <a:pt x="44" y="59"/>
                  </a:cubicBezTo>
                  <a:cubicBezTo>
                    <a:pt x="44" y="61"/>
                    <a:pt x="42" y="61"/>
                    <a:pt x="41" y="61"/>
                  </a:cubicBezTo>
                  <a:close/>
                  <a:moveTo>
                    <a:pt x="16" y="10"/>
                  </a:moveTo>
                  <a:cubicBezTo>
                    <a:pt x="14" y="16"/>
                    <a:pt x="11" y="31"/>
                    <a:pt x="17" y="41"/>
                  </a:cubicBezTo>
                  <a:cubicBezTo>
                    <a:pt x="21" y="48"/>
                    <a:pt x="28" y="52"/>
                    <a:pt x="39" y="53"/>
                  </a:cubicBezTo>
                  <a:cubicBezTo>
                    <a:pt x="44" y="44"/>
                    <a:pt x="44" y="36"/>
                    <a:pt x="42" y="29"/>
                  </a:cubicBezTo>
                  <a:cubicBezTo>
                    <a:pt x="37" y="18"/>
                    <a:pt x="23" y="12"/>
                    <a:pt x="16" y="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77" name="Text Placeholder 18"/>
          <p:cNvSpPr txBox="1">
            <a:spLocks/>
          </p:cNvSpPr>
          <p:nvPr/>
        </p:nvSpPr>
        <p:spPr>
          <a:xfrm>
            <a:off x="9486465" y="5311700"/>
            <a:ext cx="1121105" cy="59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600" kern="120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2"/>
                </a:solidFill>
                <a:latin typeface="Segoe UI" panose="020B0502040204020203" pitchFamily="34" charset="0"/>
              </a:rPr>
              <a:t>25+ </a:t>
            </a:r>
            <a:r>
              <a:rPr lang="en-US" sz="1050" dirty="0">
                <a:latin typeface="Segoe UI" panose="020B0502040204020203" pitchFamily="34" charset="0"/>
              </a:rPr>
              <a:t>Projects executed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8750783" y="5438339"/>
            <a:ext cx="529202" cy="632294"/>
            <a:chOff x="9371013" y="5180013"/>
            <a:chExt cx="488950" cy="584200"/>
          </a:xfrm>
        </p:grpSpPr>
        <p:sp>
          <p:nvSpPr>
            <p:cNvPr id="79" name="Freeform 45"/>
            <p:cNvSpPr>
              <a:spLocks/>
            </p:cNvSpPr>
            <p:nvPr/>
          </p:nvSpPr>
          <p:spPr bwMode="auto">
            <a:xfrm>
              <a:off x="9371013" y="5349876"/>
              <a:ext cx="488950" cy="328613"/>
            </a:xfrm>
            <a:custGeom>
              <a:avLst/>
              <a:gdLst>
                <a:gd name="T0" fmla="*/ 12 w 208"/>
                <a:gd name="T1" fmla="*/ 0 h 140"/>
                <a:gd name="T2" fmla="*/ 12 w 208"/>
                <a:gd name="T3" fmla="*/ 0 h 140"/>
                <a:gd name="T4" fmla="*/ 0 w 208"/>
                <a:gd name="T5" fmla="*/ 12 h 140"/>
                <a:gd name="T6" fmla="*/ 0 w 208"/>
                <a:gd name="T7" fmla="*/ 128 h 140"/>
                <a:gd name="T8" fmla="*/ 12 w 208"/>
                <a:gd name="T9" fmla="*/ 140 h 140"/>
                <a:gd name="T10" fmla="*/ 196 w 208"/>
                <a:gd name="T11" fmla="*/ 140 h 140"/>
                <a:gd name="T12" fmla="*/ 208 w 208"/>
                <a:gd name="T13" fmla="*/ 128 h 140"/>
                <a:gd name="T14" fmla="*/ 208 w 208"/>
                <a:gd name="T15" fmla="*/ 12 h 140"/>
                <a:gd name="T16" fmla="*/ 196 w 208"/>
                <a:gd name="T17" fmla="*/ 0 h 140"/>
                <a:gd name="T18" fmla="*/ 188 w 208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4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5"/>
                    <a:pt x="5" y="140"/>
                    <a:pt x="12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3" y="140"/>
                    <a:pt x="208" y="135"/>
                    <a:pt x="208" y="128"/>
                  </a:cubicBezTo>
                  <a:cubicBezTo>
                    <a:pt x="208" y="12"/>
                    <a:pt x="208" y="12"/>
                    <a:pt x="208" y="12"/>
                  </a:cubicBezTo>
                  <a:cubicBezTo>
                    <a:pt x="208" y="5"/>
                    <a:pt x="203" y="0"/>
                    <a:pt x="196" y="0"/>
                  </a:cubicBezTo>
                  <a:cubicBezTo>
                    <a:pt x="188" y="0"/>
                    <a:pt x="188" y="0"/>
                    <a:pt x="188" y="0"/>
                  </a:cubicBezTo>
                </a:path>
              </a:pathLst>
            </a:custGeom>
            <a:noFill/>
            <a:ln w="1524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46"/>
            <p:cNvSpPr>
              <a:spLocks/>
            </p:cNvSpPr>
            <p:nvPr/>
          </p:nvSpPr>
          <p:spPr bwMode="auto">
            <a:xfrm>
              <a:off x="9474201" y="5180013"/>
              <a:ext cx="311150" cy="198438"/>
            </a:xfrm>
            <a:custGeom>
              <a:avLst/>
              <a:gdLst>
                <a:gd name="T0" fmla="*/ 0 w 132"/>
                <a:gd name="T1" fmla="*/ 12 h 84"/>
                <a:gd name="T2" fmla="*/ 0 w 132"/>
                <a:gd name="T3" fmla="*/ 4 h 84"/>
                <a:gd name="T4" fmla="*/ 4 w 132"/>
                <a:gd name="T5" fmla="*/ 0 h 84"/>
                <a:gd name="T6" fmla="*/ 128 w 132"/>
                <a:gd name="T7" fmla="*/ 0 h 84"/>
                <a:gd name="T8" fmla="*/ 132 w 132"/>
                <a:gd name="T9" fmla="*/ 4 h 84"/>
                <a:gd name="T10" fmla="*/ 132 w 132"/>
                <a:gd name="T1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84">
                  <a:moveTo>
                    <a:pt x="0" y="12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0" y="0"/>
                    <a:pt x="132" y="2"/>
                    <a:pt x="132" y="4"/>
                  </a:cubicBezTo>
                  <a:cubicBezTo>
                    <a:pt x="132" y="84"/>
                    <a:pt x="132" y="84"/>
                    <a:pt x="132" y="84"/>
                  </a:cubicBezTo>
                </a:path>
              </a:pathLst>
            </a:custGeom>
            <a:noFill/>
            <a:ln w="1524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47"/>
            <p:cNvSpPr>
              <a:spLocks/>
            </p:cNvSpPr>
            <p:nvPr/>
          </p:nvSpPr>
          <p:spPr bwMode="auto">
            <a:xfrm>
              <a:off x="9512301" y="5745163"/>
              <a:ext cx="215900" cy="19050"/>
            </a:xfrm>
            <a:custGeom>
              <a:avLst/>
              <a:gdLst>
                <a:gd name="T0" fmla="*/ 0 w 136"/>
                <a:gd name="T1" fmla="*/ 12 h 12"/>
                <a:gd name="T2" fmla="*/ 12 w 136"/>
                <a:gd name="T3" fmla="*/ 0 h 12"/>
                <a:gd name="T4" fmla="*/ 124 w 136"/>
                <a:gd name="T5" fmla="*/ 0 h 12"/>
                <a:gd name="T6" fmla="*/ 136 w 13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" h="12">
                  <a:moveTo>
                    <a:pt x="0" y="12"/>
                  </a:moveTo>
                  <a:lnTo>
                    <a:pt x="12" y="0"/>
                  </a:lnTo>
                  <a:lnTo>
                    <a:pt x="124" y="0"/>
                  </a:lnTo>
                  <a:lnTo>
                    <a:pt x="136" y="12"/>
                  </a:lnTo>
                </a:path>
              </a:pathLst>
            </a:custGeom>
            <a:noFill/>
            <a:ln w="1524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48"/>
            <p:cNvSpPr>
              <a:spLocks/>
            </p:cNvSpPr>
            <p:nvPr/>
          </p:nvSpPr>
          <p:spPr bwMode="auto">
            <a:xfrm>
              <a:off x="9558338" y="5678488"/>
              <a:ext cx="123825" cy="47625"/>
            </a:xfrm>
            <a:custGeom>
              <a:avLst/>
              <a:gdLst>
                <a:gd name="T0" fmla="*/ 0 w 78"/>
                <a:gd name="T1" fmla="*/ 30 h 30"/>
                <a:gd name="T2" fmla="*/ 0 w 78"/>
                <a:gd name="T3" fmla="*/ 0 h 30"/>
                <a:gd name="T4" fmla="*/ 78 w 78"/>
                <a:gd name="T5" fmla="*/ 0 h 30"/>
                <a:gd name="T6" fmla="*/ 78 w 78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30">
                  <a:moveTo>
                    <a:pt x="0" y="30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78" y="30"/>
                  </a:lnTo>
                </a:path>
              </a:pathLst>
            </a:custGeom>
            <a:noFill/>
            <a:ln w="1524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Line 49"/>
            <p:cNvSpPr>
              <a:spLocks noChangeShapeType="1"/>
            </p:cNvSpPr>
            <p:nvPr/>
          </p:nvSpPr>
          <p:spPr bwMode="auto">
            <a:xfrm>
              <a:off x="9371013" y="5622926"/>
              <a:ext cx="488950" cy="0"/>
            </a:xfrm>
            <a:prstGeom prst="line">
              <a:avLst/>
            </a:prstGeom>
            <a:noFill/>
            <a:ln w="1524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50"/>
            <p:cNvSpPr>
              <a:spLocks/>
            </p:cNvSpPr>
            <p:nvPr/>
          </p:nvSpPr>
          <p:spPr bwMode="auto">
            <a:xfrm>
              <a:off x="9428163" y="5227638"/>
              <a:ext cx="309563" cy="338138"/>
            </a:xfrm>
            <a:custGeom>
              <a:avLst/>
              <a:gdLst>
                <a:gd name="T0" fmla="*/ 0 w 132"/>
                <a:gd name="T1" fmla="*/ 144 h 144"/>
                <a:gd name="T2" fmla="*/ 0 w 132"/>
                <a:gd name="T3" fmla="*/ 4 h 144"/>
                <a:gd name="T4" fmla="*/ 4 w 132"/>
                <a:gd name="T5" fmla="*/ 0 h 144"/>
                <a:gd name="T6" fmla="*/ 128 w 132"/>
                <a:gd name="T7" fmla="*/ 0 h 144"/>
                <a:gd name="T8" fmla="*/ 132 w 132"/>
                <a:gd name="T9" fmla="*/ 4 h 144"/>
                <a:gd name="T10" fmla="*/ 132 w 132"/>
                <a:gd name="T11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144">
                  <a:moveTo>
                    <a:pt x="0" y="14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0" y="0"/>
                    <a:pt x="132" y="2"/>
                    <a:pt x="132" y="4"/>
                  </a:cubicBezTo>
                  <a:cubicBezTo>
                    <a:pt x="132" y="96"/>
                    <a:pt x="132" y="96"/>
                    <a:pt x="132" y="96"/>
                  </a:cubicBezTo>
                </a:path>
              </a:pathLst>
            </a:custGeom>
            <a:noFill/>
            <a:ln w="1524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Line 51"/>
            <p:cNvSpPr>
              <a:spLocks noChangeShapeType="1"/>
            </p:cNvSpPr>
            <p:nvPr/>
          </p:nvSpPr>
          <p:spPr bwMode="auto">
            <a:xfrm>
              <a:off x="9418638" y="5302251"/>
              <a:ext cx="254000" cy="0"/>
            </a:xfrm>
            <a:prstGeom prst="line">
              <a:avLst/>
            </a:prstGeom>
            <a:noFill/>
            <a:ln w="1524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Line 52"/>
            <p:cNvSpPr>
              <a:spLocks noChangeShapeType="1"/>
            </p:cNvSpPr>
            <p:nvPr/>
          </p:nvSpPr>
          <p:spPr bwMode="auto">
            <a:xfrm>
              <a:off x="9455151" y="5264151"/>
              <a:ext cx="19050" cy="0"/>
            </a:xfrm>
            <a:prstGeom prst="line">
              <a:avLst/>
            </a:prstGeom>
            <a:noFill/>
            <a:ln w="1524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Line 53"/>
            <p:cNvSpPr>
              <a:spLocks noChangeShapeType="1"/>
            </p:cNvSpPr>
            <p:nvPr/>
          </p:nvSpPr>
          <p:spPr bwMode="auto">
            <a:xfrm>
              <a:off x="9493251" y="5264151"/>
              <a:ext cx="19050" cy="0"/>
            </a:xfrm>
            <a:prstGeom prst="line">
              <a:avLst/>
            </a:prstGeom>
            <a:noFill/>
            <a:ln w="1524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Line 54"/>
            <p:cNvSpPr>
              <a:spLocks noChangeShapeType="1"/>
            </p:cNvSpPr>
            <p:nvPr/>
          </p:nvSpPr>
          <p:spPr bwMode="auto">
            <a:xfrm>
              <a:off x="9531351" y="5264151"/>
              <a:ext cx="19050" cy="0"/>
            </a:xfrm>
            <a:prstGeom prst="line">
              <a:avLst/>
            </a:prstGeom>
            <a:noFill/>
            <a:ln w="1524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Line 55"/>
            <p:cNvSpPr>
              <a:spLocks noChangeShapeType="1"/>
            </p:cNvSpPr>
            <p:nvPr/>
          </p:nvSpPr>
          <p:spPr bwMode="auto">
            <a:xfrm>
              <a:off x="9737726" y="5472113"/>
              <a:ext cx="0" cy="19050"/>
            </a:xfrm>
            <a:prstGeom prst="line">
              <a:avLst/>
            </a:prstGeom>
            <a:noFill/>
            <a:ln w="1524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Line 56"/>
            <p:cNvSpPr>
              <a:spLocks noChangeShapeType="1"/>
            </p:cNvSpPr>
            <p:nvPr/>
          </p:nvSpPr>
          <p:spPr bwMode="auto">
            <a:xfrm>
              <a:off x="9785351" y="5434013"/>
              <a:ext cx="0" cy="19050"/>
            </a:xfrm>
            <a:prstGeom prst="line">
              <a:avLst/>
            </a:prstGeom>
            <a:noFill/>
            <a:ln w="1524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Line 57"/>
            <p:cNvSpPr>
              <a:spLocks noChangeShapeType="1"/>
            </p:cNvSpPr>
            <p:nvPr/>
          </p:nvSpPr>
          <p:spPr bwMode="auto">
            <a:xfrm>
              <a:off x="9785351" y="5395913"/>
              <a:ext cx="0" cy="19050"/>
            </a:xfrm>
            <a:prstGeom prst="line">
              <a:avLst/>
            </a:prstGeom>
            <a:noFill/>
            <a:ln w="1524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" name="Freeform 58"/>
            <p:cNvSpPr>
              <a:spLocks/>
            </p:cNvSpPr>
            <p:nvPr/>
          </p:nvSpPr>
          <p:spPr bwMode="auto">
            <a:xfrm>
              <a:off x="9467851" y="5349876"/>
              <a:ext cx="231775" cy="231775"/>
            </a:xfrm>
            <a:custGeom>
              <a:avLst/>
              <a:gdLst>
                <a:gd name="T0" fmla="*/ 99 w 99"/>
                <a:gd name="T1" fmla="*/ 38 h 99"/>
                <a:gd name="T2" fmla="*/ 92 w 99"/>
                <a:gd name="T3" fmla="*/ 22 h 99"/>
                <a:gd name="T4" fmla="*/ 80 w 99"/>
                <a:gd name="T5" fmla="*/ 27 h 99"/>
                <a:gd name="T6" fmla="*/ 72 w 99"/>
                <a:gd name="T7" fmla="*/ 19 h 99"/>
                <a:gd name="T8" fmla="*/ 77 w 99"/>
                <a:gd name="T9" fmla="*/ 7 h 99"/>
                <a:gd name="T10" fmla="*/ 61 w 99"/>
                <a:gd name="T11" fmla="*/ 0 h 99"/>
                <a:gd name="T12" fmla="*/ 56 w 99"/>
                <a:gd name="T13" fmla="*/ 12 h 99"/>
                <a:gd name="T14" fmla="*/ 43 w 99"/>
                <a:gd name="T15" fmla="*/ 12 h 99"/>
                <a:gd name="T16" fmla="*/ 38 w 99"/>
                <a:gd name="T17" fmla="*/ 0 h 99"/>
                <a:gd name="T18" fmla="*/ 23 w 99"/>
                <a:gd name="T19" fmla="*/ 7 h 99"/>
                <a:gd name="T20" fmla="*/ 28 w 99"/>
                <a:gd name="T21" fmla="*/ 19 h 99"/>
                <a:gd name="T22" fmla="*/ 19 w 99"/>
                <a:gd name="T23" fmla="*/ 27 h 99"/>
                <a:gd name="T24" fmla="*/ 7 w 99"/>
                <a:gd name="T25" fmla="*/ 22 h 99"/>
                <a:gd name="T26" fmla="*/ 0 w 99"/>
                <a:gd name="T27" fmla="*/ 38 h 99"/>
                <a:gd name="T28" fmla="*/ 12 w 99"/>
                <a:gd name="T29" fmla="*/ 43 h 99"/>
                <a:gd name="T30" fmla="*/ 12 w 99"/>
                <a:gd name="T31" fmla="*/ 56 h 99"/>
                <a:gd name="T32" fmla="*/ 0 w 99"/>
                <a:gd name="T33" fmla="*/ 61 h 99"/>
                <a:gd name="T34" fmla="*/ 7 w 99"/>
                <a:gd name="T35" fmla="*/ 76 h 99"/>
                <a:gd name="T36" fmla="*/ 19 w 99"/>
                <a:gd name="T37" fmla="*/ 71 h 99"/>
                <a:gd name="T38" fmla="*/ 28 w 99"/>
                <a:gd name="T39" fmla="*/ 80 h 99"/>
                <a:gd name="T40" fmla="*/ 23 w 99"/>
                <a:gd name="T41" fmla="*/ 92 h 99"/>
                <a:gd name="T42" fmla="*/ 38 w 99"/>
                <a:gd name="T43" fmla="*/ 99 h 99"/>
                <a:gd name="T44" fmla="*/ 43 w 99"/>
                <a:gd name="T45" fmla="*/ 87 h 99"/>
                <a:gd name="T46" fmla="*/ 56 w 99"/>
                <a:gd name="T47" fmla="*/ 87 h 99"/>
                <a:gd name="T48" fmla="*/ 61 w 99"/>
                <a:gd name="T49" fmla="*/ 99 h 99"/>
                <a:gd name="T50" fmla="*/ 77 w 99"/>
                <a:gd name="T51" fmla="*/ 92 h 99"/>
                <a:gd name="T52" fmla="*/ 72 w 99"/>
                <a:gd name="T53" fmla="*/ 80 h 99"/>
                <a:gd name="T54" fmla="*/ 80 w 99"/>
                <a:gd name="T55" fmla="*/ 71 h 99"/>
                <a:gd name="T56" fmla="*/ 92 w 99"/>
                <a:gd name="T57" fmla="*/ 76 h 99"/>
                <a:gd name="T58" fmla="*/ 99 w 99"/>
                <a:gd name="T59" fmla="*/ 61 h 99"/>
                <a:gd name="T60" fmla="*/ 87 w 99"/>
                <a:gd name="T61" fmla="*/ 56 h 99"/>
                <a:gd name="T62" fmla="*/ 87 w 99"/>
                <a:gd name="T63" fmla="*/ 43 h 99"/>
                <a:gd name="T64" fmla="*/ 99 w 99"/>
                <a:gd name="T65" fmla="*/ 3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9" h="99">
                  <a:moveTo>
                    <a:pt x="99" y="38"/>
                  </a:moveTo>
                  <a:cubicBezTo>
                    <a:pt x="92" y="22"/>
                    <a:pt x="92" y="22"/>
                    <a:pt x="92" y="22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78" y="24"/>
                    <a:pt x="75" y="21"/>
                    <a:pt x="72" y="19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2" y="12"/>
                    <a:pt x="48" y="11"/>
                    <a:pt x="43" y="12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4" y="21"/>
                    <a:pt x="21" y="24"/>
                    <a:pt x="19" y="27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7"/>
                    <a:pt x="12" y="51"/>
                    <a:pt x="12" y="56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7" y="76"/>
                    <a:pt x="7" y="76"/>
                    <a:pt x="7" y="76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1" y="75"/>
                    <a:pt x="24" y="78"/>
                    <a:pt x="28" y="80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7" y="87"/>
                    <a:pt x="52" y="87"/>
                    <a:pt x="56" y="87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77" y="92"/>
                    <a:pt x="77" y="92"/>
                    <a:pt x="77" y="92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5" y="78"/>
                    <a:pt x="78" y="75"/>
                    <a:pt x="80" y="71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52"/>
                    <a:pt x="88" y="47"/>
                    <a:pt x="87" y="43"/>
                  </a:cubicBezTo>
                  <a:lnTo>
                    <a:pt x="99" y="38"/>
                  </a:lnTo>
                  <a:close/>
                </a:path>
              </a:pathLst>
            </a:custGeom>
            <a:noFill/>
            <a:ln w="1524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" name="Freeform 59"/>
            <p:cNvSpPr>
              <a:spLocks/>
            </p:cNvSpPr>
            <p:nvPr/>
          </p:nvSpPr>
          <p:spPr bwMode="auto">
            <a:xfrm>
              <a:off x="9540876" y="5422901"/>
              <a:ext cx="85725" cy="87313"/>
            </a:xfrm>
            <a:custGeom>
              <a:avLst/>
              <a:gdLst>
                <a:gd name="T0" fmla="*/ 34 w 37"/>
                <a:gd name="T1" fmla="*/ 12 h 37"/>
                <a:gd name="T2" fmla="*/ 25 w 37"/>
                <a:gd name="T3" fmla="*/ 34 h 37"/>
                <a:gd name="T4" fmla="*/ 3 w 37"/>
                <a:gd name="T5" fmla="*/ 25 h 37"/>
                <a:gd name="T6" fmla="*/ 12 w 37"/>
                <a:gd name="T7" fmla="*/ 3 h 37"/>
                <a:gd name="T8" fmla="*/ 34 w 37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4" y="12"/>
                  </a:moveTo>
                  <a:cubicBezTo>
                    <a:pt x="37" y="21"/>
                    <a:pt x="33" y="30"/>
                    <a:pt x="25" y="34"/>
                  </a:cubicBezTo>
                  <a:cubicBezTo>
                    <a:pt x="16" y="37"/>
                    <a:pt x="7" y="33"/>
                    <a:pt x="3" y="25"/>
                  </a:cubicBezTo>
                  <a:cubicBezTo>
                    <a:pt x="0" y="16"/>
                    <a:pt x="4" y="7"/>
                    <a:pt x="12" y="3"/>
                  </a:cubicBezTo>
                  <a:cubicBezTo>
                    <a:pt x="21" y="0"/>
                    <a:pt x="30" y="4"/>
                    <a:pt x="34" y="12"/>
                  </a:cubicBezTo>
                  <a:close/>
                </a:path>
              </a:pathLst>
            </a:custGeom>
            <a:noFill/>
            <a:ln w="1524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134A9695-8318-4941-B2AF-B2B9C47B76FA}"/>
              </a:ext>
            </a:extLst>
          </p:cNvPr>
          <p:cNvCxnSpPr/>
          <p:nvPr/>
        </p:nvCxnSpPr>
        <p:spPr>
          <a:xfrm>
            <a:off x="3018145" y="5211224"/>
            <a:ext cx="84757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 Placeholder 8"/>
          <p:cNvSpPr txBox="1">
            <a:spLocks/>
          </p:cNvSpPr>
          <p:nvPr/>
        </p:nvSpPr>
        <p:spPr>
          <a:xfrm>
            <a:off x="2966174" y="1201925"/>
            <a:ext cx="3004605" cy="1938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Our Implementations across verticals</a:t>
            </a:r>
          </a:p>
        </p:txBody>
      </p:sp>
      <p:sp>
        <p:nvSpPr>
          <p:cNvPr id="139" name="Text Placeholder 8"/>
          <p:cNvSpPr txBox="1">
            <a:spLocks/>
          </p:cNvSpPr>
          <p:nvPr/>
        </p:nvSpPr>
        <p:spPr>
          <a:xfrm>
            <a:off x="2966174" y="6224588"/>
            <a:ext cx="7685758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/>
              <a:t>Expertise on a wide range of API protocols like XML, SOAP, JSON, REST, </a:t>
            </a:r>
            <a:r>
              <a:rPr lang="en-IN" sz="1200" dirty="0" err="1"/>
              <a:t>Gdata</a:t>
            </a:r>
            <a:r>
              <a:rPr lang="en-IN" sz="1200" dirty="0"/>
              <a:t>, YAML, ATOM, RSS, and RDF etc.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D27626-D449-46A5-9E3C-AA19269B6D64}"/>
              </a:ext>
            </a:extLst>
          </p:cNvPr>
          <p:cNvSpPr/>
          <p:nvPr/>
        </p:nvSpPr>
        <p:spPr>
          <a:xfrm>
            <a:off x="2940274" y="3731003"/>
            <a:ext cx="386877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1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For a leading fintech org, facing challenges of frequent API contract and data model changes, Intelliswift developed a bespoke API automation framework, with shift-left and shift-right quality principles, accelerating time-to-market by 30% and with a near 100% DRE (defect removal efficiency) in production</a:t>
            </a:r>
          </a:p>
        </p:txBody>
      </p:sp>
      <p:sp>
        <p:nvSpPr>
          <p:cNvPr id="135" name="Freeform 5">
            <a:extLst>
              <a:ext uri="{FF2B5EF4-FFF2-40B4-BE49-F238E27FC236}">
                <a16:creationId xmlns:a16="http://schemas.microsoft.com/office/drawing/2014/main" id="{C3F07C59-F833-4350-998D-9D5735F85471}"/>
              </a:ext>
            </a:extLst>
          </p:cNvPr>
          <p:cNvSpPr>
            <a:spLocks/>
          </p:cNvSpPr>
          <p:nvPr/>
        </p:nvSpPr>
        <p:spPr bwMode="auto">
          <a:xfrm>
            <a:off x="2729212" y="1502956"/>
            <a:ext cx="145169" cy="163955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6" name="Freeform 5">
            <a:extLst>
              <a:ext uri="{FF2B5EF4-FFF2-40B4-BE49-F238E27FC236}">
                <a16:creationId xmlns:a16="http://schemas.microsoft.com/office/drawing/2014/main" id="{89E30FF0-C689-4A76-8F12-23D886B928CB}"/>
              </a:ext>
            </a:extLst>
          </p:cNvPr>
          <p:cNvSpPr>
            <a:spLocks/>
          </p:cNvSpPr>
          <p:nvPr/>
        </p:nvSpPr>
        <p:spPr bwMode="auto">
          <a:xfrm>
            <a:off x="2737453" y="3820509"/>
            <a:ext cx="145169" cy="163955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7" name="Freeform 5">
            <a:extLst>
              <a:ext uri="{FF2B5EF4-FFF2-40B4-BE49-F238E27FC236}">
                <a16:creationId xmlns:a16="http://schemas.microsoft.com/office/drawing/2014/main" id="{9006D6DD-FCF8-4A0D-BE89-D6DE58DDB721}"/>
              </a:ext>
            </a:extLst>
          </p:cNvPr>
          <p:cNvSpPr>
            <a:spLocks/>
          </p:cNvSpPr>
          <p:nvPr/>
        </p:nvSpPr>
        <p:spPr bwMode="auto">
          <a:xfrm>
            <a:off x="7058422" y="1502365"/>
            <a:ext cx="145169" cy="163955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135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E61900-8E82-499A-A815-227490970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19" y="346867"/>
            <a:ext cx="12303606" cy="387798"/>
          </a:xfrm>
        </p:spPr>
        <p:txBody>
          <a:bodyPr/>
          <a:lstStyle/>
          <a:p>
            <a:r>
              <a:rPr lang="en-US" dirty="0"/>
              <a:t>Intelliswift Accelerator - API Migration Test Feature Overview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F8672-A76D-4BF0-98E3-B55C13425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791" y="1737466"/>
            <a:ext cx="7879093" cy="33830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348BF1-0576-48CD-A97A-8E36B4543F6A}"/>
              </a:ext>
            </a:extLst>
          </p:cNvPr>
          <p:cNvSpPr/>
          <p:nvPr/>
        </p:nvSpPr>
        <p:spPr>
          <a:xfrm>
            <a:off x="-13876" y="1376818"/>
            <a:ext cx="3191914" cy="47457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>
              <a:cs typeface="Segoe UI Semibold" panose="020B0702040204020203" pitchFamily="34" charset="0"/>
            </a:endParaRPr>
          </a:p>
          <a:p>
            <a:pPr algn="ctr"/>
            <a:endParaRPr lang="en-IN" sz="1200" dirty="0">
              <a:cs typeface="Segoe UI Semibold" panose="020B0702040204020203" pitchFamily="34" charset="0"/>
            </a:endParaRPr>
          </a:p>
          <a:p>
            <a:pPr algn="ctr"/>
            <a:endParaRPr lang="en-IN" sz="1200" dirty="0">
              <a:cs typeface="Segoe UI Semibold" panose="020B0702040204020203" pitchFamily="34" charset="0"/>
            </a:endParaRPr>
          </a:p>
          <a:p>
            <a:pPr algn="ctr"/>
            <a:r>
              <a:rPr lang="en-IN" sz="1200" dirty="0">
                <a:cs typeface="Segoe UI Semibold" panose="020B0702040204020203" pitchFamily="34" charset="0"/>
              </a:rPr>
              <a:t>API Migration Validator Features</a:t>
            </a:r>
          </a:p>
          <a:p>
            <a:pPr algn="ctr"/>
            <a:endParaRPr lang="en-IN" sz="1200" dirty="0">
              <a:cs typeface="Segoe UI Semibold" panose="020B0702040204020203" pitchFamily="34" charset="0"/>
            </a:endParaRPr>
          </a:p>
          <a:p>
            <a:pPr marL="144000" indent="-1440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1200" dirty="0">
                <a:cs typeface="Segoe UI Semibold" panose="020B0702040204020203" pitchFamily="34" charset="0"/>
              </a:rPr>
              <a:t>Validates the API contract with respect to responses, status codes and schemas.</a:t>
            </a:r>
          </a:p>
          <a:p>
            <a:pPr marL="144000" indent="-1440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1200" dirty="0">
                <a:cs typeface="Segoe UI Semibold" panose="020B0702040204020203" pitchFamily="34" charset="0"/>
              </a:rPr>
              <a:t>Business Rules Schema and Header Validation</a:t>
            </a:r>
          </a:p>
          <a:p>
            <a:pPr marL="144000" indent="-1440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cs typeface="Segoe UI Semibold" panose="020B0702040204020203" pitchFamily="34" charset="0"/>
              </a:rPr>
              <a:t>Command Line Execution Support </a:t>
            </a:r>
          </a:p>
          <a:p>
            <a:pPr marL="144000" indent="-1440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cs typeface="Segoe UI Semibold" panose="020B0702040204020203" pitchFamily="34" charset="0"/>
              </a:rPr>
              <a:t>CI/CD and Parallelism</a:t>
            </a:r>
          </a:p>
          <a:p>
            <a:pPr marL="144000" indent="-1440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cs typeface="Segoe UI Semibold" panose="020B0702040204020203" pitchFamily="34" charset="0"/>
              </a:rPr>
              <a:t>Data Management Verification</a:t>
            </a:r>
          </a:p>
          <a:p>
            <a:pPr marL="144000" indent="-1440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cs typeface="Segoe UI Semibold" panose="020B0702040204020203" pitchFamily="34" charset="0"/>
              </a:rPr>
              <a:t>Authentication &amp; Orchestration</a:t>
            </a:r>
          </a:p>
          <a:p>
            <a:pPr marL="144000" indent="-1440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cs typeface="Segoe UI Semibold" panose="020B0702040204020203" pitchFamily="34" charset="0"/>
              </a:rPr>
              <a:t>Reports and Dashboards</a:t>
            </a:r>
          </a:p>
          <a:p>
            <a:pPr marL="144000" indent="-1440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cs typeface="Segoe UI Semibold" panose="020B0702040204020203" pitchFamily="34" charset="0"/>
              </a:rPr>
              <a:t>Supports multiple environments and protocols</a:t>
            </a:r>
          </a:p>
          <a:p>
            <a:pPr marL="144000" indent="-1440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cs typeface="Segoe UI Semibold" panose="020B0702040204020203" pitchFamily="34" charset="0"/>
              </a:rPr>
              <a:t>Built in &amp; custom Assertions; Supports HTTP request method, cookies, header</a:t>
            </a:r>
          </a:p>
          <a:p>
            <a:pPr marL="144000" indent="-1440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cs typeface="Segoe UI Semibold" panose="020B0702040204020203" pitchFamily="34" charset="0"/>
              </a:rPr>
              <a:t>Token, Variable scope, chaining, Parameterization, Supports Path Extractors for XML &amp; JSON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sz="1200" dirty="0">
              <a:ea typeface="Roboto regular" pitchFamily="2" charset="0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IN" sz="1200" dirty="0">
              <a:cs typeface="Segoe UI Semibold" panose="020B0702040204020203" pitchFamily="34" charset="0"/>
            </a:endParaRPr>
          </a:p>
          <a:p>
            <a:endParaRPr lang="en-IN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330DDD-0046-476D-B8E0-C6750E7A10A5}"/>
              </a:ext>
            </a:extLst>
          </p:cNvPr>
          <p:cNvSpPr txBox="1"/>
          <p:nvPr/>
        </p:nvSpPr>
        <p:spPr>
          <a:xfrm>
            <a:off x="389877" y="2572526"/>
            <a:ext cx="23844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1200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77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5CD2F7-7495-4BC5-A0A1-9EFC238E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Partnership Overview</a:t>
            </a:r>
            <a:endParaRPr lang="en-IN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DD841E3-9FDD-4382-BC72-55963AB314EA}"/>
              </a:ext>
            </a:extLst>
          </p:cNvPr>
          <p:cNvGrpSpPr/>
          <p:nvPr/>
        </p:nvGrpSpPr>
        <p:grpSpPr>
          <a:xfrm>
            <a:off x="2418084" y="876618"/>
            <a:ext cx="7355832" cy="5634515"/>
            <a:chOff x="2740716" y="883907"/>
            <a:chExt cx="7355832" cy="56345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3C389C6-1DAD-4154-B449-4F070C7E504F}"/>
                </a:ext>
              </a:extLst>
            </p:cNvPr>
            <p:cNvGrpSpPr/>
            <p:nvPr/>
          </p:nvGrpSpPr>
          <p:grpSpPr>
            <a:xfrm>
              <a:off x="2740716" y="1057636"/>
              <a:ext cx="3461657" cy="2585667"/>
              <a:chOff x="4365171" y="1718268"/>
              <a:chExt cx="3461657" cy="258566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03687CE-FE66-46F2-86F3-D2B1336A74F3}"/>
                  </a:ext>
                </a:extLst>
              </p:cNvPr>
              <p:cNvSpPr/>
              <p:nvPr/>
            </p:nvSpPr>
            <p:spPr>
              <a:xfrm>
                <a:off x="4365171" y="1718268"/>
                <a:ext cx="3461657" cy="2585667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59AAD97-DB8E-40BA-893C-87887A4B2736}"/>
                  </a:ext>
                </a:extLst>
              </p:cNvPr>
              <p:cNvSpPr/>
              <p:nvPr/>
            </p:nvSpPr>
            <p:spPr>
              <a:xfrm>
                <a:off x="4702338" y="2590396"/>
                <a:ext cx="296725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GB" sz="1600" dirty="0">
                    <a:solidFill>
                      <a:schemeClr val="accent2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Next-Gen Threat Protection</a:t>
                </a:r>
                <a:endParaRPr lang="en-US" sz="1600" dirty="0">
                  <a:solidFill>
                    <a:schemeClr val="accent2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0868C4D-5968-4851-BF6C-3D6056ABA469}"/>
                  </a:ext>
                </a:extLst>
              </p:cNvPr>
              <p:cNvSpPr/>
              <p:nvPr/>
            </p:nvSpPr>
            <p:spPr>
              <a:xfrm>
                <a:off x="4612372" y="3031667"/>
                <a:ext cx="2967254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endParaRPr lang="en-GB" sz="1400" dirty="0">
                  <a:solidFill>
                    <a:schemeClr val="accent2"/>
                  </a:solidFill>
                  <a:latin typeface="Abadi" panose="020B0604020104020204" pitchFamily="34" charset="0"/>
                </a:endParaRPr>
              </a:p>
              <a:p>
                <a:pPr algn="ctr">
                  <a:defRPr/>
                </a:pPr>
                <a:r>
                  <a:rPr lang="en-GB" sz="1400" dirty="0">
                    <a:solidFill>
                      <a:srgbClr val="4D5156"/>
                    </a:solidFill>
                    <a:latin typeface="Abadi" panose="020B0604020104020204" pitchFamily="34" charset="0"/>
                  </a:rPr>
                  <a:t>Real-time Threat Intelligence</a:t>
                </a:r>
              </a:p>
              <a:p>
                <a:pPr algn="ctr">
                  <a:defRPr/>
                </a:pPr>
                <a:r>
                  <a:rPr lang="en-GB" sz="1400" dirty="0">
                    <a:solidFill>
                      <a:srgbClr val="4D5156"/>
                    </a:solidFill>
                    <a:latin typeface="Abadi" panose="020B0604020104020204" pitchFamily="34" charset="0"/>
                  </a:rPr>
                  <a:t>Agentless, Continuous Protection</a:t>
                </a:r>
              </a:p>
              <a:p>
                <a:pPr algn="ctr">
                  <a:defRPr/>
                </a:pPr>
                <a:r>
                  <a:rPr lang="en-GB" sz="1400" dirty="0">
                    <a:solidFill>
                      <a:srgbClr val="4D5156"/>
                    </a:solidFill>
                    <a:latin typeface="Abadi" panose="020B0604020104020204" pitchFamily="34" charset="0"/>
                  </a:rPr>
                  <a:t>All-in-one proactive security</a:t>
                </a:r>
                <a:endParaRPr lang="en-US" sz="1400" dirty="0">
                  <a:solidFill>
                    <a:prstClr val="white"/>
                  </a:solidFill>
                  <a:latin typeface="Abadi" panose="020B0604020104020204" pitchFamily="34" charset="0"/>
                </a:endParaRPr>
              </a:p>
            </p:txBody>
          </p:sp>
          <p:pic>
            <p:nvPicPr>
              <p:cNvPr id="15" name="Picture 2" descr="ThreatWatch">
                <a:extLst>
                  <a:ext uri="{FF2B5EF4-FFF2-40B4-BE49-F238E27FC236}">
                    <a16:creationId xmlns:a16="http://schemas.microsoft.com/office/drawing/2014/main" id="{4D0FB133-016E-40D2-93AF-BB5EC0B136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1737" y="1843920"/>
                <a:ext cx="3137855" cy="6213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F5DB1F1-757F-4D53-AB24-D7B6D78EA44E}"/>
                </a:ext>
              </a:extLst>
            </p:cNvPr>
            <p:cNvGrpSpPr/>
            <p:nvPr/>
          </p:nvGrpSpPr>
          <p:grpSpPr>
            <a:xfrm>
              <a:off x="2740717" y="3764953"/>
              <a:ext cx="3461657" cy="2666666"/>
              <a:chOff x="2740717" y="3764953"/>
              <a:chExt cx="3461657" cy="2666666"/>
            </a:xfrm>
          </p:grpSpPr>
          <p:pic>
            <p:nvPicPr>
              <p:cNvPr id="8" name="Picture 2" descr="How Much Does Opsera Pay - Job Salary &amp; Compensation | Ladders">
                <a:extLst>
                  <a:ext uri="{FF2B5EF4-FFF2-40B4-BE49-F238E27FC236}">
                    <a16:creationId xmlns:a16="http://schemas.microsoft.com/office/drawing/2014/main" id="{D943AC86-510E-4453-B90E-5536225FD1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2862" y="3764953"/>
                <a:ext cx="917364" cy="917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9265C4D-3478-4ED5-BB26-EA9E7EACBBEE}"/>
                  </a:ext>
                </a:extLst>
              </p:cNvPr>
              <p:cNvGrpSpPr/>
              <p:nvPr/>
            </p:nvGrpSpPr>
            <p:grpSpPr>
              <a:xfrm>
                <a:off x="2740717" y="3800846"/>
                <a:ext cx="3461657" cy="2630773"/>
                <a:chOff x="4365171" y="1718268"/>
                <a:chExt cx="3461657" cy="2630773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DF14D53-F078-47BA-A232-D00B9D37BB6F}"/>
                    </a:ext>
                  </a:extLst>
                </p:cNvPr>
                <p:cNvSpPr/>
                <p:nvPr/>
              </p:nvSpPr>
              <p:spPr>
                <a:xfrm>
                  <a:off x="4365171" y="1718268"/>
                  <a:ext cx="3461657" cy="2585667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705F9D7-0FB5-48C9-A9CD-D5C453DFF371}"/>
                    </a:ext>
                  </a:extLst>
                </p:cNvPr>
                <p:cNvSpPr/>
                <p:nvPr/>
              </p:nvSpPr>
              <p:spPr>
                <a:xfrm>
                  <a:off x="4415314" y="2581736"/>
                  <a:ext cx="3371691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GB" sz="1600" dirty="0">
                      <a:solidFill>
                        <a:schemeClr val="accent2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Continuous Orchestration Platform </a:t>
                  </a:r>
                </a:p>
                <a:p>
                  <a:pPr algn="ctr">
                    <a:defRPr/>
                  </a:pPr>
                  <a:r>
                    <a:rPr lang="en-GB" sz="1600" dirty="0">
                      <a:solidFill>
                        <a:schemeClr val="accent2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enabling DevOps 2.0</a:t>
                  </a:r>
                  <a:endParaRPr lang="en-US" sz="1600" dirty="0">
                    <a:solidFill>
                      <a:schemeClr val="accent2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5D3A9BD-BE30-4695-A1A6-77814C914C21}"/>
                    </a:ext>
                  </a:extLst>
                </p:cNvPr>
                <p:cNvSpPr/>
                <p:nvPr/>
              </p:nvSpPr>
              <p:spPr>
                <a:xfrm>
                  <a:off x="4612371" y="3179490"/>
                  <a:ext cx="2967254" cy="11695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endParaRPr lang="en-GB" sz="1400" dirty="0">
                    <a:solidFill>
                      <a:schemeClr val="accent2"/>
                    </a:solidFill>
                    <a:latin typeface="Abadi" panose="020B0604020104020204" pitchFamily="34" charset="0"/>
                  </a:endParaRPr>
                </a:p>
                <a:p>
                  <a:pPr algn="ctr">
                    <a:defRPr/>
                  </a:pPr>
                  <a:r>
                    <a:rPr lang="en-GB" sz="1400" dirty="0">
                      <a:solidFill>
                        <a:srgbClr val="4D5156"/>
                      </a:solidFill>
                      <a:latin typeface="Abadi" panose="020B0604020104020204" pitchFamily="34" charset="0"/>
                    </a:rPr>
                    <a:t>CI/CD Toolchain Automation</a:t>
                  </a:r>
                </a:p>
                <a:p>
                  <a:pPr algn="ctr">
                    <a:defRPr/>
                  </a:pPr>
                  <a:r>
                    <a:rPr lang="en-GB" sz="1400" dirty="0">
                      <a:solidFill>
                        <a:srgbClr val="4D5156"/>
                      </a:solidFill>
                      <a:latin typeface="Abadi" panose="020B0604020104020204" pitchFamily="34" charset="0"/>
                    </a:rPr>
                    <a:t>Declarative Pipelines</a:t>
                  </a:r>
                </a:p>
                <a:p>
                  <a:pPr algn="ctr">
                    <a:defRPr/>
                  </a:pPr>
                  <a:r>
                    <a:rPr lang="en-GB" sz="1400" dirty="0">
                      <a:solidFill>
                        <a:srgbClr val="4D5156"/>
                      </a:solidFill>
                      <a:latin typeface="Abadi" panose="020B0604020104020204" pitchFamily="34" charset="0"/>
                    </a:rPr>
                    <a:t>Unified Insights</a:t>
                  </a:r>
                  <a:endParaRPr lang="en-US" sz="1400" dirty="0">
                    <a:solidFill>
                      <a:prstClr val="white"/>
                    </a:solidFill>
                    <a:latin typeface="Abadi" panose="020B0604020104020204" pitchFamily="34" charset="0"/>
                  </a:endParaRPr>
                </a:p>
                <a:p>
                  <a:pPr algn="ctr">
                    <a:defRPr/>
                  </a:pPr>
                  <a:endParaRPr lang="en-US" sz="1400" dirty="0">
                    <a:solidFill>
                      <a:prstClr val="white"/>
                    </a:solidFill>
                    <a:latin typeface="Abadi" panose="020B0604020104020204" pitchFamily="34" charset="0"/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014428-C4DD-4A95-802F-267F35D7A52A}"/>
                </a:ext>
              </a:extLst>
            </p:cNvPr>
            <p:cNvGrpSpPr/>
            <p:nvPr/>
          </p:nvGrpSpPr>
          <p:grpSpPr>
            <a:xfrm>
              <a:off x="6634890" y="883907"/>
              <a:ext cx="3461657" cy="2768739"/>
              <a:chOff x="6634890" y="883907"/>
              <a:chExt cx="3461657" cy="2768739"/>
            </a:xfrm>
          </p:grpSpPr>
          <p:pic>
            <p:nvPicPr>
              <p:cNvPr id="16" name="Picture 4" descr="Appvance.ai - AI driven, unified test automation software">
                <a:extLst>
                  <a:ext uri="{FF2B5EF4-FFF2-40B4-BE49-F238E27FC236}">
                    <a16:creationId xmlns:a16="http://schemas.microsoft.com/office/drawing/2014/main" id="{B0698D4F-8C13-4091-87BC-98324189AD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4849" y="883907"/>
                <a:ext cx="3321698" cy="12201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F079D70-8C21-4BBB-BB04-C2D866956C15}"/>
                  </a:ext>
                </a:extLst>
              </p:cNvPr>
              <p:cNvGrpSpPr/>
              <p:nvPr/>
            </p:nvGrpSpPr>
            <p:grpSpPr>
              <a:xfrm>
                <a:off x="6634890" y="1066979"/>
                <a:ext cx="3461657" cy="2585667"/>
                <a:chOff x="4365171" y="1718268"/>
                <a:chExt cx="3461657" cy="2585667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0020948-4EBC-4A45-835D-B205F3EAD767}"/>
                    </a:ext>
                  </a:extLst>
                </p:cNvPr>
                <p:cNvSpPr/>
                <p:nvPr/>
              </p:nvSpPr>
              <p:spPr>
                <a:xfrm>
                  <a:off x="4365171" y="1718268"/>
                  <a:ext cx="3461657" cy="2585667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8D30F2E-A64F-4E83-BFCC-0559ADC64F3D}"/>
                    </a:ext>
                  </a:extLst>
                </p:cNvPr>
                <p:cNvSpPr/>
                <p:nvPr/>
              </p:nvSpPr>
              <p:spPr>
                <a:xfrm>
                  <a:off x="4612372" y="2465277"/>
                  <a:ext cx="2967254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GB" sz="1600" dirty="0">
                      <a:solidFill>
                        <a:schemeClr val="accent2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Autonomous AI-powered Test Automation Platform</a:t>
                  </a:r>
                  <a:endParaRPr lang="en-US" sz="1600" dirty="0">
                    <a:solidFill>
                      <a:schemeClr val="accent2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F72EA9A-459C-4E4D-B377-646DA855005E}"/>
                    </a:ext>
                  </a:extLst>
                </p:cNvPr>
                <p:cNvSpPr/>
                <p:nvPr/>
              </p:nvSpPr>
              <p:spPr>
                <a:xfrm>
                  <a:off x="4435150" y="2970298"/>
                  <a:ext cx="3321697" cy="11695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endParaRPr lang="en-GB" sz="1400" dirty="0">
                    <a:solidFill>
                      <a:schemeClr val="accent2"/>
                    </a:solidFill>
                    <a:latin typeface="Abadi" panose="020B0604020104020204" pitchFamily="34" charset="0"/>
                  </a:endParaRPr>
                </a:p>
                <a:p>
                  <a:pPr algn="ctr">
                    <a:defRPr/>
                  </a:pPr>
                  <a:r>
                    <a:rPr lang="en-GB" sz="1400" dirty="0">
                      <a:solidFill>
                        <a:srgbClr val="4D5156"/>
                      </a:solidFill>
                      <a:latin typeface="Abadi" panose="020B0604020104020204" pitchFamily="34" charset="0"/>
                    </a:rPr>
                    <a:t>AI Blueprinting, Web Crawling</a:t>
                  </a:r>
                </a:p>
                <a:p>
                  <a:pPr algn="ctr">
                    <a:defRPr/>
                  </a:pPr>
                  <a:r>
                    <a:rPr lang="en-GB" sz="1400" dirty="0">
                      <a:solidFill>
                        <a:srgbClr val="4D5156"/>
                      </a:solidFill>
                      <a:latin typeface="Abadi" panose="020B0604020104020204" pitchFamily="34" charset="0"/>
                    </a:rPr>
                    <a:t>Functional tests, used as NFR scripts</a:t>
                  </a:r>
                </a:p>
                <a:p>
                  <a:pPr algn="ctr">
                    <a:defRPr/>
                  </a:pPr>
                  <a:r>
                    <a:rPr lang="en-GB" sz="1400" dirty="0">
                      <a:solidFill>
                        <a:srgbClr val="4D5156"/>
                      </a:solidFill>
                      <a:latin typeface="Abadi" panose="020B0604020104020204" pitchFamily="34" charset="0"/>
                    </a:rPr>
                    <a:t>100% user test automation coverage 0% maintenance</a:t>
                  </a:r>
                  <a:endParaRPr lang="en-US" sz="1400" dirty="0">
                    <a:solidFill>
                      <a:prstClr val="white"/>
                    </a:solidFill>
                    <a:latin typeface="Abadi" panose="020B0604020104020204" pitchFamily="34" charset="0"/>
                  </a:endParaRPr>
                </a:p>
              </p:txBody>
            </p: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07BF706-6ED0-44CC-89E2-9DBA14EA4396}"/>
                </a:ext>
              </a:extLst>
            </p:cNvPr>
            <p:cNvGrpSpPr/>
            <p:nvPr/>
          </p:nvGrpSpPr>
          <p:grpSpPr>
            <a:xfrm>
              <a:off x="6634891" y="3810189"/>
              <a:ext cx="3461657" cy="2708233"/>
              <a:chOff x="6634891" y="3810189"/>
              <a:chExt cx="3461657" cy="2708233"/>
            </a:xfrm>
          </p:grpSpPr>
          <p:pic>
            <p:nvPicPr>
              <p:cNvPr id="1026" name="Picture 2" descr="HQ PNG Google Logo Images, Free Google Logo.PNG Pictures - Free Transparent  PNG Logos">
                <a:extLst>
                  <a:ext uri="{FF2B5EF4-FFF2-40B4-BE49-F238E27FC236}">
                    <a16:creationId xmlns:a16="http://schemas.microsoft.com/office/drawing/2014/main" id="{E7E6170C-10B0-4572-AABF-8F1DA9A50C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0995" y="3897778"/>
                <a:ext cx="573786" cy="5737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File:Apigee logo.svg - Wikimedia Commons">
                <a:extLst>
                  <a:ext uri="{FF2B5EF4-FFF2-40B4-BE49-F238E27FC236}">
                    <a16:creationId xmlns:a16="http://schemas.microsoft.com/office/drawing/2014/main" id="{80DFAD19-51FA-44E0-B041-F84ED1BD5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0405" y="3918988"/>
                <a:ext cx="1505772" cy="5181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D8E997F-434D-4563-85E7-B3F7F2FB77D8}"/>
                  </a:ext>
                </a:extLst>
              </p:cNvPr>
              <p:cNvGrpSpPr/>
              <p:nvPr/>
            </p:nvGrpSpPr>
            <p:grpSpPr>
              <a:xfrm>
                <a:off x="6634891" y="3810189"/>
                <a:ext cx="3461657" cy="2708233"/>
                <a:chOff x="4365171" y="1718268"/>
                <a:chExt cx="3461657" cy="2708233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D8B0ED83-F9FB-42AD-8E7D-B632196A2B68}"/>
                    </a:ext>
                  </a:extLst>
                </p:cNvPr>
                <p:cNvSpPr/>
                <p:nvPr/>
              </p:nvSpPr>
              <p:spPr>
                <a:xfrm>
                  <a:off x="4365171" y="1718268"/>
                  <a:ext cx="3461657" cy="2585667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1FEDFA6-BC12-4BC0-B6DE-DAF0AF2E7712}"/>
                    </a:ext>
                  </a:extLst>
                </p:cNvPr>
                <p:cNvSpPr/>
                <p:nvPr/>
              </p:nvSpPr>
              <p:spPr>
                <a:xfrm>
                  <a:off x="4702338" y="2590396"/>
                  <a:ext cx="2967254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GB" sz="1600" dirty="0">
                      <a:solidFill>
                        <a:schemeClr val="accent2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API Management Platform</a:t>
                  </a:r>
                  <a:endParaRPr lang="en-US" sz="1600" dirty="0">
                    <a:solidFill>
                      <a:schemeClr val="accent2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58CC8AA-4062-40EA-9623-4B234195415C}"/>
                    </a:ext>
                  </a:extLst>
                </p:cNvPr>
                <p:cNvSpPr/>
                <p:nvPr/>
              </p:nvSpPr>
              <p:spPr>
                <a:xfrm>
                  <a:off x="4612371" y="3041506"/>
                  <a:ext cx="2967254" cy="13849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endParaRPr lang="en-GB" sz="1400" dirty="0">
                    <a:solidFill>
                      <a:schemeClr val="accent2"/>
                    </a:solidFill>
                    <a:latin typeface="Abadi" panose="020B0604020104020204" pitchFamily="34" charset="0"/>
                  </a:endParaRPr>
                </a:p>
                <a:p>
                  <a:pPr algn="ctr">
                    <a:defRPr/>
                  </a:pPr>
                  <a:r>
                    <a:rPr lang="en-GB" sz="1400" dirty="0">
                      <a:solidFill>
                        <a:srgbClr val="4D5156"/>
                      </a:solidFill>
                      <a:latin typeface="Abadi" panose="020B0604020104020204" pitchFamily="34" charset="0"/>
                    </a:rPr>
                    <a:t>API-First Integration with Apigee</a:t>
                  </a:r>
                </a:p>
                <a:p>
                  <a:pPr algn="ctr">
                    <a:defRPr/>
                  </a:pPr>
                  <a:r>
                    <a:rPr lang="en-GB" sz="1400" dirty="0">
                      <a:solidFill>
                        <a:srgbClr val="4D5156"/>
                      </a:solidFill>
                      <a:latin typeface="Abadi" panose="020B0604020104020204" pitchFamily="34" charset="0"/>
                    </a:rPr>
                    <a:t>Deployment flexibility</a:t>
                  </a:r>
                </a:p>
                <a:p>
                  <a:pPr algn="ctr">
                    <a:defRPr/>
                  </a:pPr>
                  <a:r>
                    <a:rPr lang="en-GB" sz="1400" dirty="0">
                      <a:solidFill>
                        <a:srgbClr val="4D5156"/>
                      </a:solidFill>
                      <a:latin typeface="Abadi" panose="020B0604020104020204" pitchFamily="34" charset="0"/>
                    </a:rPr>
                    <a:t>AI-powered API Monitoring</a:t>
                  </a:r>
                </a:p>
                <a:p>
                  <a:pPr algn="ctr">
                    <a:defRPr/>
                  </a:pPr>
                  <a:r>
                    <a:rPr lang="en-GB" sz="1400" dirty="0">
                      <a:solidFill>
                        <a:srgbClr val="4D5156"/>
                      </a:solidFill>
                      <a:latin typeface="Abadi" panose="020B0604020104020204" pitchFamily="34" charset="0"/>
                    </a:rPr>
                    <a:t>Manage microservices as APIs</a:t>
                  </a:r>
                </a:p>
                <a:p>
                  <a:pPr algn="ctr">
                    <a:defRPr/>
                  </a:pPr>
                  <a:endParaRPr lang="en-US" sz="1400" dirty="0">
                    <a:solidFill>
                      <a:prstClr val="white"/>
                    </a:solidFill>
                    <a:latin typeface="Abadi" panose="020B06040201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73066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Rectangle 644">
            <a:extLst>
              <a:ext uri="{FF2B5EF4-FFF2-40B4-BE49-F238E27FC236}">
                <a16:creationId xmlns:a16="http://schemas.microsoft.com/office/drawing/2014/main" id="{D817BF10-42FC-4476-B0FB-458881FB8062}"/>
              </a:ext>
            </a:extLst>
          </p:cNvPr>
          <p:cNvSpPr/>
          <p:nvPr/>
        </p:nvSpPr>
        <p:spPr>
          <a:xfrm>
            <a:off x="7889631" y="0"/>
            <a:ext cx="4302369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DD2D0-6A07-487F-95A9-ABE6B68C2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Platform Implementation – Key Tenets</a:t>
            </a:r>
            <a:endParaRPr lang="en-IN" dirty="0"/>
          </a:p>
        </p:txBody>
      </p:sp>
      <p:grpSp>
        <p:nvGrpSpPr>
          <p:cNvPr id="692" name="Group 691"/>
          <p:cNvGrpSpPr/>
          <p:nvPr/>
        </p:nvGrpSpPr>
        <p:grpSpPr>
          <a:xfrm>
            <a:off x="8194770" y="527017"/>
            <a:ext cx="3570271" cy="1650918"/>
            <a:chOff x="8253385" y="527017"/>
            <a:chExt cx="3570271" cy="1650918"/>
          </a:xfrm>
        </p:grpSpPr>
        <p:sp>
          <p:nvSpPr>
            <p:cNvPr id="64" name="Rectangle 63"/>
            <p:cNvSpPr/>
            <p:nvPr/>
          </p:nvSpPr>
          <p:spPr>
            <a:xfrm>
              <a:off x="8253385" y="747960"/>
              <a:ext cx="3570271" cy="1429975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228600" tIns="228600" rIns="228600" bIns="2286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5" name="Text Placeholder 3"/>
            <p:cNvSpPr txBox="1">
              <a:spLocks/>
            </p:cNvSpPr>
            <p:nvPr/>
          </p:nvSpPr>
          <p:spPr>
            <a:xfrm>
              <a:off x="8337349" y="1015397"/>
              <a:ext cx="3402342" cy="107721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API Technical Consulting</a:t>
              </a:r>
            </a:p>
            <a:p>
              <a:pPr algn="ctr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API Product &amp; Technology Selection </a:t>
              </a:r>
            </a:p>
            <a:p>
              <a:pPr algn="ctr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Current State Assessment and Target State definition </a:t>
              </a:r>
            </a:p>
            <a:p>
              <a:pPr algn="ctr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API Platform Setup</a:t>
              </a:r>
            </a:p>
            <a:p>
              <a:pPr algn="ctr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API Development &amp; Sustenance</a:t>
              </a:r>
            </a:p>
          </p:txBody>
        </p:sp>
        <p:sp>
          <p:nvSpPr>
            <p:cNvPr id="647" name="Rectangle 646"/>
            <p:cNvSpPr/>
            <p:nvPr/>
          </p:nvSpPr>
          <p:spPr>
            <a:xfrm>
              <a:off x="8528870" y="527017"/>
              <a:ext cx="3019300" cy="423244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228600" tIns="228600" rIns="228600" bIns="22860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48" name="TextBox 647"/>
            <p:cNvSpPr txBox="1"/>
            <p:nvPr/>
          </p:nvSpPr>
          <p:spPr>
            <a:xfrm>
              <a:off x="8845858" y="553973"/>
              <a:ext cx="238532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IN" sz="1200" dirty="0">
                  <a:solidFill>
                    <a:schemeClr val="bg2"/>
                  </a:solidFill>
                  <a:latin typeface="Segoe UI" panose="020B0502040204020203" pitchFamily="34" charset="0"/>
                </a:rPr>
                <a:t>API Platform Implementation</a:t>
              </a:r>
              <a:br>
                <a:rPr lang="en-IN" sz="1200" dirty="0">
                  <a:solidFill>
                    <a:schemeClr val="bg2"/>
                  </a:solidFill>
                  <a:latin typeface="Segoe UI" panose="020B0502040204020203" pitchFamily="34" charset="0"/>
                </a:rPr>
              </a:br>
              <a:r>
                <a:rPr lang="en-IN" sz="1200" dirty="0">
                  <a:solidFill>
                    <a:schemeClr val="bg2"/>
                  </a:solidFill>
                  <a:latin typeface="Segoe UI" panose="020B0502040204020203" pitchFamily="34" charset="0"/>
                </a:rPr>
                <a:t>&amp; Structuring </a:t>
              </a:r>
            </a:p>
          </p:txBody>
        </p:sp>
      </p:grpSp>
      <p:grpSp>
        <p:nvGrpSpPr>
          <p:cNvPr id="698" name="Group 697"/>
          <p:cNvGrpSpPr/>
          <p:nvPr/>
        </p:nvGrpSpPr>
        <p:grpSpPr>
          <a:xfrm>
            <a:off x="8194770" y="2349310"/>
            <a:ext cx="3570271" cy="1239264"/>
            <a:chOff x="8253385" y="2364129"/>
            <a:chExt cx="3570271" cy="1239264"/>
          </a:xfrm>
        </p:grpSpPr>
        <p:sp>
          <p:nvSpPr>
            <p:cNvPr id="694" name="Rectangle 693"/>
            <p:cNvSpPr/>
            <p:nvPr/>
          </p:nvSpPr>
          <p:spPr>
            <a:xfrm>
              <a:off x="8253385" y="2585072"/>
              <a:ext cx="3570271" cy="1018321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228600" tIns="228600" rIns="228600" bIns="2286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95" name="Text Placeholder 3"/>
            <p:cNvSpPr txBox="1">
              <a:spLocks/>
            </p:cNvSpPr>
            <p:nvPr/>
          </p:nvSpPr>
          <p:spPr>
            <a:xfrm>
              <a:off x="8337349" y="2852509"/>
              <a:ext cx="3402342" cy="6155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API Standards and Governance  Alignment</a:t>
              </a:r>
            </a:p>
            <a:p>
              <a:pPr algn="ctr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API &amp; Microservices Development &amp; Sustenance</a:t>
              </a:r>
            </a:p>
            <a:p>
              <a:pPr algn="ctr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API Testing and DevSecOps </a:t>
              </a:r>
            </a:p>
          </p:txBody>
        </p:sp>
        <p:sp>
          <p:nvSpPr>
            <p:cNvPr id="696" name="Rectangle 695"/>
            <p:cNvSpPr/>
            <p:nvPr/>
          </p:nvSpPr>
          <p:spPr>
            <a:xfrm>
              <a:off x="8528870" y="2364129"/>
              <a:ext cx="3019300" cy="423244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228600" tIns="228600" rIns="228600" bIns="22860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97" name="TextBox 696"/>
            <p:cNvSpPr txBox="1"/>
            <p:nvPr/>
          </p:nvSpPr>
          <p:spPr>
            <a:xfrm>
              <a:off x="8845858" y="2483418"/>
              <a:ext cx="238532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IN" sz="1200" dirty="0">
                  <a:solidFill>
                    <a:schemeClr val="bg2"/>
                  </a:solidFill>
                  <a:latin typeface="Segoe UI" panose="020B0502040204020203" pitchFamily="34" charset="0"/>
                </a:rPr>
                <a:t>API Development</a:t>
              </a:r>
            </a:p>
          </p:txBody>
        </p:sp>
      </p:grpSp>
      <p:grpSp>
        <p:nvGrpSpPr>
          <p:cNvPr id="699" name="Group 698"/>
          <p:cNvGrpSpPr/>
          <p:nvPr/>
        </p:nvGrpSpPr>
        <p:grpSpPr>
          <a:xfrm>
            <a:off x="8194770" y="3759949"/>
            <a:ext cx="3570271" cy="1239264"/>
            <a:chOff x="8253385" y="2364129"/>
            <a:chExt cx="3570271" cy="1239264"/>
          </a:xfrm>
        </p:grpSpPr>
        <p:sp>
          <p:nvSpPr>
            <p:cNvPr id="700" name="Rectangle 699"/>
            <p:cNvSpPr/>
            <p:nvPr/>
          </p:nvSpPr>
          <p:spPr>
            <a:xfrm>
              <a:off x="8253385" y="2585072"/>
              <a:ext cx="3570271" cy="1018321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228600" tIns="228600" rIns="228600" bIns="2286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701" name="Text Placeholder 3"/>
            <p:cNvSpPr txBox="1">
              <a:spLocks/>
            </p:cNvSpPr>
            <p:nvPr/>
          </p:nvSpPr>
          <p:spPr>
            <a:xfrm>
              <a:off x="8337349" y="2852509"/>
              <a:ext cx="3402342" cy="6155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API Migration Assessment and Cutover Planning</a:t>
              </a:r>
            </a:p>
            <a:p>
              <a:pPr algn="ctr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API Code and Configuration Migration</a:t>
              </a:r>
            </a:p>
            <a:p>
              <a:pPr algn="ctr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API Validation Testing </a:t>
              </a:r>
            </a:p>
          </p:txBody>
        </p:sp>
        <p:sp>
          <p:nvSpPr>
            <p:cNvPr id="702" name="Rectangle 701"/>
            <p:cNvSpPr/>
            <p:nvPr/>
          </p:nvSpPr>
          <p:spPr>
            <a:xfrm>
              <a:off x="8528870" y="2364129"/>
              <a:ext cx="3019300" cy="423244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228600" tIns="228600" rIns="228600" bIns="22860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703" name="TextBox 702"/>
            <p:cNvSpPr txBox="1"/>
            <p:nvPr/>
          </p:nvSpPr>
          <p:spPr>
            <a:xfrm>
              <a:off x="8845858" y="2483418"/>
              <a:ext cx="238532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IN" sz="1200" dirty="0">
                  <a:solidFill>
                    <a:schemeClr val="bg2"/>
                  </a:solidFill>
                  <a:latin typeface="Segoe UI" panose="020B0502040204020203" pitchFamily="34" charset="0"/>
                </a:rPr>
                <a:t>API Migration</a:t>
              </a:r>
            </a:p>
          </p:txBody>
        </p:sp>
      </p:grpSp>
      <p:grpSp>
        <p:nvGrpSpPr>
          <p:cNvPr id="704" name="Group 703"/>
          <p:cNvGrpSpPr/>
          <p:nvPr/>
        </p:nvGrpSpPr>
        <p:grpSpPr>
          <a:xfrm>
            <a:off x="8194770" y="5170587"/>
            <a:ext cx="3570271" cy="1239264"/>
            <a:chOff x="8253385" y="2364129"/>
            <a:chExt cx="3570271" cy="1239264"/>
          </a:xfrm>
        </p:grpSpPr>
        <p:sp>
          <p:nvSpPr>
            <p:cNvPr id="705" name="Rectangle 704"/>
            <p:cNvSpPr/>
            <p:nvPr/>
          </p:nvSpPr>
          <p:spPr>
            <a:xfrm>
              <a:off x="8253385" y="2585072"/>
              <a:ext cx="3570271" cy="1018321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228600" tIns="228600" rIns="228600" bIns="2286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706" name="Text Placeholder 3"/>
            <p:cNvSpPr txBox="1">
              <a:spLocks/>
            </p:cNvSpPr>
            <p:nvPr/>
          </p:nvSpPr>
          <p:spPr>
            <a:xfrm>
              <a:off x="8337349" y="2852509"/>
              <a:ext cx="3402342" cy="6155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API Topology Definition</a:t>
              </a:r>
            </a:p>
            <a:p>
              <a:pPr algn="ctr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API Platform Setup &amp; Sustenance</a:t>
              </a:r>
            </a:p>
            <a:p>
              <a:pPr algn="ctr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API Platform Upgrade</a:t>
              </a:r>
            </a:p>
          </p:txBody>
        </p:sp>
        <p:sp>
          <p:nvSpPr>
            <p:cNvPr id="707" name="Rectangle 706"/>
            <p:cNvSpPr/>
            <p:nvPr/>
          </p:nvSpPr>
          <p:spPr>
            <a:xfrm>
              <a:off x="8528870" y="2364129"/>
              <a:ext cx="3019300" cy="423244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228600" tIns="228600" rIns="228600" bIns="22860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708" name="TextBox 707"/>
            <p:cNvSpPr txBox="1"/>
            <p:nvPr/>
          </p:nvSpPr>
          <p:spPr>
            <a:xfrm>
              <a:off x="8845858" y="2483418"/>
              <a:ext cx="238532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IN" sz="1200" dirty="0">
                  <a:solidFill>
                    <a:schemeClr val="bg2"/>
                  </a:solidFill>
                  <a:latin typeface="Segoe UI" panose="020B0502040204020203" pitchFamily="34" charset="0"/>
                </a:rPr>
                <a:t>API Platform Setup or Upgrade</a:t>
              </a:r>
            </a:p>
          </p:txBody>
        </p:sp>
      </p:grpSp>
      <p:sp>
        <p:nvSpPr>
          <p:cNvPr id="845" name="TextBox 844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288454" y="2856490"/>
            <a:ext cx="1934922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Govern, Strategize and Mature API Platform in alignment with business goals</a:t>
            </a: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288454" y="2649341"/>
            <a:ext cx="19349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API Governance</a:t>
            </a:r>
          </a:p>
        </p:txBody>
      </p:sp>
      <p:sp>
        <p:nvSpPr>
          <p:cNvPr id="712" name="Freeform 5"/>
          <p:cNvSpPr>
            <a:spLocks/>
          </p:cNvSpPr>
          <p:nvPr/>
        </p:nvSpPr>
        <p:spPr bwMode="auto">
          <a:xfrm>
            <a:off x="3352741" y="2965549"/>
            <a:ext cx="1530350" cy="1258888"/>
          </a:xfrm>
          <a:custGeom>
            <a:avLst/>
            <a:gdLst>
              <a:gd name="T0" fmla="*/ 458 w 526"/>
              <a:gd name="T1" fmla="*/ 430 h 431"/>
              <a:gd name="T2" fmla="*/ 526 w 526"/>
              <a:gd name="T3" fmla="*/ 257 h 431"/>
              <a:gd name="T4" fmla="*/ 449 w 526"/>
              <a:gd name="T5" fmla="*/ 75 h 431"/>
              <a:gd name="T6" fmla="*/ 263 w 526"/>
              <a:gd name="T7" fmla="*/ 0 h 431"/>
              <a:gd name="T8" fmla="*/ 77 w 526"/>
              <a:gd name="T9" fmla="*/ 75 h 431"/>
              <a:gd name="T10" fmla="*/ 0 w 526"/>
              <a:gd name="T11" fmla="*/ 257 h 431"/>
              <a:gd name="T12" fmla="*/ 69 w 526"/>
              <a:gd name="T13" fmla="*/ 431 h 431"/>
              <a:gd name="T14" fmla="*/ 72 w 526"/>
              <a:gd name="T15" fmla="*/ 428 h 431"/>
              <a:gd name="T16" fmla="*/ 4 w 526"/>
              <a:gd name="T17" fmla="*/ 257 h 431"/>
              <a:gd name="T18" fmla="*/ 80 w 526"/>
              <a:gd name="T19" fmla="*/ 78 h 431"/>
              <a:gd name="T20" fmla="*/ 263 w 526"/>
              <a:gd name="T21" fmla="*/ 4 h 431"/>
              <a:gd name="T22" fmla="*/ 446 w 526"/>
              <a:gd name="T23" fmla="*/ 78 h 431"/>
              <a:gd name="T24" fmla="*/ 522 w 526"/>
              <a:gd name="T25" fmla="*/ 257 h 431"/>
              <a:gd name="T26" fmla="*/ 455 w 526"/>
              <a:gd name="T27" fmla="*/ 427 h 431"/>
              <a:gd name="T28" fmla="*/ 458 w 526"/>
              <a:gd name="T29" fmla="*/ 430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26" h="431">
                <a:moveTo>
                  <a:pt x="458" y="430"/>
                </a:moveTo>
                <a:cubicBezTo>
                  <a:pt x="500" y="384"/>
                  <a:pt x="526" y="324"/>
                  <a:pt x="526" y="257"/>
                </a:cubicBezTo>
                <a:cubicBezTo>
                  <a:pt x="526" y="186"/>
                  <a:pt x="497" y="122"/>
                  <a:pt x="449" y="75"/>
                </a:cubicBezTo>
                <a:cubicBezTo>
                  <a:pt x="402" y="29"/>
                  <a:pt x="336" y="0"/>
                  <a:pt x="263" y="0"/>
                </a:cubicBezTo>
                <a:cubicBezTo>
                  <a:pt x="190" y="0"/>
                  <a:pt x="125" y="29"/>
                  <a:pt x="77" y="75"/>
                </a:cubicBezTo>
                <a:cubicBezTo>
                  <a:pt x="29" y="122"/>
                  <a:pt x="0" y="186"/>
                  <a:pt x="0" y="257"/>
                </a:cubicBezTo>
                <a:cubicBezTo>
                  <a:pt x="0" y="324"/>
                  <a:pt x="26" y="385"/>
                  <a:pt x="69" y="431"/>
                </a:cubicBezTo>
                <a:cubicBezTo>
                  <a:pt x="72" y="428"/>
                  <a:pt x="72" y="428"/>
                  <a:pt x="72" y="428"/>
                </a:cubicBezTo>
                <a:cubicBezTo>
                  <a:pt x="30" y="383"/>
                  <a:pt x="4" y="323"/>
                  <a:pt x="4" y="257"/>
                </a:cubicBezTo>
                <a:cubicBezTo>
                  <a:pt x="4" y="187"/>
                  <a:pt x="33" y="124"/>
                  <a:pt x="80" y="78"/>
                </a:cubicBezTo>
                <a:cubicBezTo>
                  <a:pt x="127" y="32"/>
                  <a:pt x="191" y="4"/>
                  <a:pt x="263" y="4"/>
                </a:cubicBezTo>
                <a:cubicBezTo>
                  <a:pt x="335" y="4"/>
                  <a:pt x="399" y="32"/>
                  <a:pt x="446" y="78"/>
                </a:cubicBezTo>
                <a:cubicBezTo>
                  <a:pt x="493" y="124"/>
                  <a:pt x="522" y="187"/>
                  <a:pt x="522" y="257"/>
                </a:cubicBezTo>
                <a:cubicBezTo>
                  <a:pt x="522" y="322"/>
                  <a:pt x="497" y="382"/>
                  <a:pt x="455" y="427"/>
                </a:cubicBezTo>
                <a:cubicBezTo>
                  <a:pt x="458" y="430"/>
                  <a:pt x="458" y="430"/>
                  <a:pt x="458" y="430"/>
                </a:cubicBezTo>
              </a:path>
            </a:pathLst>
          </a:custGeom>
          <a:solidFill>
            <a:srgbClr val="6667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13" name="Oval 6"/>
          <p:cNvSpPr>
            <a:spLocks noChangeArrowheads="1"/>
          </p:cNvSpPr>
          <p:nvPr/>
        </p:nvSpPr>
        <p:spPr bwMode="auto">
          <a:xfrm>
            <a:off x="3544829" y="3159224"/>
            <a:ext cx="1163638" cy="116522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14" name="Freeform 9"/>
          <p:cNvSpPr>
            <a:spLocks noEditPoints="1"/>
          </p:cNvSpPr>
          <p:nvPr/>
        </p:nvSpPr>
        <p:spPr bwMode="auto">
          <a:xfrm>
            <a:off x="3597216" y="3211612"/>
            <a:ext cx="1058863" cy="1060450"/>
          </a:xfrm>
          <a:custGeom>
            <a:avLst/>
            <a:gdLst>
              <a:gd name="T0" fmla="*/ 182 w 364"/>
              <a:gd name="T1" fmla="*/ 363 h 363"/>
              <a:gd name="T2" fmla="*/ 0 w 364"/>
              <a:gd name="T3" fmla="*/ 182 h 363"/>
              <a:gd name="T4" fmla="*/ 182 w 364"/>
              <a:gd name="T5" fmla="*/ 0 h 363"/>
              <a:gd name="T6" fmla="*/ 364 w 364"/>
              <a:gd name="T7" fmla="*/ 182 h 363"/>
              <a:gd name="T8" fmla="*/ 182 w 364"/>
              <a:gd name="T9" fmla="*/ 363 h 363"/>
              <a:gd name="T10" fmla="*/ 182 w 364"/>
              <a:gd name="T11" fmla="*/ 2 h 363"/>
              <a:gd name="T12" fmla="*/ 3 w 364"/>
              <a:gd name="T13" fmla="*/ 182 h 363"/>
              <a:gd name="T14" fmla="*/ 182 w 364"/>
              <a:gd name="T15" fmla="*/ 361 h 363"/>
              <a:gd name="T16" fmla="*/ 361 w 364"/>
              <a:gd name="T17" fmla="*/ 182 h 363"/>
              <a:gd name="T18" fmla="*/ 182 w 364"/>
              <a:gd name="T19" fmla="*/ 2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4" h="363">
                <a:moveTo>
                  <a:pt x="182" y="363"/>
                </a:moveTo>
                <a:cubicBezTo>
                  <a:pt x="82" y="363"/>
                  <a:pt x="0" y="282"/>
                  <a:pt x="0" y="182"/>
                </a:cubicBezTo>
                <a:cubicBezTo>
                  <a:pt x="0" y="81"/>
                  <a:pt x="82" y="0"/>
                  <a:pt x="182" y="0"/>
                </a:cubicBezTo>
                <a:cubicBezTo>
                  <a:pt x="283" y="0"/>
                  <a:pt x="364" y="81"/>
                  <a:pt x="364" y="182"/>
                </a:cubicBezTo>
                <a:cubicBezTo>
                  <a:pt x="364" y="282"/>
                  <a:pt x="283" y="363"/>
                  <a:pt x="182" y="363"/>
                </a:cubicBezTo>
                <a:close/>
                <a:moveTo>
                  <a:pt x="182" y="2"/>
                </a:moveTo>
                <a:cubicBezTo>
                  <a:pt x="83" y="2"/>
                  <a:pt x="3" y="83"/>
                  <a:pt x="3" y="182"/>
                </a:cubicBezTo>
                <a:cubicBezTo>
                  <a:pt x="3" y="280"/>
                  <a:pt x="83" y="361"/>
                  <a:pt x="182" y="361"/>
                </a:cubicBezTo>
                <a:cubicBezTo>
                  <a:pt x="281" y="361"/>
                  <a:pt x="361" y="280"/>
                  <a:pt x="361" y="182"/>
                </a:cubicBezTo>
                <a:cubicBezTo>
                  <a:pt x="361" y="83"/>
                  <a:pt x="281" y="2"/>
                  <a:pt x="182" y="2"/>
                </a:cubicBezTo>
                <a:close/>
              </a:path>
            </a:pathLst>
          </a:custGeom>
          <a:solidFill>
            <a:srgbClr val="7B81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33" name="Freeform 30"/>
          <p:cNvSpPr>
            <a:spLocks/>
          </p:cNvSpPr>
          <p:nvPr/>
        </p:nvSpPr>
        <p:spPr bwMode="auto">
          <a:xfrm>
            <a:off x="3789304" y="2825849"/>
            <a:ext cx="20638" cy="23813"/>
          </a:xfrm>
          <a:custGeom>
            <a:avLst/>
            <a:gdLst>
              <a:gd name="T0" fmla="*/ 6 w 7"/>
              <a:gd name="T1" fmla="*/ 8 h 8"/>
              <a:gd name="T2" fmla="*/ 4 w 7"/>
              <a:gd name="T3" fmla="*/ 6 h 8"/>
              <a:gd name="T4" fmla="*/ 0 w 7"/>
              <a:gd name="T5" fmla="*/ 3 h 8"/>
              <a:gd name="T6" fmla="*/ 2 w 7"/>
              <a:gd name="T7" fmla="*/ 1 h 8"/>
              <a:gd name="T8" fmla="*/ 4 w 7"/>
              <a:gd name="T9" fmla="*/ 2 h 8"/>
              <a:gd name="T10" fmla="*/ 4 w 7"/>
              <a:gd name="T11" fmla="*/ 0 h 8"/>
              <a:gd name="T12" fmla="*/ 7 w 7"/>
              <a:gd name="T13" fmla="*/ 0 h 8"/>
              <a:gd name="T14" fmla="*/ 7 w 7"/>
              <a:gd name="T15" fmla="*/ 5 h 8"/>
              <a:gd name="T16" fmla="*/ 6 w 7"/>
              <a:gd name="T17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" h="8">
                <a:moveTo>
                  <a:pt x="6" y="8"/>
                </a:moveTo>
                <a:cubicBezTo>
                  <a:pt x="4" y="6"/>
                  <a:pt x="4" y="6"/>
                  <a:pt x="4" y="6"/>
                </a:cubicBezTo>
                <a:cubicBezTo>
                  <a:pt x="4" y="6"/>
                  <a:pt x="3" y="5"/>
                  <a:pt x="0" y="3"/>
                </a:cubicBezTo>
                <a:cubicBezTo>
                  <a:pt x="2" y="1"/>
                  <a:pt x="2" y="1"/>
                  <a:pt x="2" y="1"/>
                </a:cubicBezTo>
                <a:cubicBezTo>
                  <a:pt x="3" y="1"/>
                  <a:pt x="4" y="2"/>
                  <a:pt x="4" y="2"/>
                </a:cubicBezTo>
                <a:cubicBezTo>
                  <a:pt x="4" y="2"/>
                  <a:pt x="4" y="1"/>
                  <a:pt x="4" y="0"/>
                </a:cubicBezTo>
                <a:cubicBezTo>
                  <a:pt x="7" y="0"/>
                  <a:pt x="7" y="0"/>
                  <a:pt x="7" y="0"/>
                </a:cubicBezTo>
                <a:cubicBezTo>
                  <a:pt x="7" y="3"/>
                  <a:pt x="7" y="5"/>
                  <a:pt x="7" y="5"/>
                </a:cubicBezTo>
                <a:lnTo>
                  <a:pt x="6" y="8"/>
                </a:lnTo>
                <a:close/>
              </a:path>
            </a:pathLst>
          </a:custGeom>
          <a:solidFill>
            <a:srgbClr val="0580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34" name="Freeform 31"/>
          <p:cNvSpPr>
            <a:spLocks noEditPoints="1"/>
          </p:cNvSpPr>
          <p:nvPr/>
        </p:nvSpPr>
        <p:spPr bwMode="auto">
          <a:xfrm>
            <a:off x="3255904" y="2032099"/>
            <a:ext cx="765175" cy="782638"/>
          </a:xfrm>
          <a:custGeom>
            <a:avLst/>
            <a:gdLst>
              <a:gd name="T0" fmla="*/ 177 w 263"/>
              <a:gd name="T1" fmla="*/ 266 h 268"/>
              <a:gd name="T2" fmla="*/ 192 w 263"/>
              <a:gd name="T3" fmla="*/ 250 h 268"/>
              <a:gd name="T4" fmla="*/ 146 w 263"/>
              <a:gd name="T5" fmla="*/ 261 h 268"/>
              <a:gd name="T6" fmla="*/ 200 w 263"/>
              <a:gd name="T7" fmla="*/ 243 h 268"/>
              <a:gd name="T8" fmla="*/ 200 w 263"/>
              <a:gd name="T9" fmla="*/ 243 h 268"/>
              <a:gd name="T10" fmla="*/ 135 w 263"/>
              <a:gd name="T11" fmla="*/ 259 h 268"/>
              <a:gd name="T12" fmla="*/ 223 w 263"/>
              <a:gd name="T13" fmla="*/ 220 h 268"/>
              <a:gd name="T14" fmla="*/ 103 w 263"/>
              <a:gd name="T15" fmla="*/ 259 h 268"/>
              <a:gd name="T16" fmla="*/ 233 w 263"/>
              <a:gd name="T17" fmla="*/ 214 h 268"/>
              <a:gd name="T18" fmla="*/ 233 w 263"/>
              <a:gd name="T19" fmla="*/ 214 h 268"/>
              <a:gd name="T20" fmla="*/ 93 w 263"/>
              <a:gd name="T21" fmla="*/ 253 h 268"/>
              <a:gd name="T22" fmla="*/ 248 w 263"/>
              <a:gd name="T23" fmla="*/ 185 h 268"/>
              <a:gd name="T24" fmla="*/ 62 w 263"/>
              <a:gd name="T25" fmla="*/ 242 h 268"/>
              <a:gd name="T26" fmla="*/ 254 w 263"/>
              <a:gd name="T27" fmla="*/ 176 h 268"/>
              <a:gd name="T28" fmla="*/ 254 w 263"/>
              <a:gd name="T29" fmla="*/ 176 h 268"/>
              <a:gd name="T30" fmla="*/ 55 w 263"/>
              <a:gd name="T31" fmla="*/ 234 h 268"/>
              <a:gd name="T32" fmla="*/ 259 w 263"/>
              <a:gd name="T33" fmla="*/ 144 h 268"/>
              <a:gd name="T34" fmla="*/ 30 w 263"/>
              <a:gd name="T35" fmla="*/ 213 h 268"/>
              <a:gd name="T36" fmla="*/ 263 w 263"/>
              <a:gd name="T37" fmla="*/ 134 h 268"/>
              <a:gd name="T38" fmla="*/ 263 w 263"/>
              <a:gd name="T39" fmla="*/ 134 h 268"/>
              <a:gd name="T40" fmla="*/ 25 w 263"/>
              <a:gd name="T41" fmla="*/ 203 h 268"/>
              <a:gd name="T42" fmla="*/ 256 w 263"/>
              <a:gd name="T43" fmla="*/ 102 h 268"/>
              <a:gd name="T44" fmla="*/ 9 w 263"/>
              <a:gd name="T45" fmla="*/ 178 h 268"/>
              <a:gd name="T46" fmla="*/ 15 w 263"/>
              <a:gd name="T47" fmla="*/ 184 h 268"/>
              <a:gd name="T48" fmla="*/ 251 w 263"/>
              <a:gd name="T49" fmla="*/ 84 h 268"/>
              <a:gd name="T50" fmla="*/ 256 w 263"/>
              <a:gd name="T51" fmla="*/ 90 h 268"/>
              <a:gd name="T52" fmla="*/ 5 w 263"/>
              <a:gd name="T53" fmla="*/ 154 h 268"/>
              <a:gd name="T54" fmla="*/ 242 w 263"/>
              <a:gd name="T55" fmla="*/ 61 h 268"/>
              <a:gd name="T56" fmla="*/ 1 w 263"/>
              <a:gd name="T57" fmla="*/ 143 h 268"/>
              <a:gd name="T58" fmla="*/ 234 w 263"/>
              <a:gd name="T59" fmla="*/ 53 h 268"/>
              <a:gd name="T60" fmla="*/ 234 w 263"/>
              <a:gd name="T61" fmla="*/ 53 h 268"/>
              <a:gd name="T62" fmla="*/ 5 w 263"/>
              <a:gd name="T63" fmla="*/ 111 h 268"/>
              <a:gd name="T64" fmla="*/ 213 w 263"/>
              <a:gd name="T65" fmla="*/ 28 h 268"/>
              <a:gd name="T66" fmla="*/ 4 w 263"/>
              <a:gd name="T67" fmla="*/ 100 h 268"/>
              <a:gd name="T68" fmla="*/ 203 w 263"/>
              <a:gd name="T69" fmla="*/ 24 h 268"/>
              <a:gd name="T70" fmla="*/ 203 w 263"/>
              <a:gd name="T71" fmla="*/ 24 h 268"/>
              <a:gd name="T72" fmla="*/ 18 w 263"/>
              <a:gd name="T73" fmla="*/ 70 h 268"/>
              <a:gd name="T74" fmla="*/ 175 w 263"/>
              <a:gd name="T75" fmla="*/ 7 h 268"/>
              <a:gd name="T76" fmla="*/ 21 w 263"/>
              <a:gd name="T77" fmla="*/ 60 h 268"/>
              <a:gd name="T78" fmla="*/ 164 w 263"/>
              <a:gd name="T79" fmla="*/ 7 h 268"/>
              <a:gd name="T80" fmla="*/ 164 w 263"/>
              <a:gd name="T81" fmla="*/ 7 h 268"/>
              <a:gd name="T82" fmla="*/ 44 w 263"/>
              <a:gd name="T83" fmla="*/ 37 h 268"/>
              <a:gd name="T84" fmla="*/ 132 w 263"/>
              <a:gd name="T85" fmla="*/ 0 h 268"/>
              <a:gd name="T86" fmla="*/ 51 w 263"/>
              <a:gd name="T87" fmla="*/ 28 h 268"/>
              <a:gd name="T88" fmla="*/ 121 w 263"/>
              <a:gd name="T89" fmla="*/ 3 h 268"/>
              <a:gd name="T90" fmla="*/ 121 w 263"/>
              <a:gd name="T91" fmla="*/ 3 h 268"/>
              <a:gd name="T92" fmla="*/ 80 w 263"/>
              <a:gd name="T93" fmla="*/ 13 h 268"/>
              <a:gd name="T94" fmla="*/ 89 w 263"/>
              <a:gd name="T95" fmla="*/ 7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63" h="268">
                <a:moveTo>
                  <a:pt x="175" y="268"/>
                </a:moveTo>
                <a:cubicBezTo>
                  <a:pt x="172" y="265"/>
                  <a:pt x="169" y="263"/>
                  <a:pt x="166" y="262"/>
                </a:cubicBezTo>
                <a:cubicBezTo>
                  <a:pt x="167" y="259"/>
                  <a:pt x="167" y="259"/>
                  <a:pt x="167" y="259"/>
                </a:cubicBezTo>
                <a:cubicBezTo>
                  <a:pt x="170" y="261"/>
                  <a:pt x="173" y="263"/>
                  <a:pt x="177" y="266"/>
                </a:cubicBezTo>
                <a:lnTo>
                  <a:pt x="175" y="268"/>
                </a:lnTo>
                <a:close/>
                <a:moveTo>
                  <a:pt x="192" y="261"/>
                </a:moveTo>
                <a:cubicBezTo>
                  <a:pt x="189" y="260"/>
                  <a:pt x="189" y="260"/>
                  <a:pt x="189" y="260"/>
                </a:cubicBezTo>
                <a:cubicBezTo>
                  <a:pt x="190" y="256"/>
                  <a:pt x="191" y="252"/>
                  <a:pt x="192" y="250"/>
                </a:cubicBezTo>
                <a:cubicBezTo>
                  <a:pt x="194" y="250"/>
                  <a:pt x="194" y="250"/>
                  <a:pt x="194" y="250"/>
                </a:cubicBezTo>
                <a:cubicBezTo>
                  <a:pt x="193" y="253"/>
                  <a:pt x="192" y="257"/>
                  <a:pt x="192" y="261"/>
                </a:cubicBezTo>
                <a:close/>
                <a:moveTo>
                  <a:pt x="157" y="259"/>
                </a:moveTo>
                <a:cubicBezTo>
                  <a:pt x="153" y="260"/>
                  <a:pt x="150" y="261"/>
                  <a:pt x="146" y="261"/>
                </a:cubicBezTo>
                <a:cubicBezTo>
                  <a:pt x="146" y="258"/>
                  <a:pt x="146" y="258"/>
                  <a:pt x="146" y="258"/>
                </a:cubicBezTo>
                <a:cubicBezTo>
                  <a:pt x="149" y="258"/>
                  <a:pt x="153" y="257"/>
                  <a:pt x="156" y="257"/>
                </a:cubicBezTo>
                <a:lnTo>
                  <a:pt x="157" y="259"/>
                </a:lnTo>
                <a:close/>
                <a:moveTo>
                  <a:pt x="200" y="243"/>
                </a:moveTo>
                <a:cubicBezTo>
                  <a:pt x="198" y="240"/>
                  <a:pt x="198" y="240"/>
                  <a:pt x="198" y="240"/>
                </a:cubicBezTo>
                <a:cubicBezTo>
                  <a:pt x="201" y="239"/>
                  <a:pt x="204" y="237"/>
                  <a:pt x="207" y="234"/>
                </a:cubicBezTo>
                <a:cubicBezTo>
                  <a:pt x="209" y="237"/>
                  <a:pt x="209" y="237"/>
                  <a:pt x="209" y="237"/>
                </a:cubicBezTo>
                <a:cubicBezTo>
                  <a:pt x="206" y="239"/>
                  <a:pt x="203" y="241"/>
                  <a:pt x="200" y="243"/>
                </a:cubicBezTo>
                <a:close/>
                <a:moveTo>
                  <a:pt x="135" y="262"/>
                </a:moveTo>
                <a:cubicBezTo>
                  <a:pt x="131" y="262"/>
                  <a:pt x="128" y="262"/>
                  <a:pt x="124" y="262"/>
                </a:cubicBezTo>
                <a:cubicBezTo>
                  <a:pt x="124" y="259"/>
                  <a:pt x="124" y="259"/>
                  <a:pt x="124" y="259"/>
                </a:cubicBezTo>
                <a:cubicBezTo>
                  <a:pt x="128" y="259"/>
                  <a:pt x="131" y="259"/>
                  <a:pt x="135" y="259"/>
                </a:cubicBezTo>
                <a:lnTo>
                  <a:pt x="135" y="262"/>
                </a:lnTo>
                <a:close/>
                <a:moveTo>
                  <a:pt x="217" y="230"/>
                </a:moveTo>
                <a:cubicBezTo>
                  <a:pt x="216" y="228"/>
                  <a:pt x="216" y="228"/>
                  <a:pt x="216" y="228"/>
                </a:cubicBezTo>
                <a:cubicBezTo>
                  <a:pt x="218" y="225"/>
                  <a:pt x="221" y="223"/>
                  <a:pt x="223" y="220"/>
                </a:cubicBezTo>
                <a:cubicBezTo>
                  <a:pt x="225" y="222"/>
                  <a:pt x="225" y="222"/>
                  <a:pt x="225" y="222"/>
                </a:cubicBezTo>
                <a:cubicBezTo>
                  <a:pt x="223" y="225"/>
                  <a:pt x="220" y="227"/>
                  <a:pt x="217" y="230"/>
                </a:cubicBezTo>
                <a:close/>
                <a:moveTo>
                  <a:pt x="113" y="261"/>
                </a:moveTo>
                <a:cubicBezTo>
                  <a:pt x="110" y="260"/>
                  <a:pt x="106" y="259"/>
                  <a:pt x="103" y="259"/>
                </a:cubicBezTo>
                <a:cubicBezTo>
                  <a:pt x="103" y="256"/>
                  <a:pt x="103" y="256"/>
                  <a:pt x="103" y="256"/>
                </a:cubicBezTo>
                <a:cubicBezTo>
                  <a:pt x="107" y="257"/>
                  <a:pt x="110" y="257"/>
                  <a:pt x="114" y="258"/>
                </a:cubicBezTo>
                <a:lnTo>
                  <a:pt x="113" y="261"/>
                </a:lnTo>
                <a:close/>
                <a:moveTo>
                  <a:pt x="233" y="214"/>
                </a:moveTo>
                <a:cubicBezTo>
                  <a:pt x="231" y="212"/>
                  <a:pt x="231" y="212"/>
                  <a:pt x="231" y="212"/>
                </a:cubicBezTo>
                <a:cubicBezTo>
                  <a:pt x="233" y="210"/>
                  <a:pt x="235" y="207"/>
                  <a:pt x="237" y="204"/>
                </a:cubicBezTo>
                <a:cubicBezTo>
                  <a:pt x="239" y="205"/>
                  <a:pt x="239" y="205"/>
                  <a:pt x="239" y="205"/>
                </a:cubicBezTo>
                <a:cubicBezTo>
                  <a:pt x="237" y="208"/>
                  <a:pt x="235" y="211"/>
                  <a:pt x="233" y="214"/>
                </a:cubicBezTo>
                <a:close/>
                <a:moveTo>
                  <a:pt x="92" y="256"/>
                </a:moveTo>
                <a:cubicBezTo>
                  <a:pt x="89" y="255"/>
                  <a:pt x="85" y="253"/>
                  <a:pt x="82" y="252"/>
                </a:cubicBezTo>
                <a:cubicBezTo>
                  <a:pt x="83" y="250"/>
                  <a:pt x="83" y="250"/>
                  <a:pt x="83" y="250"/>
                </a:cubicBezTo>
                <a:cubicBezTo>
                  <a:pt x="86" y="251"/>
                  <a:pt x="89" y="252"/>
                  <a:pt x="93" y="253"/>
                </a:cubicBezTo>
                <a:lnTo>
                  <a:pt x="92" y="256"/>
                </a:lnTo>
                <a:close/>
                <a:moveTo>
                  <a:pt x="245" y="196"/>
                </a:moveTo>
                <a:cubicBezTo>
                  <a:pt x="243" y="195"/>
                  <a:pt x="243" y="195"/>
                  <a:pt x="243" y="195"/>
                </a:cubicBezTo>
                <a:cubicBezTo>
                  <a:pt x="245" y="192"/>
                  <a:pt x="246" y="189"/>
                  <a:pt x="248" y="185"/>
                </a:cubicBezTo>
                <a:cubicBezTo>
                  <a:pt x="250" y="186"/>
                  <a:pt x="250" y="186"/>
                  <a:pt x="250" y="186"/>
                </a:cubicBezTo>
                <a:cubicBezTo>
                  <a:pt x="249" y="190"/>
                  <a:pt x="247" y="193"/>
                  <a:pt x="245" y="196"/>
                </a:cubicBezTo>
                <a:close/>
                <a:moveTo>
                  <a:pt x="72" y="247"/>
                </a:moveTo>
                <a:cubicBezTo>
                  <a:pt x="69" y="246"/>
                  <a:pt x="65" y="244"/>
                  <a:pt x="62" y="242"/>
                </a:cubicBezTo>
                <a:cubicBezTo>
                  <a:pt x="64" y="240"/>
                  <a:pt x="64" y="240"/>
                  <a:pt x="64" y="240"/>
                </a:cubicBezTo>
                <a:cubicBezTo>
                  <a:pt x="67" y="242"/>
                  <a:pt x="70" y="243"/>
                  <a:pt x="73" y="245"/>
                </a:cubicBezTo>
                <a:lnTo>
                  <a:pt x="72" y="247"/>
                </a:lnTo>
                <a:close/>
                <a:moveTo>
                  <a:pt x="254" y="176"/>
                </a:moveTo>
                <a:cubicBezTo>
                  <a:pt x="252" y="175"/>
                  <a:pt x="252" y="175"/>
                  <a:pt x="252" y="175"/>
                </a:cubicBezTo>
                <a:cubicBezTo>
                  <a:pt x="253" y="172"/>
                  <a:pt x="254" y="169"/>
                  <a:pt x="255" y="165"/>
                </a:cubicBezTo>
                <a:cubicBezTo>
                  <a:pt x="258" y="166"/>
                  <a:pt x="258" y="166"/>
                  <a:pt x="258" y="166"/>
                </a:cubicBezTo>
                <a:cubicBezTo>
                  <a:pt x="257" y="169"/>
                  <a:pt x="256" y="173"/>
                  <a:pt x="254" y="176"/>
                </a:cubicBezTo>
                <a:close/>
                <a:moveTo>
                  <a:pt x="53" y="236"/>
                </a:moveTo>
                <a:cubicBezTo>
                  <a:pt x="50" y="234"/>
                  <a:pt x="47" y="231"/>
                  <a:pt x="45" y="229"/>
                </a:cubicBezTo>
                <a:cubicBezTo>
                  <a:pt x="46" y="227"/>
                  <a:pt x="46" y="227"/>
                  <a:pt x="46" y="227"/>
                </a:cubicBezTo>
                <a:cubicBezTo>
                  <a:pt x="49" y="229"/>
                  <a:pt x="52" y="232"/>
                  <a:pt x="55" y="234"/>
                </a:cubicBezTo>
                <a:lnTo>
                  <a:pt x="53" y="236"/>
                </a:lnTo>
                <a:close/>
                <a:moveTo>
                  <a:pt x="260" y="155"/>
                </a:moveTo>
                <a:cubicBezTo>
                  <a:pt x="258" y="155"/>
                  <a:pt x="258" y="155"/>
                  <a:pt x="258" y="155"/>
                </a:cubicBezTo>
                <a:cubicBezTo>
                  <a:pt x="258" y="151"/>
                  <a:pt x="259" y="148"/>
                  <a:pt x="259" y="144"/>
                </a:cubicBezTo>
                <a:cubicBezTo>
                  <a:pt x="262" y="144"/>
                  <a:pt x="262" y="144"/>
                  <a:pt x="262" y="144"/>
                </a:cubicBezTo>
                <a:cubicBezTo>
                  <a:pt x="261" y="148"/>
                  <a:pt x="261" y="152"/>
                  <a:pt x="260" y="155"/>
                </a:cubicBezTo>
                <a:close/>
                <a:moveTo>
                  <a:pt x="37" y="221"/>
                </a:moveTo>
                <a:cubicBezTo>
                  <a:pt x="34" y="219"/>
                  <a:pt x="32" y="216"/>
                  <a:pt x="30" y="213"/>
                </a:cubicBezTo>
                <a:cubicBezTo>
                  <a:pt x="32" y="212"/>
                  <a:pt x="32" y="212"/>
                  <a:pt x="32" y="212"/>
                </a:cubicBezTo>
                <a:cubicBezTo>
                  <a:pt x="34" y="214"/>
                  <a:pt x="36" y="217"/>
                  <a:pt x="39" y="220"/>
                </a:cubicBezTo>
                <a:lnTo>
                  <a:pt x="37" y="221"/>
                </a:lnTo>
                <a:close/>
                <a:moveTo>
                  <a:pt x="263" y="134"/>
                </a:moveTo>
                <a:cubicBezTo>
                  <a:pt x="260" y="133"/>
                  <a:pt x="260" y="133"/>
                  <a:pt x="260" y="133"/>
                </a:cubicBezTo>
                <a:cubicBezTo>
                  <a:pt x="260" y="130"/>
                  <a:pt x="260" y="126"/>
                  <a:pt x="260" y="123"/>
                </a:cubicBezTo>
                <a:cubicBezTo>
                  <a:pt x="262" y="123"/>
                  <a:pt x="262" y="123"/>
                  <a:pt x="262" y="123"/>
                </a:cubicBezTo>
                <a:cubicBezTo>
                  <a:pt x="263" y="126"/>
                  <a:pt x="263" y="130"/>
                  <a:pt x="263" y="134"/>
                </a:cubicBezTo>
                <a:close/>
                <a:moveTo>
                  <a:pt x="23" y="204"/>
                </a:moveTo>
                <a:cubicBezTo>
                  <a:pt x="21" y="201"/>
                  <a:pt x="19" y="198"/>
                  <a:pt x="17" y="195"/>
                </a:cubicBezTo>
                <a:cubicBezTo>
                  <a:pt x="20" y="194"/>
                  <a:pt x="20" y="194"/>
                  <a:pt x="20" y="194"/>
                </a:cubicBezTo>
                <a:cubicBezTo>
                  <a:pt x="21" y="197"/>
                  <a:pt x="23" y="200"/>
                  <a:pt x="25" y="203"/>
                </a:cubicBezTo>
                <a:lnTo>
                  <a:pt x="23" y="204"/>
                </a:lnTo>
                <a:close/>
                <a:moveTo>
                  <a:pt x="261" y="112"/>
                </a:moveTo>
                <a:cubicBezTo>
                  <a:pt x="259" y="112"/>
                  <a:pt x="259" y="112"/>
                  <a:pt x="259" y="112"/>
                </a:cubicBezTo>
                <a:cubicBezTo>
                  <a:pt x="258" y="109"/>
                  <a:pt x="257" y="105"/>
                  <a:pt x="256" y="102"/>
                </a:cubicBezTo>
                <a:cubicBezTo>
                  <a:pt x="259" y="101"/>
                  <a:pt x="259" y="101"/>
                  <a:pt x="259" y="101"/>
                </a:cubicBezTo>
                <a:cubicBezTo>
                  <a:pt x="260" y="104"/>
                  <a:pt x="261" y="108"/>
                  <a:pt x="261" y="112"/>
                </a:cubicBezTo>
                <a:close/>
                <a:moveTo>
                  <a:pt x="12" y="185"/>
                </a:moveTo>
                <a:cubicBezTo>
                  <a:pt x="11" y="183"/>
                  <a:pt x="10" y="181"/>
                  <a:pt x="9" y="178"/>
                </a:cubicBezTo>
                <a:cubicBezTo>
                  <a:pt x="9" y="177"/>
                  <a:pt x="9" y="176"/>
                  <a:pt x="8" y="175"/>
                </a:cubicBezTo>
                <a:cubicBezTo>
                  <a:pt x="11" y="174"/>
                  <a:pt x="11" y="174"/>
                  <a:pt x="11" y="174"/>
                </a:cubicBezTo>
                <a:cubicBezTo>
                  <a:pt x="11" y="175"/>
                  <a:pt x="11" y="176"/>
                  <a:pt x="12" y="177"/>
                </a:cubicBezTo>
                <a:cubicBezTo>
                  <a:pt x="13" y="180"/>
                  <a:pt x="14" y="182"/>
                  <a:pt x="15" y="184"/>
                </a:cubicBezTo>
                <a:lnTo>
                  <a:pt x="12" y="185"/>
                </a:lnTo>
                <a:close/>
                <a:moveTo>
                  <a:pt x="256" y="90"/>
                </a:moveTo>
                <a:cubicBezTo>
                  <a:pt x="254" y="91"/>
                  <a:pt x="254" y="91"/>
                  <a:pt x="254" y="91"/>
                </a:cubicBezTo>
                <a:cubicBezTo>
                  <a:pt x="253" y="89"/>
                  <a:pt x="252" y="87"/>
                  <a:pt x="251" y="84"/>
                </a:cubicBezTo>
                <a:cubicBezTo>
                  <a:pt x="251" y="83"/>
                  <a:pt x="250" y="82"/>
                  <a:pt x="250" y="81"/>
                </a:cubicBezTo>
                <a:cubicBezTo>
                  <a:pt x="252" y="80"/>
                  <a:pt x="252" y="80"/>
                  <a:pt x="252" y="80"/>
                </a:cubicBezTo>
                <a:cubicBezTo>
                  <a:pt x="253" y="81"/>
                  <a:pt x="253" y="82"/>
                  <a:pt x="254" y="83"/>
                </a:cubicBezTo>
                <a:cubicBezTo>
                  <a:pt x="255" y="86"/>
                  <a:pt x="255" y="88"/>
                  <a:pt x="256" y="90"/>
                </a:cubicBezTo>
                <a:close/>
                <a:moveTo>
                  <a:pt x="8" y="164"/>
                </a:moveTo>
                <a:cubicBezTo>
                  <a:pt x="5" y="165"/>
                  <a:pt x="5" y="165"/>
                  <a:pt x="5" y="165"/>
                </a:cubicBezTo>
                <a:cubicBezTo>
                  <a:pt x="4" y="161"/>
                  <a:pt x="3" y="158"/>
                  <a:pt x="2" y="154"/>
                </a:cubicBezTo>
                <a:cubicBezTo>
                  <a:pt x="5" y="154"/>
                  <a:pt x="5" y="154"/>
                  <a:pt x="5" y="154"/>
                </a:cubicBezTo>
                <a:cubicBezTo>
                  <a:pt x="6" y="157"/>
                  <a:pt x="7" y="161"/>
                  <a:pt x="8" y="164"/>
                </a:cubicBezTo>
                <a:close/>
                <a:moveTo>
                  <a:pt x="245" y="71"/>
                </a:moveTo>
                <a:cubicBezTo>
                  <a:pt x="244" y="68"/>
                  <a:pt x="242" y="65"/>
                  <a:pt x="240" y="62"/>
                </a:cubicBezTo>
                <a:cubicBezTo>
                  <a:pt x="242" y="61"/>
                  <a:pt x="242" y="61"/>
                  <a:pt x="242" y="61"/>
                </a:cubicBezTo>
                <a:cubicBezTo>
                  <a:pt x="244" y="64"/>
                  <a:pt x="246" y="67"/>
                  <a:pt x="248" y="70"/>
                </a:cubicBezTo>
                <a:lnTo>
                  <a:pt x="245" y="71"/>
                </a:lnTo>
                <a:close/>
                <a:moveTo>
                  <a:pt x="4" y="143"/>
                </a:moveTo>
                <a:cubicBezTo>
                  <a:pt x="1" y="143"/>
                  <a:pt x="1" y="143"/>
                  <a:pt x="1" y="143"/>
                </a:cubicBezTo>
                <a:cubicBezTo>
                  <a:pt x="1" y="140"/>
                  <a:pt x="0" y="136"/>
                  <a:pt x="0" y="132"/>
                </a:cubicBezTo>
                <a:cubicBezTo>
                  <a:pt x="3" y="132"/>
                  <a:pt x="3" y="132"/>
                  <a:pt x="3" y="132"/>
                </a:cubicBezTo>
                <a:cubicBezTo>
                  <a:pt x="3" y="136"/>
                  <a:pt x="3" y="140"/>
                  <a:pt x="4" y="143"/>
                </a:cubicBezTo>
                <a:close/>
                <a:moveTo>
                  <a:pt x="234" y="53"/>
                </a:moveTo>
                <a:cubicBezTo>
                  <a:pt x="232" y="51"/>
                  <a:pt x="229" y="48"/>
                  <a:pt x="227" y="45"/>
                </a:cubicBezTo>
                <a:cubicBezTo>
                  <a:pt x="229" y="43"/>
                  <a:pt x="229" y="43"/>
                  <a:pt x="229" y="43"/>
                </a:cubicBezTo>
                <a:cubicBezTo>
                  <a:pt x="232" y="46"/>
                  <a:pt x="234" y="49"/>
                  <a:pt x="236" y="52"/>
                </a:cubicBezTo>
                <a:lnTo>
                  <a:pt x="234" y="53"/>
                </a:lnTo>
                <a:close/>
                <a:moveTo>
                  <a:pt x="3" y="122"/>
                </a:moveTo>
                <a:cubicBezTo>
                  <a:pt x="1" y="121"/>
                  <a:pt x="1" y="121"/>
                  <a:pt x="1" y="121"/>
                </a:cubicBezTo>
                <a:cubicBezTo>
                  <a:pt x="1" y="118"/>
                  <a:pt x="1" y="114"/>
                  <a:pt x="2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4" y="114"/>
                  <a:pt x="4" y="118"/>
                  <a:pt x="3" y="122"/>
                </a:cubicBezTo>
                <a:close/>
                <a:moveTo>
                  <a:pt x="220" y="37"/>
                </a:moveTo>
                <a:cubicBezTo>
                  <a:pt x="217" y="35"/>
                  <a:pt x="214" y="33"/>
                  <a:pt x="211" y="30"/>
                </a:cubicBezTo>
                <a:cubicBezTo>
                  <a:pt x="213" y="28"/>
                  <a:pt x="213" y="28"/>
                  <a:pt x="213" y="28"/>
                </a:cubicBezTo>
                <a:cubicBezTo>
                  <a:pt x="216" y="31"/>
                  <a:pt x="219" y="33"/>
                  <a:pt x="221" y="35"/>
                </a:cubicBezTo>
                <a:lnTo>
                  <a:pt x="220" y="37"/>
                </a:lnTo>
                <a:close/>
                <a:moveTo>
                  <a:pt x="7" y="100"/>
                </a:moveTo>
                <a:cubicBezTo>
                  <a:pt x="4" y="100"/>
                  <a:pt x="4" y="100"/>
                  <a:pt x="4" y="100"/>
                </a:cubicBezTo>
                <a:cubicBezTo>
                  <a:pt x="5" y="96"/>
                  <a:pt x="6" y="93"/>
                  <a:pt x="7" y="89"/>
                </a:cubicBezTo>
                <a:cubicBezTo>
                  <a:pt x="10" y="90"/>
                  <a:pt x="10" y="90"/>
                  <a:pt x="10" y="90"/>
                </a:cubicBezTo>
                <a:cubicBezTo>
                  <a:pt x="9" y="94"/>
                  <a:pt x="8" y="97"/>
                  <a:pt x="7" y="100"/>
                </a:cubicBezTo>
                <a:close/>
                <a:moveTo>
                  <a:pt x="203" y="24"/>
                </a:moveTo>
                <a:cubicBezTo>
                  <a:pt x="200" y="22"/>
                  <a:pt x="197" y="20"/>
                  <a:pt x="194" y="19"/>
                </a:cubicBezTo>
                <a:cubicBezTo>
                  <a:pt x="195" y="16"/>
                  <a:pt x="195" y="16"/>
                  <a:pt x="195" y="16"/>
                </a:cubicBezTo>
                <a:cubicBezTo>
                  <a:pt x="198" y="18"/>
                  <a:pt x="201" y="20"/>
                  <a:pt x="204" y="22"/>
                </a:cubicBezTo>
                <a:lnTo>
                  <a:pt x="203" y="24"/>
                </a:lnTo>
                <a:close/>
                <a:moveTo>
                  <a:pt x="14" y="80"/>
                </a:moveTo>
                <a:cubicBezTo>
                  <a:pt x="11" y="79"/>
                  <a:pt x="11" y="79"/>
                  <a:pt x="11" y="79"/>
                </a:cubicBezTo>
                <a:cubicBezTo>
                  <a:pt x="13" y="76"/>
                  <a:pt x="14" y="72"/>
                  <a:pt x="16" y="69"/>
                </a:cubicBezTo>
                <a:cubicBezTo>
                  <a:pt x="18" y="70"/>
                  <a:pt x="18" y="70"/>
                  <a:pt x="18" y="70"/>
                </a:cubicBezTo>
                <a:cubicBezTo>
                  <a:pt x="17" y="74"/>
                  <a:pt x="15" y="77"/>
                  <a:pt x="14" y="80"/>
                </a:cubicBezTo>
                <a:close/>
                <a:moveTo>
                  <a:pt x="184" y="14"/>
                </a:moveTo>
                <a:cubicBezTo>
                  <a:pt x="181" y="12"/>
                  <a:pt x="178" y="11"/>
                  <a:pt x="174" y="10"/>
                </a:cubicBezTo>
                <a:cubicBezTo>
                  <a:pt x="175" y="7"/>
                  <a:pt x="175" y="7"/>
                  <a:pt x="175" y="7"/>
                </a:cubicBezTo>
                <a:cubicBezTo>
                  <a:pt x="178" y="8"/>
                  <a:pt x="182" y="10"/>
                  <a:pt x="185" y="11"/>
                </a:cubicBezTo>
                <a:lnTo>
                  <a:pt x="184" y="14"/>
                </a:lnTo>
                <a:close/>
                <a:moveTo>
                  <a:pt x="24" y="61"/>
                </a:moveTo>
                <a:cubicBezTo>
                  <a:pt x="21" y="60"/>
                  <a:pt x="21" y="60"/>
                  <a:pt x="21" y="60"/>
                </a:cubicBezTo>
                <a:cubicBezTo>
                  <a:pt x="23" y="57"/>
                  <a:pt x="25" y="54"/>
                  <a:pt x="28" y="51"/>
                </a:cubicBezTo>
                <a:cubicBezTo>
                  <a:pt x="30" y="52"/>
                  <a:pt x="30" y="52"/>
                  <a:pt x="30" y="52"/>
                </a:cubicBezTo>
                <a:cubicBezTo>
                  <a:pt x="28" y="55"/>
                  <a:pt x="26" y="58"/>
                  <a:pt x="24" y="61"/>
                </a:cubicBezTo>
                <a:close/>
                <a:moveTo>
                  <a:pt x="164" y="7"/>
                </a:moveTo>
                <a:cubicBezTo>
                  <a:pt x="160" y="6"/>
                  <a:pt x="157" y="5"/>
                  <a:pt x="153" y="4"/>
                </a:cubicBezTo>
                <a:cubicBezTo>
                  <a:pt x="154" y="2"/>
                  <a:pt x="154" y="2"/>
                  <a:pt x="154" y="2"/>
                </a:cubicBezTo>
                <a:cubicBezTo>
                  <a:pt x="157" y="2"/>
                  <a:pt x="161" y="3"/>
                  <a:pt x="165" y="4"/>
                </a:cubicBezTo>
                <a:lnTo>
                  <a:pt x="164" y="7"/>
                </a:lnTo>
                <a:close/>
                <a:moveTo>
                  <a:pt x="37" y="44"/>
                </a:moveTo>
                <a:cubicBezTo>
                  <a:pt x="35" y="42"/>
                  <a:pt x="35" y="42"/>
                  <a:pt x="35" y="42"/>
                </a:cubicBezTo>
                <a:cubicBezTo>
                  <a:pt x="37" y="40"/>
                  <a:pt x="40" y="37"/>
                  <a:pt x="42" y="35"/>
                </a:cubicBezTo>
                <a:cubicBezTo>
                  <a:pt x="44" y="37"/>
                  <a:pt x="44" y="37"/>
                  <a:pt x="44" y="37"/>
                </a:cubicBezTo>
                <a:cubicBezTo>
                  <a:pt x="42" y="39"/>
                  <a:pt x="39" y="42"/>
                  <a:pt x="37" y="44"/>
                </a:cubicBezTo>
                <a:close/>
                <a:moveTo>
                  <a:pt x="143" y="3"/>
                </a:moveTo>
                <a:cubicBezTo>
                  <a:pt x="139" y="3"/>
                  <a:pt x="136" y="2"/>
                  <a:pt x="132" y="2"/>
                </a:cubicBezTo>
                <a:cubicBezTo>
                  <a:pt x="132" y="0"/>
                  <a:pt x="132" y="0"/>
                  <a:pt x="132" y="0"/>
                </a:cubicBezTo>
                <a:cubicBezTo>
                  <a:pt x="136" y="0"/>
                  <a:pt x="139" y="0"/>
                  <a:pt x="143" y="0"/>
                </a:cubicBezTo>
                <a:lnTo>
                  <a:pt x="143" y="3"/>
                </a:lnTo>
                <a:close/>
                <a:moveTo>
                  <a:pt x="52" y="30"/>
                </a:moveTo>
                <a:cubicBezTo>
                  <a:pt x="51" y="28"/>
                  <a:pt x="51" y="28"/>
                  <a:pt x="51" y="28"/>
                </a:cubicBezTo>
                <a:cubicBezTo>
                  <a:pt x="54" y="25"/>
                  <a:pt x="57" y="23"/>
                  <a:pt x="60" y="21"/>
                </a:cubicBezTo>
                <a:cubicBezTo>
                  <a:pt x="61" y="23"/>
                  <a:pt x="61" y="23"/>
                  <a:pt x="61" y="23"/>
                </a:cubicBezTo>
                <a:cubicBezTo>
                  <a:pt x="58" y="25"/>
                  <a:pt x="55" y="28"/>
                  <a:pt x="52" y="30"/>
                </a:cubicBezTo>
                <a:close/>
                <a:moveTo>
                  <a:pt x="121" y="3"/>
                </a:moveTo>
                <a:cubicBezTo>
                  <a:pt x="118" y="3"/>
                  <a:pt x="114" y="4"/>
                  <a:pt x="111" y="4"/>
                </a:cubicBezTo>
                <a:cubicBezTo>
                  <a:pt x="110" y="1"/>
                  <a:pt x="110" y="1"/>
                  <a:pt x="110" y="1"/>
                </a:cubicBezTo>
                <a:cubicBezTo>
                  <a:pt x="114" y="1"/>
                  <a:pt x="118" y="0"/>
                  <a:pt x="121" y="0"/>
                </a:cubicBezTo>
                <a:lnTo>
                  <a:pt x="121" y="3"/>
                </a:lnTo>
                <a:close/>
                <a:moveTo>
                  <a:pt x="70" y="18"/>
                </a:moveTo>
                <a:cubicBezTo>
                  <a:pt x="69" y="16"/>
                  <a:pt x="69" y="16"/>
                  <a:pt x="69" y="16"/>
                </a:cubicBezTo>
                <a:cubicBezTo>
                  <a:pt x="72" y="14"/>
                  <a:pt x="76" y="12"/>
                  <a:pt x="79" y="11"/>
                </a:cubicBezTo>
                <a:cubicBezTo>
                  <a:pt x="80" y="13"/>
                  <a:pt x="80" y="13"/>
                  <a:pt x="80" y="13"/>
                </a:cubicBezTo>
                <a:cubicBezTo>
                  <a:pt x="77" y="15"/>
                  <a:pt x="73" y="16"/>
                  <a:pt x="70" y="18"/>
                </a:cubicBezTo>
                <a:close/>
                <a:moveTo>
                  <a:pt x="100" y="6"/>
                </a:moveTo>
                <a:cubicBezTo>
                  <a:pt x="97" y="7"/>
                  <a:pt x="93" y="8"/>
                  <a:pt x="90" y="9"/>
                </a:cubicBezTo>
                <a:cubicBezTo>
                  <a:pt x="89" y="7"/>
                  <a:pt x="89" y="7"/>
                  <a:pt x="89" y="7"/>
                </a:cubicBezTo>
                <a:cubicBezTo>
                  <a:pt x="92" y="6"/>
                  <a:pt x="96" y="5"/>
                  <a:pt x="100" y="4"/>
                </a:cubicBezTo>
                <a:lnTo>
                  <a:pt x="100" y="6"/>
                </a:lnTo>
                <a:close/>
              </a:path>
            </a:pathLst>
          </a:custGeom>
          <a:solidFill>
            <a:srgbClr val="0580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766" name="Group 765"/>
          <p:cNvGrpSpPr/>
          <p:nvPr/>
        </p:nvGrpSpPr>
        <p:grpSpPr>
          <a:xfrm>
            <a:off x="4995804" y="2655987"/>
            <a:ext cx="798512" cy="765175"/>
            <a:chOff x="5106988" y="2814638"/>
            <a:chExt cx="798512" cy="765175"/>
          </a:xfrm>
        </p:grpSpPr>
        <p:sp>
          <p:nvSpPr>
            <p:cNvPr id="737" name="Freeform 36"/>
            <p:cNvSpPr>
              <a:spLocks/>
            </p:cNvSpPr>
            <p:nvPr/>
          </p:nvSpPr>
          <p:spPr bwMode="auto">
            <a:xfrm>
              <a:off x="5106988" y="3390900"/>
              <a:ext cx="23813" cy="20638"/>
            </a:xfrm>
            <a:custGeom>
              <a:avLst/>
              <a:gdLst>
                <a:gd name="T0" fmla="*/ 0 w 8"/>
                <a:gd name="T1" fmla="*/ 7 h 7"/>
                <a:gd name="T2" fmla="*/ 2 w 8"/>
                <a:gd name="T3" fmla="*/ 5 h 7"/>
                <a:gd name="T4" fmla="*/ 5 w 8"/>
                <a:gd name="T5" fmla="*/ 0 h 7"/>
                <a:gd name="T6" fmla="*/ 7 w 8"/>
                <a:gd name="T7" fmla="*/ 2 h 7"/>
                <a:gd name="T8" fmla="*/ 5 w 8"/>
                <a:gd name="T9" fmla="*/ 4 h 7"/>
                <a:gd name="T10" fmla="*/ 8 w 8"/>
                <a:gd name="T11" fmla="*/ 4 h 7"/>
                <a:gd name="T12" fmla="*/ 8 w 8"/>
                <a:gd name="T13" fmla="*/ 7 h 7"/>
                <a:gd name="T14" fmla="*/ 3 w 8"/>
                <a:gd name="T15" fmla="*/ 7 h 7"/>
                <a:gd name="T16" fmla="*/ 0 w 8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0" y="7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3"/>
                    <a:pt x="5" y="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6" y="3"/>
                    <a:pt x="5" y="4"/>
                  </a:cubicBezTo>
                  <a:cubicBezTo>
                    <a:pt x="6" y="4"/>
                    <a:pt x="7" y="4"/>
                    <a:pt x="8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5" y="7"/>
                    <a:pt x="3" y="7"/>
                    <a:pt x="3" y="7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8" name="Freeform 37"/>
            <p:cNvSpPr>
              <a:spLocks noEditPoints="1"/>
            </p:cNvSpPr>
            <p:nvPr/>
          </p:nvSpPr>
          <p:spPr bwMode="auto">
            <a:xfrm>
              <a:off x="5140325" y="2814638"/>
              <a:ext cx="765175" cy="765175"/>
            </a:xfrm>
            <a:custGeom>
              <a:avLst/>
              <a:gdLst>
                <a:gd name="T0" fmla="*/ 2 w 263"/>
                <a:gd name="T1" fmla="*/ 190 h 262"/>
                <a:gd name="T2" fmla="*/ 20 w 263"/>
                <a:gd name="T3" fmla="*/ 203 h 262"/>
                <a:gd name="T4" fmla="*/ 4 w 263"/>
                <a:gd name="T5" fmla="*/ 159 h 262"/>
                <a:gd name="T6" fmla="*/ 27 w 263"/>
                <a:gd name="T7" fmla="*/ 210 h 262"/>
                <a:gd name="T8" fmla="*/ 27 w 263"/>
                <a:gd name="T9" fmla="*/ 210 h 262"/>
                <a:gd name="T10" fmla="*/ 4 w 263"/>
                <a:gd name="T11" fmla="*/ 148 h 262"/>
                <a:gd name="T12" fmla="*/ 52 w 263"/>
                <a:gd name="T13" fmla="*/ 232 h 262"/>
                <a:gd name="T14" fmla="*/ 2 w 263"/>
                <a:gd name="T15" fmla="*/ 115 h 262"/>
                <a:gd name="T16" fmla="*/ 59 w 263"/>
                <a:gd name="T17" fmla="*/ 240 h 262"/>
                <a:gd name="T18" fmla="*/ 59 w 263"/>
                <a:gd name="T19" fmla="*/ 240 h 262"/>
                <a:gd name="T20" fmla="*/ 6 w 263"/>
                <a:gd name="T21" fmla="*/ 105 h 262"/>
                <a:gd name="T22" fmla="*/ 89 w 263"/>
                <a:gd name="T23" fmla="*/ 252 h 262"/>
                <a:gd name="T24" fmla="*/ 14 w 263"/>
                <a:gd name="T25" fmla="*/ 74 h 262"/>
                <a:gd name="T26" fmla="*/ 99 w 263"/>
                <a:gd name="T27" fmla="*/ 258 h 262"/>
                <a:gd name="T28" fmla="*/ 99 w 263"/>
                <a:gd name="T29" fmla="*/ 258 h 262"/>
                <a:gd name="T30" fmla="*/ 22 w 263"/>
                <a:gd name="T31" fmla="*/ 65 h 262"/>
                <a:gd name="T32" fmla="*/ 131 w 263"/>
                <a:gd name="T33" fmla="*/ 260 h 262"/>
                <a:gd name="T34" fmla="*/ 39 w 263"/>
                <a:gd name="T35" fmla="*/ 38 h 262"/>
                <a:gd name="T36" fmla="*/ 142 w 263"/>
                <a:gd name="T37" fmla="*/ 262 h 262"/>
                <a:gd name="T38" fmla="*/ 142 w 263"/>
                <a:gd name="T39" fmla="*/ 262 h 262"/>
                <a:gd name="T40" fmla="*/ 49 w 263"/>
                <a:gd name="T41" fmla="*/ 33 h 262"/>
                <a:gd name="T42" fmla="*/ 173 w 263"/>
                <a:gd name="T43" fmla="*/ 253 h 262"/>
                <a:gd name="T44" fmla="*/ 72 w 263"/>
                <a:gd name="T45" fmla="*/ 15 h 262"/>
                <a:gd name="T46" fmla="*/ 67 w 263"/>
                <a:gd name="T47" fmla="*/ 21 h 262"/>
                <a:gd name="T48" fmla="*/ 190 w 263"/>
                <a:gd name="T49" fmla="*/ 246 h 262"/>
                <a:gd name="T50" fmla="*/ 184 w 263"/>
                <a:gd name="T51" fmla="*/ 251 h 262"/>
                <a:gd name="T52" fmla="*/ 96 w 263"/>
                <a:gd name="T53" fmla="*/ 8 h 262"/>
                <a:gd name="T54" fmla="*/ 212 w 263"/>
                <a:gd name="T55" fmla="*/ 235 h 262"/>
                <a:gd name="T56" fmla="*/ 106 w 263"/>
                <a:gd name="T57" fmla="*/ 3 h 262"/>
                <a:gd name="T58" fmla="*/ 219 w 263"/>
                <a:gd name="T59" fmla="*/ 225 h 262"/>
                <a:gd name="T60" fmla="*/ 219 w 263"/>
                <a:gd name="T61" fmla="*/ 225 h 262"/>
                <a:gd name="T62" fmla="*/ 139 w 263"/>
                <a:gd name="T63" fmla="*/ 3 h 262"/>
                <a:gd name="T64" fmla="*/ 242 w 263"/>
                <a:gd name="T65" fmla="*/ 202 h 262"/>
                <a:gd name="T66" fmla="*/ 150 w 263"/>
                <a:gd name="T67" fmla="*/ 2 h 262"/>
                <a:gd name="T68" fmla="*/ 245 w 263"/>
                <a:gd name="T69" fmla="*/ 192 h 262"/>
                <a:gd name="T70" fmla="*/ 245 w 263"/>
                <a:gd name="T71" fmla="*/ 192 h 262"/>
                <a:gd name="T72" fmla="*/ 180 w 263"/>
                <a:gd name="T73" fmla="*/ 13 h 262"/>
                <a:gd name="T74" fmla="*/ 259 w 263"/>
                <a:gd name="T75" fmla="*/ 162 h 262"/>
                <a:gd name="T76" fmla="*/ 191 w 263"/>
                <a:gd name="T77" fmla="*/ 15 h 262"/>
                <a:gd name="T78" fmla="*/ 259 w 263"/>
                <a:gd name="T79" fmla="*/ 151 h 262"/>
                <a:gd name="T80" fmla="*/ 259 w 263"/>
                <a:gd name="T81" fmla="*/ 151 h 262"/>
                <a:gd name="T82" fmla="*/ 217 w 263"/>
                <a:gd name="T83" fmla="*/ 35 h 262"/>
                <a:gd name="T84" fmla="*/ 262 w 263"/>
                <a:gd name="T85" fmla="*/ 119 h 262"/>
                <a:gd name="T86" fmla="*/ 226 w 263"/>
                <a:gd name="T87" fmla="*/ 41 h 262"/>
                <a:gd name="T88" fmla="*/ 258 w 263"/>
                <a:gd name="T89" fmla="*/ 108 h 262"/>
                <a:gd name="T90" fmla="*/ 258 w 263"/>
                <a:gd name="T91" fmla="*/ 108 h 262"/>
                <a:gd name="T92" fmla="*/ 243 w 263"/>
                <a:gd name="T93" fmla="*/ 68 h 262"/>
                <a:gd name="T94" fmla="*/ 251 w 263"/>
                <a:gd name="T95" fmla="*/ 77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3" h="262">
                  <a:moveTo>
                    <a:pt x="0" y="188"/>
                  </a:moveTo>
                  <a:cubicBezTo>
                    <a:pt x="2" y="185"/>
                    <a:pt x="4" y="182"/>
                    <a:pt x="5" y="179"/>
                  </a:cubicBezTo>
                  <a:cubicBezTo>
                    <a:pt x="7" y="180"/>
                    <a:pt x="7" y="180"/>
                    <a:pt x="7" y="180"/>
                  </a:cubicBezTo>
                  <a:cubicBezTo>
                    <a:pt x="6" y="183"/>
                    <a:pt x="4" y="186"/>
                    <a:pt x="2" y="190"/>
                  </a:cubicBezTo>
                  <a:lnTo>
                    <a:pt x="0" y="188"/>
                  </a:lnTo>
                  <a:close/>
                  <a:moveTo>
                    <a:pt x="8" y="204"/>
                  </a:moveTo>
                  <a:cubicBezTo>
                    <a:pt x="9" y="202"/>
                    <a:pt x="9" y="202"/>
                    <a:pt x="9" y="202"/>
                  </a:cubicBezTo>
                  <a:cubicBezTo>
                    <a:pt x="13" y="202"/>
                    <a:pt x="17" y="202"/>
                    <a:pt x="20" y="203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6" y="205"/>
                    <a:pt x="13" y="205"/>
                    <a:pt x="8" y="204"/>
                  </a:cubicBezTo>
                  <a:close/>
                  <a:moveTo>
                    <a:pt x="6" y="170"/>
                  </a:moveTo>
                  <a:cubicBezTo>
                    <a:pt x="5" y="166"/>
                    <a:pt x="4" y="162"/>
                    <a:pt x="4" y="159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7" y="162"/>
                    <a:pt x="8" y="165"/>
                    <a:pt x="9" y="169"/>
                  </a:cubicBezTo>
                  <a:lnTo>
                    <a:pt x="6" y="170"/>
                  </a:lnTo>
                  <a:close/>
                  <a:moveTo>
                    <a:pt x="27" y="210"/>
                  </a:moveTo>
                  <a:cubicBezTo>
                    <a:pt x="29" y="209"/>
                    <a:pt x="29" y="209"/>
                    <a:pt x="29" y="209"/>
                  </a:cubicBezTo>
                  <a:cubicBezTo>
                    <a:pt x="31" y="212"/>
                    <a:pt x="34" y="215"/>
                    <a:pt x="36" y="217"/>
                  </a:cubicBezTo>
                  <a:cubicBezTo>
                    <a:pt x="34" y="219"/>
                    <a:pt x="34" y="219"/>
                    <a:pt x="34" y="219"/>
                  </a:cubicBezTo>
                  <a:cubicBezTo>
                    <a:pt x="32" y="216"/>
                    <a:pt x="29" y="213"/>
                    <a:pt x="27" y="210"/>
                  </a:cubicBezTo>
                  <a:close/>
                  <a:moveTo>
                    <a:pt x="2" y="148"/>
                  </a:moveTo>
                  <a:cubicBezTo>
                    <a:pt x="1" y="144"/>
                    <a:pt x="1" y="141"/>
                    <a:pt x="1" y="137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4" y="141"/>
                    <a:pt x="4" y="144"/>
                    <a:pt x="4" y="148"/>
                  </a:cubicBezTo>
                  <a:lnTo>
                    <a:pt x="2" y="148"/>
                  </a:lnTo>
                  <a:close/>
                  <a:moveTo>
                    <a:pt x="42" y="227"/>
                  </a:moveTo>
                  <a:cubicBezTo>
                    <a:pt x="44" y="225"/>
                    <a:pt x="44" y="225"/>
                    <a:pt x="44" y="225"/>
                  </a:cubicBezTo>
                  <a:cubicBezTo>
                    <a:pt x="46" y="227"/>
                    <a:pt x="49" y="230"/>
                    <a:pt x="52" y="232"/>
                  </a:cubicBezTo>
                  <a:cubicBezTo>
                    <a:pt x="50" y="234"/>
                    <a:pt x="50" y="234"/>
                    <a:pt x="50" y="234"/>
                  </a:cubicBezTo>
                  <a:cubicBezTo>
                    <a:pt x="47" y="232"/>
                    <a:pt x="44" y="229"/>
                    <a:pt x="42" y="227"/>
                  </a:cubicBezTo>
                  <a:close/>
                  <a:moveTo>
                    <a:pt x="1" y="126"/>
                  </a:moveTo>
                  <a:cubicBezTo>
                    <a:pt x="1" y="123"/>
                    <a:pt x="1" y="119"/>
                    <a:pt x="2" y="115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9"/>
                    <a:pt x="4" y="123"/>
                    <a:pt x="3" y="126"/>
                  </a:cubicBezTo>
                  <a:lnTo>
                    <a:pt x="1" y="126"/>
                  </a:lnTo>
                  <a:close/>
                  <a:moveTo>
                    <a:pt x="59" y="240"/>
                  </a:moveTo>
                  <a:cubicBezTo>
                    <a:pt x="60" y="238"/>
                    <a:pt x="60" y="238"/>
                    <a:pt x="60" y="238"/>
                  </a:cubicBezTo>
                  <a:cubicBezTo>
                    <a:pt x="63" y="240"/>
                    <a:pt x="66" y="242"/>
                    <a:pt x="70" y="244"/>
                  </a:cubicBezTo>
                  <a:cubicBezTo>
                    <a:pt x="68" y="246"/>
                    <a:pt x="68" y="246"/>
                    <a:pt x="68" y="246"/>
                  </a:cubicBezTo>
                  <a:cubicBezTo>
                    <a:pt x="65" y="244"/>
                    <a:pt x="62" y="242"/>
                    <a:pt x="59" y="240"/>
                  </a:cubicBezTo>
                  <a:close/>
                  <a:moveTo>
                    <a:pt x="3" y="105"/>
                  </a:moveTo>
                  <a:cubicBezTo>
                    <a:pt x="4" y="101"/>
                    <a:pt x="5" y="97"/>
                    <a:pt x="6" y="94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8" y="98"/>
                    <a:pt x="7" y="102"/>
                    <a:pt x="6" y="105"/>
                  </a:cubicBezTo>
                  <a:lnTo>
                    <a:pt x="3" y="105"/>
                  </a:lnTo>
                  <a:close/>
                  <a:moveTo>
                    <a:pt x="78" y="251"/>
                  </a:moveTo>
                  <a:cubicBezTo>
                    <a:pt x="79" y="248"/>
                    <a:pt x="79" y="248"/>
                    <a:pt x="79" y="248"/>
                  </a:cubicBezTo>
                  <a:cubicBezTo>
                    <a:pt x="82" y="250"/>
                    <a:pt x="86" y="251"/>
                    <a:pt x="89" y="252"/>
                  </a:cubicBezTo>
                  <a:cubicBezTo>
                    <a:pt x="88" y="255"/>
                    <a:pt x="88" y="255"/>
                    <a:pt x="88" y="255"/>
                  </a:cubicBezTo>
                  <a:cubicBezTo>
                    <a:pt x="85" y="254"/>
                    <a:pt x="81" y="252"/>
                    <a:pt x="78" y="251"/>
                  </a:cubicBezTo>
                  <a:close/>
                  <a:moveTo>
                    <a:pt x="10" y="84"/>
                  </a:moveTo>
                  <a:cubicBezTo>
                    <a:pt x="11" y="80"/>
                    <a:pt x="12" y="77"/>
                    <a:pt x="14" y="74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15" y="78"/>
                    <a:pt x="13" y="81"/>
                    <a:pt x="12" y="85"/>
                  </a:cubicBezTo>
                  <a:lnTo>
                    <a:pt x="10" y="84"/>
                  </a:lnTo>
                  <a:close/>
                  <a:moveTo>
                    <a:pt x="99" y="258"/>
                  </a:moveTo>
                  <a:cubicBezTo>
                    <a:pt x="99" y="256"/>
                    <a:pt x="99" y="256"/>
                    <a:pt x="99" y="256"/>
                  </a:cubicBezTo>
                  <a:cubicBezTo>
                    <a:pt x="103" y="256"/>
                    <a:pt x="106" y="257"/>
                    <a:pt x="110" y="258"/>
                  </a:cubicBezTo>
                  <a:cubicBezTo>
                    <a:pt x="109" y="261"/>
                    <a:pt x="109" y="261"/>
                    <a:pt x="109" y="261"/>
                  </a:cubicBezTo>
                  <a:cubicBezTo>
                    <a:pt x="106" y="260"/>
                    <a:pt x="102" y="259"/>
                    <a:pt x="99" y="258"/>
                  </a:cubicBezTo>
                  <a:close/>
                  <a:moveTo>
                    <a:pt x="19" y="64"/>
                  </a:moveTo>
                  <a:cubicBezTo>
                    <a:pt x="21" y="61"/>
                    <a:pt x="23" y="58"/>
                    <a:pt x="25" y="55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5" y="59"/>
                    <a:pt x="23" y="62"/>
                    <a:pt x="22" y="65"/>
                  </a:cubicBezTo>
                  <a:lnTo>
                    <a:pt x="19" y="64"/>
                  </a:lnTo>
                  <a:close/>
                  <a:moveTo>
                    <a:pt x="120" y="262"/>
                  </a:moveTo>
                  <a:cubicBezTo>
                    <a:pt x="120" y="259"/>
                    <a:pt x="120" y="259"/>
                    <a:pt x="120" y="259"/>
                  </a:cubicBezTo>
                  <a:cubicBezTo>
                    <a:pt x="124" y="260"/>
                    <a:pt x="128" y="260"/>
                    <a:pt x="131" y="260"/>
                  </a:cubicBezTo>
                  <a:cubicBezTo>
                    <a:pt x="131" y="262"/>
                    <a:pt x="131" y="262"/>
                    <a:pt x="131" y="262"/>
                  </a:cubicBezTo>
                  <a:cubicBezTo>
                    <a:pt x="127" y="262"/>
                    <a:pt x="124" y="262"/>
                    <a:pt x="120" y="262"/>
                  </a:cubicBezTo>
                  <a:close/>
                  <a:moveTo>
                    <a:pt x="32" y="46"/>
                  </a:moveTo>
                  <a:cubicBezTo>
                    <a:pt x="34" y="43"/>
                    <a:pt x="37" y="41"/>
                    <a:pt x="39" y="38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9" y="43"/>
                    <a:pt x="36" y="45"/>
                    <a:pt x="34" y="48"/>
                  </a:cubicBezTo>
                  <a:lnTo>
                    <a:pt x="32" y="46"/>
                  </a:lnTo>
                  <a:close/>
                  <a:moveTo>
                    <a:pt x="142" y="262"/>
                  </a:moveTo>
                  <a:cubicBezTo>
                    <a:pt x="142" y="259"/>
                    <a:pt x="142" y="259"/>
                    <a:pt x="142" y="259"/>
                  </a:cubicBezTo>
                  <a:cubicBezTo>
                    <a:pt x="145" y="259"/>
                    <a:pt x="149" y="259"/>
                    <a:pt x="153" y="258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49" y="261"/>
                    <a:pt x="146" y="262"/>
                    <a:pt x="142" y="262"/>
                  </a:cubicBezTo>
                  <a:close/>
                  <a:moveTo>
                    <a:pt x="48" y="31"/>
                  </a:moveTo>
                  <a:cubicBezTo>
                    <a:pt x="50" y="28"/>
                    <a:pt x="53" y="26"/>
                    <a:pt x="56" y="24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5" y="28"/>
                    <a:pt x="52" y="31"/>
                    <a:pt x="49" y="33"/>
                  </a:cubicBezTo>
                  <a:lnTo>
                    <a:pt x="48" y="31"/>
                  </a:lnTo>
                  <a:close/>
                  <a:moveTo>
                    <a:pt x="164" y="258"/>
                  </a:moveTo>
                  <a:cubicBezTo>
                    <a:pt x="163" y="256"/>
                    <a:pt x="163" y="256"/>
                    <a:pt x="163" y="256"/>
                  </a:cubicBezTo>
                  <a:cubicBezTo>
                    <a:pt x="167" y="255"/>
                    <a:pt x="170" y="254"/>
                    <a:pt x="173" y="253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1" y="257"/>
                    <a:pt x="167" y="258"/>
                    <a:pt x="164" y="258"/>
                  </a:cubicBezTo>
                  <a:close/>
                  <a:moveTo>
                    <a:pt x="65" y="18"/>
                  </a:moveTo>
                  <a:cubicBezTo>
                    <a:pt x="68" y="17"/>
                    <a:pt x="70" y="16"/>
                    <a:pt x="72" y="15"/>
                  </a:cubicBezTo>
                  <a:cubicBezTo>
                    <a:pt x="73" y="14"/>
                    <a:pt x="74" y="14"/>
                    <a:pt x="75" y="13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6"/>
                    <a:pt x="73" y="17"/>
                  </a:cubicBezTo>
                  <a:cubicBezTo>
                    <a:pt x="71" y="18"/>
                    <a:pt x="69" y="19"/>
                    <a:pt x="67" y="21"/>
                  </a:cubicBezTo>
                  <a:lnTo>
                    <a:pt x="65" y="18"/>
                  </a:lnTo>
                  <a:close/>
                  <a:moveTo>
                    <a:pt x="184" y="251"/>
                  </a:moveTo>
                  <a:cubicBezTo>
                    <a:pt x="183" y="249"/>
                    <a:pt x="183" y="249"/>
                    <a:pt x="183" y="249"/>
                  </a:cubicBezTo>
                  <a:cubicBezTo>
                    <a:pt x="185" y="248"/>
                    <a:pt x="188" y="247"/>
                    <a:pt x="190" y="246"/>
                  </a:cubicBezTo>
                  <a:cubicBezTo>
                    <a:pt x="191" y="245"/>
                    <a:pt x="192" y="245"/>
                    <a:pt x="193" y="244"/>
                  </a:cubicBezTo>
                  <a:cubicBezTo>
                    <a:pt x="194" y="247"/>
                    <a:pt x="194" y="247"/>
                    <a:pt x="194" y="247"/>
                  </a:cubicBezTo>
                  <a:cubicBezTo>
                    <a:pt x="193" y="247"/>
                    <a:pt x="192" y="248"/>
                    <a:pt x="191" y="248"/>
                  </a:cubicBezTo>
                  <a:cubicBezTo>
                    <a:pt x="189" y="249"/>
                    <a:pt x="187" y="250"/>
                    <a:pt x="184" y="251"/>
                  </a:cubicBezTo>
                  <a:close/>
                  <a:moveTo>
                    <a:pt x="86" y="11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9" y="8"/>
                    <a:pt x="92" y="6"/>
                    <a:pt x="96" y="5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3" y="9"/>
                    <a:pt x="89" y="10"/>
                    <a:pt x="86" y="11"/>
                  </a:cubicBezTo>
                  <a:close/>
                  <a:moveTo>
                    <a:pt x="202" y="239"/>
                  </a:moveTo>
                  <a:cubicBezTo>
                    <a:pt x="205" y="237"/>
                    <a:pt x="208" y="235"/>
                    <a:pt x="211" y="232"/>
                  </a:cubicBezTo>
                  <a:cubicBezTo>
                    <a:pt x="212" y="235"/>
                    <a:pt x="212" y="235"/>
                    <a:pt x="212" y="235"/>
                  </a:cubicBezTo>
                  <a:cubicBezTo>
                    <a:pt x="210" y="237"/>
                    <a:pt x="207" y="239"/>
                    <a:pt x="204" y="241"/>
                  </a:cubicBezTo>
                  <a:lnTo>
                    <a:pt x="202" y="239"/>
                  </a:lnTo>
                  <a:close/>
                  <a:moveTo>
                    <a:pt x="107" y="5"/>
                  </a:moveTo>
                  <a:cubicBezTo>
                    <a:pt x="106" y="3"/>
                    <a:pt x="106" y="3"/>
                    <a:pt x="106" y="3"/>
                  </a:cubicBezTo>
                  <a:cubicBezTo>
                    <a:pt x="110" y="2"/>
                    <a:pt x="113" y="1"/>
                    <a:pt x="117" y="1"/>
                  </a:cubicBezTo>
                  <a:cubicBezTo>
                    <a:pt x="117" y="4"/>
                    <a:pt x="117" y="4"/>
                    <a:pt x="117" y="4"/>
                  </a:cubicBezTo>
                  <a:cubicBezTo>
                    <a:pt x="114" y="4"/>
                    <a:pt x="110" y="5"/>
                    <a:pt x="107" y="5"/>
                  </a:cubicBezTo>
                  <a:close/>
                  <a:moveTo>
                    <a:pt x="219" y="225"/>
                  </a:moveTo>
                  <a:cubicBezTo>
                    <a:pt x="222" y="223"/>
                    <a:pt x="224" y="220"/>
                    <a:pt x="227" y="218"/>
                  </a:cubicBezTo>
                  <a:cubicBezTo>
                    <a:pt x="229" y="220"/>
                    <a:pt x="229" y="220"/>
                    <a:pt x="229" y="220"/>
                  </a:cubicBezTo>
                  <a:cubicBezTo>
                    <a:pt x="226" y="222"/>
                    <a:pt x="223" y="225"/>
                    <a:pt x="221" y="227"/>
                  </a:cubicBezTo>
                  <a:lnTo>
                    <a:pt x="219" y="225"/>
                  </a:lnTo>
                  <a:close/>
                  <a:moveTo>
                    <a:pt x="128" y="3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32" y="0"/>
                    <a:pt x="135" y="0"/>
                    <a:pt x="139" y="0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5" y="3"/>
                    <a:pt x="132" y="3"/>
                    <a:pt x="128" y="3"/>
                  </a:cubicBezTo>
                  <a:close/>
                  <a:moveTo>
                    <a:pt x="233" y="210"/>
                  </a:moveTo>
                  <a:cubicBezTo>
                    <a:pt x="236" y="207"/>
                    <a:pt x="238" y="204"/>
                    <a:pt x="240" y="201"/>
                  </a:cubicBezTo>
                  <a:cubicBezTo>
                    <a:pt x="242" y="202"/>
                    <a:pt x="242" y="202"/>
                    <a:pt x="242" y="202"/>
                  </a:cubicBezTo>
                  <a:cubicBezTo>
                    <a:pt x="240" y="205"/>
                    <a:pt x="238" y="208"/>
                    <a:pt x="236" y="211"/>
                  </a:cubicBezTo>
                  <a:lnTo>
                    <a:pt x="233" y="210"/>
                  </a:lnTo>
                  <a:close/>
                  <a:moveTo>
                    <a:pt x="149" y="4"/>
                  </a:moveTo>
                  <a:cubicBezTo>
                    <a:pt x="150" y="2"/>
                    <a:pt x="150" y="2"/>
                    <a:pt x="150" y="2"/>
                  </a:cubicBezTo>
                  <a:cubicBezTo>
                    <a:pt x="153" y="2"/>
                    <a:pt x="157" y="3"/>
                    <a:pt x="161" y="4"/>
                  </a:cubicBezTo>
                  <a:cubicBezTo>
                    <a:pt x="160" y="6"/>
                    <a:pt x="160" y="6"/>
                    <a:pt x="160" y="6"/>
                  </a:cubicBezTo>
                  <a:cubicBezTo>
                    <a:pt x="156" y="5"/>
                    <a:pt x="153" y="5"/>
                    <a:pt x="149" y="4"/>
                  </a:cubicBezTo>
                  <a:close/>
                  <a:moveTo>
                    <a:pt x="245" y="192"/>
                  </a:moveTo>
                  <a:cubicBezTo>
                    <a:pt x="247" y="188"/>
                    <a:pt x="248" y="185"/>
                    <a:pt x="250" y="182"/>
                  </a:cubicBezTo>
                  <a:cubicBezTo>
                    <a:pt x="252" y="183"/>
                    <a:pt x="252" y="183"/>
                    <a:pt x="252" y="183"/>
                  </a:cubicBezTo>
                  <a:cubicBezTo>
                    <a:pt x="251" y="186"/>
                    <a:pt x="249" y="190"/>
                    <a:pt x="247" y="193"/>
                  </a:cubicBezTo>
                  <a:lnTo>
                    <a:pt x="245" y="192"/>
                  </a:lnTo>
                  <a:close/>
                  <a:moveTo>
                    <a:pt x="170" y="9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5" y="7"/>
                    <a:pt x="178" y="9"/>
                    <a:pt x="181" y="10"/>
                  </a:cubicBezTo>
                  <a:cubicBezTo>
                    <a:pt x="180" y="13"/>
                    <a:pt x="180" y="13"/>
                    <a:pt x="180" y="13"/>
                  </a:cubicBezTo>
                  <a:cubicBezTo>
                    <a:pt x="177" y="11"/>
                    <a:pt x="174" y="10"/>
                    <a:pt x="170" y="9"/>
                  </a:cubicBezTo>
                  <a:close/>
                  <a:moveTo>
                    <a:pt x="253" y="172"/>
                  </a:moveTo>
                  <a:cubicBezTo>
                    <a:pt x="255" y="169"/>
                    <a:pt x="256" y="165"/>
                    <a:pt x="256" y="162"/>
                  </a:cubicBezTo>
                  <a:cubicBezTo>
                    <a:pt x="259" y="162"/>
                    <a:pt x="259" y="162"/>
                    <a:pt x="259" y="162"/>
                  </a:cubicBezTo>
                  <a:cubicBezTo>
                    <a:pt x="258" y="166"/>
                    <a:pt x="257" y="169"/>
                    <a:pt x="256" y="173"/>
                  </a:cubicBezTo>
                  <a:lnTo>
                    <a:pt x="253" y="172"/>
                  </a:lnTo>
                  <a:close/>
                  <a:moveTo>
                    <a:pt x="190" y="17"/>
                  </a:moveTo>
                  <a:cubicBezTo>
                    <a:pt x="191" y="15"/>
                    <a:pt x="191" y="15"/>
                    <a:pt x="191" y="15"/>
                  </a:cubicBezTo>
                  <a:cubicBezTo>
                    <a:pt x="195" y="16"/>
                    <a:pt x="198" y="18"/>
                    <a:pt x="201" y="20"/>
                  </a:cubicBezTo>
                  <a:cubicBezTo>
                    <a:pt x="199" y="22"/>
                    <a:pt x="199" y="22"/>
                    <a:pt x="199" y="22"/>
                  </a:cubicBezTo>
                  <a:cubicBezTo>
                    <a:pt x="196" y="20"/>
                    <a:pt x="193" y="19"/>
                    <a:pt x="190" y="17"/>
                  </a:cubicBezTo>
                  <a:close/>
                  <a:moveTo>
                    <a:pt x="259" y="151"/>
                  </a:moveTo>
                  <a:cubicBezTo>
                    <a:pt x="259" y="148"/>
                    <a:pt x="259" y="144"/>
                    <a:pt x="260" y="140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2" y="144"/>
                    <a:pt x="262" y="148"/>
                    <a:pt x="261" y="152"/>
                  </a:cubicBezTo>
                  <a:lnTo>
                    <a:pt x="259" y="151"/>
                  </a:lnTo>
                  <a:close/>
                  <a:moveTo>
                    <a:pt x="208" y="28"/>
                  </a:moveTo>
                  <a:cubicBezTo>
                    <a:pt x="210" y="26"/>
                    <a:pt x="210" y="26"/>
                    <a:pt x="210" y="26"/>
                  </a:cubicBezTo>
                  <a:cubicBezTo>
                    <a:pt x="213" y="28"/>
                    <a:pt x="216" y="31"/>
                    <a:pt x="218" y="33"/>
                  </a:cubicBezTo>
                  <a:cubicBezTo>
                    <a:pt x="217" y="35"/>
                    <a:pt x="217" y="35"/>
                    <a:pt x="217" y="35"/>
                  </a:cubicBezTo>
                  <a:cubicBezTo>
                    <a:pt x="214" y="33"/>
                    <a:pt x="211" y="30"/>
                    <a:pt x="208" y="28"/>
                  </a:cubicBezTo>
                  <a:close/>
                  <a:moveTo>
                    <a:pt x="260" y="130"/>
                  </a:moveTo>
                  <a:cubicBezTo>
                    <a:pt x="260" y="126"/>
                    <a:pt x="260" y="123"/>
                    <a:pt x="259" y="119"/>
                  </a:cubicBezTo>
                  <a:cubicBezTo>
                    <a:pt x="262" y="119"/>
                    <a:pt x="262" y="119"/>
                    <a:pt x="262" y="119"/>
                  </a:cubicBezTo>
                  <a:cubicBezTo>
                    <a:pt x="263" y="122"/>
                    <a:pt x="263" y="126"/>
                    <a:pt x="263" y="130"/>
                  </a:cubicBezTo>
                  <a:lnTo>
                    <a:pt x="260" y="130"/>
                  </a:lnTo>
                  <a:close/>
                  <a:moveTo>
                    <a:pt x="224" y="42"/>
                  </a:moveTo>
                  <a:cubicBezTo>
                    <a:pt x="226" y="41"/>
                    <a:pt x="226" y="41"/>
                    <a:pt x="226" y="41"/>
                  </a:cubicBezTo>
                  <a:cubicBezTo>
                    <a:pt x="229" y="43"/>
                    <a:pt x="231" y="46"/>
                    <a:pt x="234" y="49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29" y="48"/>
                    <a:pt x="227" y="45"/>
                    <a:pt x="224" y="42"/>
                  </a:cubicBezTo>
                  <a:close/>
                  <a:moveTo>
                    <a:pt x="258" y="108"/>
                  </a:moveTo>
                  <a:cubicBezTo>
                    <a:pt x="257" y="105"/>
                    <a:pt x="257" y="101"/>
                    <a:pt x="256" y="98"/>
                  </a:cubicBezTo>
                  <a:cubicBezTo>
                    <a:pt x="258" y="97"/>
                    <a:pt x="258" y="97"/>
                    <a:pt x="258" y="97"/>
                  </a:cubicBezTo>
                  <a:cubicBezTo>
                    <a:pt x="259" y="101"/>
                    <a:pt x="260" y="104"/>
                    <a:pt x="261" y="108"/>
                  </a:cubicBezTo>
                  <a:lnTo>
                    <a:pt x="258" y="108"/>
                  </a:lnTo>
                  <a:close/>
                  <a:moveTo>
                    <a:pt x="238" y="59"/>
                  </a:moveTo>
                  <a:cubicBezTo>
                    <a:pt x="240" y="58"/>
                    <a:pt x="240" y="58"/>
                    <a:pt x="240" y="58"/>
                  </a:cubicBezTo>
                  <a:cubicBezTo>
                    <a:pt x="242" y="61"/>
                    <a:pt x="244" y="64"/>
                    <a:pt x="246" y="67"/>
                  </a:cubicBezTo>
                  <a:cubicBezTo>
                    <a:pt x="243" y="68"/>
                    <a:pt x="243" y="68"/>
                    <a:pt x="243" y="68"/>
                  </a:cubicBezTo>
                  <a:cubicBezTo>
                    <a:pt x="242" y="65"/>
                    <a:pt x="240" y="62"/>
                    <a:pt x="238" y="59"/>
                  </a:cubicBezTo>
                  <a:close/>
                  <a:moveTo>
                    <a:pt x="252" y="88"/>
                  </a:moveTo>
                  <a:cubicBezTo>
                    <a:pt x="251" y="84"/>
                    <a:pt x="250" y="81"/>
                    <a:pt x="248" y="78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2" y="80"/>
                    <a:pt x="254" y="83"/>
                    <a:pt x="255" y="87"/>
                  </a:cubicBezTo>
                  <a:lnTo>
                    <a:pt x="252" y="8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765" name="Group 764"/>
          <p:cNvGrpSpPr/>
          <p:nvPr/>
        </p:nvGrpSpPr>
        <p:grpSpPr>
          <a:xfrm>
            <a:off x="5092641" y="3605312"/>
            <a:ext cx="835025" cy="765175"/>
            <a:chOff x="5203825" y="3763963"/>
            <a:chExt cx="835025" cy="765175"/>
          </a:xfrm>
          <a:solidFill>
            <a:schemeClr val="accent1"/>
          </a:solidFill>
        </p:grpSpPr>
        <p:sp>
          <p:nvSpPr>
            <p:cNvPr id="741" name="Freeform 42"/>
            <p:cNvSpPr>
              <a:spLocks/>
            </p:cNvSpPr>
            <p:nvPr/>
          </p:nvSpPr>
          <p:spPr bwMode="auto">
            <a:xfrm>
              <a:off x="5203825" y="4048125"/>
              <a:ext cx="23813" cy="20638"/>
            </a:xfrm>
            <a:custGeom>
              <a:avLst/>
              <a:gdLst>
                <a:gd name="T0" fmla="*/ 0 w 8"/>
                <a:gd name="T1" fmla="*/ 2 h 7"/>
                <a:gd name="T2" fmla="*/ 2 w 8"/>
                <a:gd name="T3" fmla="*/ 1 h 7"/>
                <a:gd name="T4" fmla="*/ 7 w 8"/>
                <a:gd name="T5" fmla="*/ 0 h 7"/>
                <a:gd name="T6" fmla="*/ 8 w 8"/>
                <a:gd name="T7" fmla="*/ 2 h 7"/>
                <a:gd name="T8" fmla="*/ 5 w 8"/>
                <a:gd name="T9" fmla="*/ 3 h 7"/>
                <a:gd name="T10" fmla="*/ 8 w 8"/>
                <a:gd name="T11" fmla="*/ 5 h 7"/>
                <a:gd name="T12" fmla="*/ 6 w 8"/>
                <a:gd name="T13" fmla="*/ 7 h 7"/>
                <a:gd name="T14" fmla="*/ 2 w 8"/>
                <a:gd name="T15" fmla="*/ 4 h 7"/>
                <a:gd name="T16" fmla="*/ 0 w 8"/>
                <a:gd name="T1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0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4" y="1"/>
                    <a:pt x="7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3"/>
                    <a:pt x="6" y="3"/>
                    <a:pt x="5" y="3"/>
                  </a:cubicBezTo>
                  <a:cubicBezTo>
                    <a:pt x="6" y="4"/>
                    <a:pt x="7" y="4"/>
                    <a:pt x="8" y="5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3" y="5"/>
                    <a:pt x="2" y="4"/>
                    <a:pt x="2" y="4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2" name="Freeform 43"/>
            <p:cNvSpPr>
              <a:spLocks noEditPoints="1"/>
            </p:cNvSpPr>
            <p:nvPr/>
          </p:nvSpPr>
          <p:spPr bwMode="auto">
            <a:xfrm>
              <a:off x="5245100" y="3763963"/>
              <a:ext cx="793750" cy="765175"/>
            </a:xfrm>
            <a:custGeom>
              <a:avLst/>
              <a:gdLst>
                <a:gd name="T0" fmla="*/ 5 w 273"/>
                <a:gd name="T1" fmla="*/ 96 h 262"/>
                <a:gd name="T2" fmla="*/ 10 w 273"/>
                <a:gd name="T3" fmla="*/ 117 h 262"/>
                <a:gd name="T4" fmla="*/ 25 w 273"/>
                <a:gd name="T5" fmla="*/ 73 h 262"/>
                <a:gd name="T6" fmla="*/ 11 w 273"/>
                <a:gd name="T7" fmla="*/ 128 h 262"/>
                <a:gd name="T8" fmla="*/ 11 w 273"/>
                <a:gd name="T9" fmla="*/ 128 h 262"/>
                <a:gd name="T10" fmla="*/ 32 w 273"/>
                <a:gd name="T11" fmla="*/ 65 h 262"/>
                <a:gd name="T12" fmla="*/ 17 w 273"/>
                <a:gd name="T13" fmla="*/ 160 h 262"/>
                <a:gd name="T14" fmla="*/ 50 w 273"/>
                <a:gd name="T15" fmla="*/ 37 h 262"/>
                <a:gd name="T16" fmla="*/ 18 w 273"/>
                <a:gd name="T17" fmla="*/ 171 h 262"/>
                <a:gd name="T18" fmla="*/ 18 w 273"/>
                <a:gd name="T19" fmla="*/ 171 h 262"/>
                <a:gd name="T20" fmla="*/ 60 w 273"/>
                <a:gd name="T21" fmla="*/ 32 h 262"/>
                <a:gd name="T22" fmla="*/ 34 w 273"/>
                <a:gd name="T23" fmla="*/ 199 h 262"/>
                <a:gd name="T24" fmla="*/ 86 w 273"/>
                <a:gd name="T25" fmla="*/ 12 h 262"/>
                <a:gd name="T26" fmla="*/ 38 w 273"/>
                <a:gd name="T27" fmla="*/ 210 h 262"/>
                <a:gd name="T28" fmla="*/ 38 w 273"/>
                <a:gd name="T29" fmla="*/ 210 h 262"/>
                <a:gd name="T30" fmla="*/ 97 w 273"/>
                <a:gd name="T31" fmla="*/ 11 h 262"/>
                <a:gd name="T32" fmla="*/ 62 w 273"/>
                <a:gd name="T33" fmla="*/ 231 h 262"/>
                <a:gd name="T34" fmla="*/ 128 w 273"/>
                <a:gd name="T35" fmla="*/ 0 h 262"/>
                <a:gd name="T36" fmla="*/ 69 w 273"/>
                <a:gd name="T37" fmla="*/ 240 h 262"/>
                <a:gd name="T38" fmla="*/ 69 w 273"/>
                <a:gd name="T39" fmla="*/ 240 h 262"/>
                <a:gd name="T40" fmla="*/ 139 w 273"/>
                <a:gd name="T41" fmla="*/ 2 h 262"/>
                <a:gd name="T42" fmla="*/ 100 w 273"/>
                <a:gd name="T43" fmla="*/ 252 h 262"/>
                <a:gd name="T44" fmla="*/ 168 w 273"/>
                <a:gd name="T45" fmla="*/ 2 h 262"/>
                <a:gd name="T46" fmla="*/ 160 w 273"/>
                <a:gd name="T47" fmla="*/ 4 h 262"/>
                <a:gd name="T48" fmla="*/ 117 w 273"/>
                <a:gd name="T49" fmla="*/ 257 h 262"/>
                <a:gd name="T50" fmla="*/ 109 w 273"/>
                <a:gd name="T51" fmla="*/ 257 h 262"/>
                <a:gd name="T52" fmla="*/ 191 w 273"/>
                <a:gd name="T53" fmla="*/ 12 h 262"/>
                <a:gd name="T54" fmla="*/ 142 w 273"/>
                <a:gd name="T55" fmla="*/ 262 h 262"/>
                <a:gd name="T56" fmla="*/ 202 w 273"/>
                <a:gd name="T57" fmla="*/ 14 h 262"/>
                <a:gd name="T58" fmla="*/ 152 w 273"/>
                <a:gd name="T59" fmla="*/ 259 h 262"/>
                <a:gd name="T60" fmla="*/ 152 w 273"/>
                <a:gd name="T61" fmla="*/ 259 h 262"/>
                <a:gd name="T62" fmla="*/ 227 w 273"/>
                <a:gd name="T63" fmla="*/ 35 h 262"/>
                <a:gd name="T64" fmla="*/ 185 w 273"/>
                <a:gd name="T65" fmla="*/ 255 h 262"/>
                <a:gd name="T66" fmla="*/ 237 w 273"/>
                <a:gd name="T67" fmla="*/ 40 h 262"/>
                <a:gd name="T68" fmla="*/ 194 w 273"/>
                <a:gd name="T69" fmla="*/ 248 h 262"/>
                <a:gd name="T70" fmla="*/ 194 w 273"/>
                <a:gd name="T71" fmla="*/ 248 h 262"/>
                <a:gd name="T72" fmla="*/ 254 w 273"/>
                <a:gd name="T73" fmla="*/ 68 h 262"/>
                <a:gd name="T74" fmla="*/ 223 w 273"/>
                <a:gd name="T75" fmla="*/ 234 h 262"/>
                <a:gd name="T76" fmla="*/ 262 w 273"/>
                <a:gd name="T77" fmla="*/ 76 h 262"/>
                <a:gd name="T78" fmla="*/ 229 w 273"/>
                <a:gd name="T79" fmla="*/ 225 h 262"/>
                <a:gd name="T80" fmla="*/ 229 w 273"/>
                <a:gd name="T81" fmla="*/ 225 h 262"/>
                <a:gd name="T82" fmla="*/ 269 w 273"/>
                <a:gd name="T83" fmla="*/ 108 h 262"/>
                <a:gd name="T84" fmla="*/ 252 w 273"/>
                <a:gd name="T85" fmla="*/ 202 h 262"/>
                <a:gd name="T86" fmla="*/ 273 w 273"/>
                <a:gd name="T87" fmla="*/ 118 h 262"/>
                <a:gd name="T88" fmla="*/ 256 w 273"/>
                <a:gd name="T89" fmla="*/ 191 h 262"/>
                <a:gd name="T90" fmla="*/ 256 w 273"/>
                <a:gd name="T91" fmla="*/ 191 h 262"/>
                <a:gd name="T92" fmla="*/ 269 w 273"/>
                <a:gd name="T93" fmla="*/ 151 h 262"/>
                <a:gd name="T94" fmla="*/ 270 w 273"/>
                <a:gd name="T95" fmla="*/ 1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3" h="262">
                  <a:moveTo>
                    <a:pt x="4" y="93"/>
                  </a:moveTo>
                  <a:cubicBezTo>
                    <a:pt x="8" y="92"/>
                    <a:pt x="11" y="91"/>
                    <a:pt x="13" y="89"/>
                  </a:cubicBezTo>
                  <a:cubicBezTo>
                    <a:pt x="15" y="92"/>
                    <a:pt x="15" y="92"/>
                    <a:pt x="15" y="92"/>
                  </a:cubicBezTo>
                  <a:cubicBezTo>
                    <a:pt x="12" y="93"/>
                    <a:pt x="9" y="94"/>
                    <a:pt x="5" y="96"/>
                  </a:cubicBezTo>
                  <a:lnTo>
                    <a:pt x="4" y="93"/>
                  </a:lnTo>
                  <a:close/>
                  <a:moveTo>
                    <a:pt x="0" y="111"/>
                  </a:moveTo>
                  <a:cubicBezTo>
                    <a:pt x="2" y="109"/>
                    <a:pt x="2" y="109"/>
                    <a:pt x="2" y="109"/>
                  </a:cubicBezTo>
                  <a:cubicBezTo>
                    <a:pt x="5" y="112"/>
                    <a:pt x="8" y="115"/>
                    <a:pt x="10" y="117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6" y="117"/>
                    <a:pt x="4" y="114"/>
                    <a:pt x="0" y="111"/>
                  </a:cubicBezTo>
                  <a:close/>
                  <a:moveTo>
                    <a:pt x="20" y="83"/>
                  </a:moveTo>
                  <a:cubicBezTo>
                    <a:pt x="22" y="79"/>
                    <a:pt x="23" y="76"/>
                    <a:pt x="25" y="73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6" y="77"/>
                    <a:pt x="24" y="80"/>
                    <a:pt x="23" y="84"/>
                  </a:cubicBezTo>
                  <a:lnTo>
                    <a:pt x="20" y="83"/>
                  </a:lnTo>
                  <a:close/>
                  <a:moveTo>
                    <a:pt x="11" y="128"/>
                  </a:moveTo>
                  <a:cubicBezTo>
                    <a:pt x="14" y="128"/>
                    <a:pt x="14" y="128"/>
                    <a:pt x="14" y="128"/>
                  </a:cubicBezTo>
                  <a:cubicBezTo>
                    <a:pt x="14" y="132"/>
                    <a:pt x="14" y="135"/>
                    <a:pt x="14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1" y="135"/>
                    <a:pt x="11" y="132"/>
                    <a:pt x="11" y="128"/>
                  </a:cubicBezTo>
                  <a:close/>
                  <a:moveTo>
                    <a:pt x="30" y="63"/>
                  </a:moveTo>
                  <a:cubicBezTo>
                    <a:pt x="32" y="60"/>
                    <a:pt x="34" y="57"/>
                    <a:pt x="36" y="5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6" y="58"/>
                    <a:pt x="34" y="61"/>
                    <a:pt x="32" y="65"/>
                  </a:cubicBezTo>
                  <a:lnTo>
                    <a:pt x="30" y="63"/>
                  </a:lnTo>
                  <a:close/>
                  <a:moveTo>
                    <a:pt x="13" y="150"/>
                  </a:moveTo>
                  <a:cubicBezTo>
                    <a:pt x="15" y="149"/>
                    <a:pt x="15" y="149"/>
                    <a:pt x="15" y="149"/>
                  </a:cubicBezTo>
                  <a:cubicBezTo>
                    <a:pt x="16" y="153"/>
                    <a:pt x="16" y="156"/>
                    <a:pt x="17" y="160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14" y="157"/>
                    <a:pt x="13" y="153"/>
                    <a:pt x="13" y="150"/>
                  </a:cubicBezTo>
                  <a:close/>
                  <a:moveTo>
                    <a:pt x="43" y="45"/>
                  </a:moveTo>
                  <a:cubicBezTo>
                    <a:pt x="45" y="43"/>
                    <a:pt x="48" y="40"/>
                    <a:pt x="50" y="37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0" y="42"/>
                    <a:pt x="47" y="44"/>
                    <a:pt x="45" y="47"/>
                  </a:cubicBezTo>
                  <a:lnTo>
                    <a:pt x="43" y="45"/>
                  </a:lnTo>
                  <a:close/>
                  <a:moveTo>
                    <a:pt x="18" y="171"/>
                  </a:moveTo>
                  <a:cubicBezTo>
                    <a:pt x="20" y="170"/>
                    <a:pt x="20" y="170"/>
                    <a:pt x="20" y="170"/>
                  </a:cubicBezTo>
                  <a:cubicBezTo>
                    <a:pt x="21" y="174"/>
                    <a:pt x="22" y="177"/>
                    <a:pt x="24" y="180"/>
                  </a:cubicBezTo>
                  <a:cubicBezTo>
                    <a:pt x="21" y="181"/>
                    <a:pt x="21" y="181"/>
                    <a:pt x="21" y="181"/>
                  </a:cubicBezTo>
                  <a:cubicBezTo>
                    <a:pt x="20" y="178"/>
                    <a:pt x="19" y="174"/>
                    <a:pt x="18" y="171"/>
                  </a:cubicBezTo>
                  <a:close/>
                  <a:moveTo>
                    <a:pt x="58" y="30"/>
                  </a:moveTo>
                  <a:cubicBezTo>
                    <a:pt x="61" y="28"/>
                    <a:pt x="64" y="25"/>
                    <a:pt x="67" y="23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6" y="28"/>
                    <a:pt x="63" y="30"/>
                    <a:pt x="60" y="32"/>
                  </a:cubicBezTo>
                  <a:lnTo>
                    <a:pt x="58" y="30"/>
                  </a:lnTo>
                  <a:close/>
                  <a:moveTo>
                    <a:pt x="26" y="191"/>
                  </a:moveTo>
                  <a:cubicBezTo>
                    <a:pt x="28" y="190"/>
                    <a:pt x="28" y="190"/>
                    <a:pt x="28" y="190"/>
                  </a:cubicBezTo>
                  <a:cubicBezTo>
                    <a:pt x="30" y="193"/>
                    <a:pt x="32" y="196"/>
                    <a:pt x="34" y="199"/>
                  </a:cubicBezTo>
                  <a:cubicBezTo>
                    <a:pt x="31" y="201"/>
                    <a:pt x="31" y="201"/>
                    <a:pt x="31" y="201"/>
                  </a:cubicBezTo>
                  <a:cubicBezTo>
                    <a:pt x="30" y="198"/>
                    <a:pt x="28" y="194"/>
                    <a:pt x="26" y="191"/>
                  </a:cubicBezTo>
                  <a:close/>
                  <a:moveTo>
                    <a:pt x="76" y="17"/>
                  </a:moveTo>
                  <a:cubicBezTo>
                    <a:pt x="79" y="16"/>
                    <a:pt x="83" y="14"/>
                    <a:pt x="86" y="12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4" y="16"/>
                    <a:pt x="81" y="18"/>
                    <a:pt x="78" y="20"/>
                  </a:cubicBezTo>
                  <a:lnTo>
                    <a:pt x="76" y="17"/>
                  </a:lnTo>
                  <a:close/>
                  <a:moveTo>
                    <a:pt x="38" y="210"/>
                  </a:moveTo>
                  <a:cubicBezTo>
                    <a:pt x="40" y="208"/>
                    <a:pt x="40" y="208"/>
                    <a:pt x="40" y="208"/>
                  </a:cubicBezTo>
                  <a:cubicBezTo>
                    <a:pt x="42" y="211"/>
                    <a:pt x="44" y="214"/>
                    <a:pt x="47" y="216"/>
                  </a:cubicBezTo>
                  <a:cubicBezTo>
                    <a:pt x="45" y="218"/>
                    <a:pt x="45" y="218"/>
                    <a:pt x="45" y="218"/>
                  </a:cubicBezTo>
                  <a:cubicBezTo>
                    <a:pt x="42" y="215"/>
                    <a:pt x="40" y="213"/>
                    <a:pt x="38" y="210"/>
                  </a:cubicBezTo>
                  <a:close/>
                  <a:moveTo>
                    <a:pt x="96" y="8"/>
                  </a:moveTo>
                  <a:cubicBezTo>
                    <a:pt x="99" y="7"/>
                    <a:pt x="103" y="6"/>
                    <a:pt x="106" y="5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4" y="8"/>
                    <a:pt x="100" y="9"/>
                    <a:pt x="97" y="11"/>
                  </a:cubicBezTo>
                  <a:lnTo>
                    <a:pt x="96" y="8"/>
                  </a:lnTo>
                  <a:close/>
                  <a:moveTo>
                    <a:pt x="52" y="226"/>
                  </a:moveTo>
                  <a:cubicBezTo>
                    <a:pt x="54" y="224"/>
                    <a:pt x="54" y="224"/>
                    <a:pt x="54" y="224"/>
                  </a:cubicBezTo>
                  <a:cubicBezTo>
                    <a:pt x="57" y="226"/>
                    <a:pt x="59" y="229"/>
                    <a:pt x="62" y="231"/>
                  </a:cubicBezTo>
                  <a:cubicBezTo>
                    <a:pt x="61" y="233"/>
                    <a:pt x="61" y="233"/>
                    <a:pt x="61" y="233"/>
                  </a:cubicBezTo>
                  <a:cubicBezTo>
                    <a:pt x="58" y="231"/>
                    <a:pt x="55" y="228"/>
                    <a:pt x="52" y="226"/>
                  </a:cubicBezTo>
                  <a:close/>
                  <a:moveTo>
                    <a:pt x="117" y="2"/>
                  </a:moveTo>
                  <a:cubicBezTo>
                    <a:pt x="121" y="1"/>
                    <a:pt x="124" y="1"/>
                    <a:pt x="128" y="0"/>
                  </a:cubicBezTo>
                  <a:cubicBezTo>
                    <a:pt x="128" y="3"/>
                    <a:pt x="128" y="3"/>
                    <a:pt x="128" y="3"/>
                  </a:cubicBezTo>
                  <a:cubicBezTo>
                    <a:pt x="125" y="3"/>
                    <a:pt x="121" y="4"/>
                    <a:pt x="118" y="5"/>
                  </a:cubicBezTo>
                  <a:lnTo>
                    <a:pt x="117" y="2"/>
                  </a:lnTo>
                  <a:close/>
                  <a:moveTo>
                    <a:pt x="69" y="240"/>
                  </a:moveTo>
                  <a:cubicBezTo>
                    <a:pt x="71" y="237"/>
                    <a:pt x="71" y="237"/>
                    <a:pt x="71" y="237"/>
                  </a:cubicBezTo>
                  <a:cubicBezTo>
                    <a:pt x="74" y="239"/>
                    <a:pt x="77" y="241"/>
                    <a:pt x="80" y="243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6" y="244"/>
                    <a:pt x="72" y="242"/>
                    <a:pt x="69" y="240"/>
                  </a:cubicBezTo>
                  <a:close/>
                  <a:moveTo>
                    <a:pt x="139" y="0"/>
                  </a:moveTo>
                  <a:cubicBezTo>
                    <a:pt x="142" y="0"/>
                    <a:pt x="146" y="0"/>
                    <a:pt x="150" y="0"/>
                  </a:cubicBezTo>
                  <a:cubicBezTo>
                    <a:pt x="150" y="2"/>
                    <a:pt x="150" y="2"/>
                    <a:pt x="150" y="2"/>
                  </a:cubicBezTo>
                  <a:cubicBezTo>
                    <a:pt x="146" y="2"/>
                    <a:pt x="142" y="2"/>
                    <a:pt x="139" y="2"/>
                  </a:cubicBezTo>
                  <a:lnTo>
                    <a:pt x="139" y="0"/>
                  </a:lnTo>
                  <a:close/>
                  <a:moveTo>
                    <a:pt x="89" y="250"/>
                  </a:moveTo>
                  <a:cubicBezTo>
                    <a:pt x="90" y="248"/>
                    <a:pt x="90" y="248"/>
                    <a:pt x="90" y="248"/>
                  </a:cubicBezTo>
                  <a:cubicBezTo>
                    <a:pt x="93" y="249"/>
                    <a:pt x="96" y="251"/>
                    <a:pt x="100" y="252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5" y="253"/>
                    <a:pt x="92" y="252"/>
                    <a:pt x="89" y="250"/>
                  </a:cubicBezTo>
                  <a:close/>
                  <a:moveTo>
                    <a:pt x="161" y="1"/>
                  </a:moveTo>
                  <a:cubicBezTo>
                    <a:pt x="163" y="1"/>
                    <a:pt x="166" y="2"/>
                    <a:pt x="168" y="2"/>
                  </a:cubicBezTo>
                  <a:cubicBezTo>
                    <a:pt x="169" y="2"/>
                    <a:pt x="170" y="3"/>
                    <a:pt x="171" y="3"/>
                  </a:cubicBezTo>
                  <a:cubicBezTo>
                    <a:pt x="171" y="6"/>
                    <a:pt x="171" y="6"/>
                    <a:pt x="171" y="6"/>
                  </a:cubicBezTo>
                  <a:cubicBezTo>
                    <a:pt x="170" y="5"/>
                    <a:pt x="169" y="5"/>
                    <a:pt x="168" y="5"/>
                  </a:cubicBezTo>
                  <a:cubicBezTo>
                    <a:pt x="165" y="4"/>
                    <a:pt x="163" y="4"/>
                    <a:pt x="160" y="4"/>
                  </a:cubicBezTo>
                  <a:lnTo>
                    <a:pt x="161" y="1"/>
                  </a:lnTo>
                  <a:close/>
                  <a:moveTo>
                    <a:pt x="109" y="257"/>
                  </a:moveTo>
                  <a:cubicBezTo>
                    <a:pt x="110" y="255"/>
                    <a:pt x="110" y="255"/>
                    <a:pt x="110" y="255"/>
                  </a:cubicBezTo>
                  <a:cubicBezTo>
                    <a:pt x="112" y="255"/>
                    <a:pt x="114" y="256"/>
                    <a:pt x="117" y="257"/>
                  </a:cubicBezTo>
                  <a:cubicBezTo>
                    <a:pt x="118" y="257"/>
                    <a:pt x="119" y="257"/>
                    <a:pt x="120" y="257"/>
                  </a:cubicBezTo>
                  <a:cubicBezTo>
                    <a:pt x="120" y="260"/>
                    <a:pt x="120" y="260"/>
                    <a:pt x="120" y="260"/>
                  </a:cubicBezTo>
                  <a:cubicBezTo>
                    <a:pt x="119" y="260"/>
                    <a:pt x="117" y="259"/>
                    <a:pt x="116" y="259"/>
                  </a:cubicBezTo>
                  <a:cubicBezTo>
                    <a:pt x="114" y="259"/>
                    <a:pt x="112" y="258"/>
                    <a:pt x="109" y="257"/>
                  </a:cubicBezTo>
                  <a:close/>
                  <a:moveTo>
                    <a:pt x="181" y="8"/>
                  </a:moveTo>
                  <a:cubicBezTo>
                    <a:pt x="182" y="6"/>
                    <a:pt x="182" y="6"/>
                    <a:pt x="182" y="6"/>
                  </a:cubicBezTo>
                  <a:cubicBezTo>
                    <a:pt x="185" y="7"/>
                    <a:pt x="189" y="8"/>
                    <a:pt x="192" y="9"/>
                  </a:cubicBezTo>
                  <a:cubicBezTo>
                    <a:pt x="191" y="12"/>
                    <a:pt x="191" y="12"/>
                    <a:pt x="191" y="12"/>
                  </a:cubicBezTo>
                  <a:cubicBezTo>
                    <a:pt x="188" y="11"/>
                    <a:pt x="185" y="9"/>
                    <a:pt x="181" y="8"/>
                  </a:cubicBezTo>
                  <a:close/>
                  <a:moveTo>
                    <a:pt x="131" y="259"/>
                  </a:moveTo>
                  <a:cubicBezTo>
                    <a:pt x="134" y="259"/>
                    <a:pt x="138" y="259"/>
                    <a:pt x="142" y="259"/>
                  </a:cubicBezTo>
                  <a:cubicBezTo>
                    <a:pt x="142" y="262"/>
                    <a:pt x="142" y="262"/>
                    <a:pt x="142" y="262"/>
                  </a:cubicBezTo>
                  <a:cubicBezTo>
                    <a:pt x="138" y="262"/>
                    <a:pt x="134" y="262"/>
                    <a:pt x="131" y="261"/>
                  </a:cubicBezTo>
                  <a:lnTo>
                    <a:pt x="131" y="259"/>
                  </a:lnTo>
                  <a:close/>
                  <a:moveTo>
                    <a:pt x="201" y="16"/>
                  </a:moveTo>
                  <a:cubicBezTo>
                    <a:pt x="202" y="14"/>
                    <a:pt x="202" y="14"/>
                    <a:pt x="202" y="14"/>
                  </a:cubicBezTo>
                  <a:cubicBezTo>
                    <a:pt x="205" y="16"/>
                    <a:pt x="209" y="18"/>
                    <a:pt x="212" y="19"/>
                  </a:cubicBezTo>
                  <a:cubicBezTo>
                    <a:pt x="210" y="22"/>
                    <a:pt x="210" y="22"/>
                    <a:pt x="210" y="22"/>
                  </a:cubicBezTo>
                  <a:cubicBezTo>
                    <a:pt x="207" y="20"/>
                    <a:pt x="204" y="18"/>
                    <a:pt x="201" y="16"/>
                  </a:cubicBezTo>
                  <a:close/>
                  <a:moveTo>
                    <a:pt x="152" y="259"/>
                  </a:moveTo>
                  <a:cubicBezTo>
                    <a:pt x="156" y="258"/>
                    <a:pt x="159" y="258"/>
                    <a:pt x="163" y="257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60" y="261"/>
                    <a:pt x="156" y="261"/>
                    <a:pt x="153" y="261"/>
                  </a:cubicBezTo>
                  <a:lnTo>
                    <a:pt x="152" y="259"/>
                  </a:lnTo>
                  <a:close/>
                  <a:moveTo>
                    <a:pt x="219" y="28"/>
                  </a:moveTo>
                  <a:cubicBezTo>
                    <a:pt x="221" y="26"/>
                    <a:pt x="221" y="26"/>
                    <a:pt x="221" y="26"/>
                  </a:cubicBezTo>
                  <a:cubicBezTo>
                    <a:pt x="224" y="28"/>
                    <a:pt x="227" y="30"/>
                    <a:pt x="229" y="33"/>
                  </a:cubicBezTo>
                  <a:cubicBezTo>
                    <a:pt x="227" y="35"/>
                    <a:pt x="227" y="35"/>
                    <a:pt x="227" y="35"/>
                  </a:cubicBezTo>
                  <a:cubicBezTo>
                    <a:pt x="225" y="32"/>
                    <a:pt x="222" y="30"/>
                    <a:pt x="219" y="28"/>
                  </a:cubicBezTo>
                  <a:close/>
                  <a:moveTo>
                    <a:pt x="173" y="255"/>
                  </a:moveTo>
                  <a:cubicBezTo>
                    <a:pt x="177" y="254"/>
                    <a:pt x="180" y="253"/>
                    <a:pt x="184" y="252"/>
                  </a:cubicBezTo>
                  <a:cubicBezTo>
                    <a:pt x="185" y="255"/>
                    <a:pt x="185" y="255"/>
                    <a:pt x="185" y="255"/>
                  </a:cubicBezTo>
                  <a:cubicBezTo>
                    <a:pt x="181" y="256"/>
                    <a:pt x="178" y="257"/>
                    <a:pt x="174" y="258"/>
                  </a:cubicBezTo>
                  <a:lnTo>
                    <a:pt x="173" y="255"/>
                  </a:lnTo>
                  <a:close/>
                  <a:moveTo>
                    <a:pt x="235" y="42"/>
                  </a:moveTo>
                  <a:cubicBezTo>
                    <a:pt x="237" y="40"/>
                    <a:pt x="237" y="40"/>
                    <a:pt x="237" y="40"/>
                  </a:cubicBezTo>
                  <a:cubicBezTo>
                    <a:pt x="240" y="43"/>
                    <a:pt x="242" y="46"/>
                    <a:pt x="244" y="48"/>
                  </a:cubicBezTo>
                  <a:cubicBezTo>
                    <a:pt x="242" y="50"/>
                    <a:pt x="242" y="50"/>
                    <a:pt x="242" y="50"/>
                  </a:cubicBezTo>
                  <a:cubicBezTo>
                    <a:pt x="240" y="47"/>
                    <a:pt x="238" y="45"/>
                    <a:pt x="235" y="42"/>
                  </a:cubicBezTo>
                  <a:close/>
                  <a:moveTo>
                    <a:pt x="194" y="248"/>
                  </a:moveTo>
                  <a:cubicBezTo>
                    <a:pt x="197" y="247"/>
                    <a:pt x="200" y="245"/>
                    <a:pt x="203" y="244"/>
                  </a:cubicBezTo>
                  <a:cubicBezTo>
                    <a:pt x="205" y="246"/>
                    <a:pt x="205" y="246"/>
                    <a:pt x="205" y="246"/>
                  </a:cubicBezTo>
                  <a:cubicBezTo>
                    <a:pt x="201" y="248"/>
                    <a:pt x="198" y="249"/>
                    <a:pt x="195" y="251"/>
                  </a:cubicBezTo>
                  <a:lnTo>
                    <a:pt x="194" y="248"/>
                  </a:lnTo>
                  <a:close/>
                  <a:moveTo>
                    <a:pt x="249" y="59"/>
                  </a:moveTo>
                  <a:cubicBezTo>
                    <a:pt x="251" y="57"/>
                    <a:pt x="251" y="57"/>
                    <a:pt x="251" y="57"/>
                  </a:cubicBezTo>
                  <a:cubicBezTo>
                    <a:pt x="253" y="60"/>
                    <a:pt x="255" y="63"/>
                    <a:pt x="257" y="67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3" y="65"/>
                    <a:pt x="251" y="62"/>
                    <a:pt x="249" y="59"/>
                  </a:cubicBezTo>
                  <a:close/>
                  <a:moveTo>
                    <a:pt x="213" y="238"/>
                  </a:moveTo>
                  <a:cubicBezTo>
                    <a:pt x="216" y="236"/>
                    <a:pt x="218" y="234"/>
                    <a:pt x="221" y="232"/>
                  </a:cubicBezTo>
                  <a:cubicBezTo>
                    <a:pt x="223" y="234"/>
                    <a:pt x="223" y="234"/>
                    <a:pt x="223" y="234"/>
                  </a:cubicBezTo>
                  <a:cubicBezTo>
                    <a:pt x="220" y="236"/>
                    <a:pt x="217" y="238"/>
                    <a:pt x="214" y="240"/>
                  </a:cubicBezTo>
                  <a:lnTo>
                    <a:pt x="213" y="238"/>
                  </a:lnTo>
                  <a:close/>
                  <a:moveTo>
                    <a:pt x="259" y="77"/>
                  </a:moveTo>
                  <a:cubicBezTo>
                    <a:pt x="262" y="76"/>
                    <a:pt x="262" y="76"/>
                    <a:pt x="262" y="76"/>
                  </a:cubicBezTo>
                  <a:cubicBezTo>
                    <a:pt x="263" y="80"/>
                    <a:pt x="264" y="83"/>
                    <a:pt x="266" y="86"/>
                  </a:cubicBezTo>
                  <a:cubicBezTo>
                    <a:pt x="263" y="87"/>
                    <a:pt x="263" y="87"/>
                    <a:pt x="263" y="87"/>
                  </a:cubicBezTo>
                  <a:cubicBezTo>
                    <a:pt x="262" y="84"/>
                    <a:pt x="261" y="81"/>
                    <a:pt x="259" y="77"/>
                  </a:cubicBezTo>
                  <a:close/>
                  <a:moveTo>
                    <a:pt x="229" y="225"/>
                  </a:moveTo>
                  <a:cubicBezTo>
                    <a:pt x="232" y="223"/>
                    <a:pt x="235" y="220"/>
                    <a:pt x="237" y="217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7" y="222"/>
                    <a:pt x="234" y="224"/>
                    <a:pt x="231" y="227"/>
                  </a:cubicBezTo>
                  <a:lnTo>
                    <a:pt x="229" y="225"/>
                  </a:lnTo>
                  <a:close/>
                  <a:moveTo>
                    <a:pt x="266" y="98"/>
                  </a:moveTo>
                  <a:cubicBezTo>
                    <a:pt x="269" y="97"/>
                    <a:pt x="269" y="97"/>
                    <a:pt x="269" y="97"/>
                  </a:cubicBezTo>
                  <a:cubicBezTo>
                    <a:pt x="270" y="100"/>
                    <a:pt x="271" y="104"/>
                    <a:pt x="271" y="107"/>
                  </a:cubicBezTo>
                  <a:cubicBezTo>
                    <a:pt x="269" y="108"/>
                    <a:pt x="269" y="108"/>
                    <a:pt x="269" y="108"/>
                  </a:cubicBezTo>
                  <a:cubicBezTo>
                    <a:pt x="268" y="104"/>
                    <a:pt x="267" y="101"/>
                    <a:pt x="266" y="98"/>
                  </a:cubicBezTo>
                  <a:close/>
                  <a:moveTo>
                    <a:pt x="244" y="209"/>
                  </a:moveTo>
                  <a:cubicBezTo>
                    <a:pt x="246" y="206"/>
                    <a:pt x="248" y="203"/>
                    <a:pt x="250" y="200"/>
                  </a:cubicBezTo>
                  <a:cubicBezTo>
                    <a:pt x="252" y="202"/>
                    <a:pt x="252" y="202"/>
                    <a:pt x="252" y="202"/>
                  </a:cubicBezTo>
                  <a:cubicBezTo>
                    <a:pt x="250" y="205"/>
                    <a:pt x="248" y="208"/>
                    <a:pt x="246" y="211"/>
                  </a:cubicBezTo>
                  <a:lnTo>
                    <a:pt x="244" y="209"/>
                  </a:lnTo>
                  <a:close/>
                  <a:moveTo>
                    <a:pt x="270" y="119"/>
                  </a:moveTo>
                  <a:cubicBezTo>
                    <a:pt x="273" y="118"/>
                    <a:pt x="273" y="118"/>
                    <a:pt x="273" y="118"/>
                  </a:cubicBezTo>
                  <a:cubicBezTo>
                    <a:pt x="273" y="122"/>
                    <a:pt x="273" y="126"/>
                    <a:pt x="273" y="129"/>
                  </a:cubicBezTo>
                  <a:cubicBezTo>
                    <a:pt x="271" y="129"/>
                    <a:pt x="271" y="129"/>
                    <a:pt x="271" y="129"/>
                  </a:cubicBezTo>
                  <a:cubicBezTo>
                    <a:pt x="271" y="126"/>
                    <a:pt x="270" y="122"/>
                    <a:pt x="270" y="119"/>
                  </a:cubicBezTo>
                  <a:close/>
                  <a:moveTo>
                    <a:pt x="256" y="191"/>
                  </a:moveTo>
                  <a:cubicBezTo>
                    <a:pt x="257" y="188"/>
                    <a:pt x="259" y="185"/>
                    <a:pt x="260" y="181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1" y="186"/>
                    <a:pt x="260" y="189"/>
                    <a:pt x="258" y="192"/>
                  </a:cubicBezTo>
                  <a:lnTo>
                    <a:pt x="256" y="191"/>
                  </a:lnTo>
                  <a:close/>
                  <a:moveTo>
                    <a:pt x="270" y="140"/>
                  </a:moveTo>
                  <a:cubicBezTo>
                    <a:pt x="273" y="140"/>
                    <a:pt x="273" y="140"/>
                    <a:pt x="273" y="140"/>
                  </a:cubicBezTo>
                  <a:cubicBezTo>
                    <a:pt x="273" y="144"/>
                    <a:pt x="272" y="147"/>
                    <a:pt x="272" y="151"/>
                  </a:cubicBezTo>
                  <a:cubicBezTo>
                    <a:pt x="269" y="151"/>
                    <a:pt x="269" y="151"/>
                    <a:pt x="269" y="151"/>
                  </a:cubicBezTo>
                  <a:cubicBezTo>
                    <a:pt x="270" y="147"/>
                    <a:pt x="270" y="144"/>
                    <a:pt x="270" y="140"/>
                  </a:cubicBezTo>
                  <a:close/>
                  <a:moveTo>
                    <a:pt x="264" y="171"/>
                  </a:moveTo>
                  <a:cubicBezTo>
                    <a:pt x="265" y="168"/>
                    <a:pt x="266" y="165"/>
                    <a:pt x="267" y="161"/>
                  </a:cubicBezTo>
                  <a:cubicBezTo>
                    <a:pt x="270" y="162"/>
                    <a:pt x="270" y="162"/>
                    <a:pt x="270" y="162"/>
                  </a:cubicBezTo>
                  <a:cubicBezTo>
                    <a:pt x="269" y="165"/>
                    <a:pt x="268" y="169"/>
                    <a:pt x="267" y="172"/>
                  </a:cubicBezTo>
                  <a:lnTo>
                    <a:pt x="264" y="1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745" name="Freeform 48"/>
          <p:cNvSpPr>
            <a:spLocks/>
          </p:cNvSpPr>
          <p:nvPr/>
        </p:nvSpPr>
        <p:spPr bwMode="auto">
          <a:xfrm>
            <a:off x="4938654" y="4443512"/>
            <a:ext cx="22225" cy="23813"/>
          </a:xfrm>
          <a:custGeom>
            <a:avLst/>
            <a:gdLst>
              <a:gd name="T0" fmla="*/ 0 w 8"/>
              <a:gd name="T1" fmla="*/ 0 h 8"/>
              <a:gd name="T2" fmla="*/ 3 w 8"/>
              <a:gd name="T3" fmla="*/ 1 h 8"/>
              <a:gd name="T4" fmla="*/ 8 w 8"/>
              <a:gd name="T5" fmla="*/ 3 h 8"/>
              <a:gd name="T6" fmla="*/ 7 w 8"/>
              <a:gd name="T7" fmla="*/ 6 h 8"/>
              <a:gd name="T8" fmla="*/ 4 w 8"/>
              <a:gd name="T9" fmla="*/ 5 h 8"/>
              <a:gd name="T10" fmla="*/ 5 w 8"/>
              <a:gd name="T11" fmla="*/ 7 h 8"/>
              <a:gd name="T12" fmla="*/ 2 w 8"/>
              <a:gd name="T13" fmla="*/ 8 h 8"/>
              <a:gd name="T14" fmla="*/ 1 w 8"/>
              <a:gd name="T15" fmla="*/ 3 h 8"/>
              <a:gd name="T16" fmla="*/ 0 w 8"/>
              <a:gd name="T1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" h="8">
                <a:moveTo>
                  <a:pt x="0" y="0"/>
                </a:moveTo>
                <a:cubicBezTo>
                  <a:pt x="3" y="1"/>
                  <a:pt x="3" y="1"/>
                  <a:pt x="3" y="1"/>
                </a:cubicBezTo>
                <a:cubicBezTo>
                  <a:pt x="3" y="1"/>
                  <a:pt x="5" y="2"/>
                  <a:pt x="8" y="3"/>
                </a:cubicBezTo>
                <a:cubicBezTo>
                  <a:pt x="7" y="6"/>
                  <a:pt x="7" y="6"/>
                  <a:pt x="7" y="6"/>
                </a:cubicBezTo>
                <a:cubicBezTo>
                  <a:pt x="6" y="5"/>
                  <a:pt x="5" y="5"/>
                  <a:pt x="4" y="5"/>
                </a:cubicBezTo>
                <a:cubicBezTo>
                  <a:pt x="4" y="6"/>
                  <a:pt x="5" y="6"/>
                  <a:pt x="5" y="7"/>
                </a:cubicBezTo>
                <a:cubicBezTo>
                  <a:pt x="2" y="8"/>
                  <a:pt x="2" y="8"/>
                  <a:pt x="2" y="8"/>
                </a:cubicBezTo>
                <a:cubicBezTo>
                  <a:pt x="1" y="5"/>
                  <a:pt x="1" y="3"/>
                  <a:pt x="1" y="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46" name="Freeform 49"/>
          <p:cNvSpPr>
            <a:spLocks noEditPoints="1"/>
          </p:cNvSpPr>
          <p:nvPr/>
        </p:nvSpPr>
        <p:spPr bwMode="auto">
          <a:xfrm>
            <a:off x="4873566" y="4402237"/>
            <a:ext cx="763588" cy="768350"/>
          </a:xfrm>
          <a:custGeom>
            <a:avLst/>
            <a:gdLst>
              <a:gd name="T0" fmla="*/ 39 w 262"/>
              <a:gd name="T1" fmla="*/ 23 h 263"/>
              <a:gd name="T2" fmla="*/ 31 w 262"/>
              <a:gd name="T3" fmla="*/ 43 h 263"/>
              <a:gd name="T4" fmla="*/ 69 w 262"/>
              <a:gd name="T5" fmla="*/ 16 h 263"/>
              <a:gd name="T6" fmla="*/ 26 w 262"/>
              <a:gd name="T7" fmla="*/ 53 h 263"/>
              <a:gd name="T8" fmla="*/ 26 w 262"/>
              <a:gd name="T9" fmla="*/ 53 h 263"/>
              <a:gd name="T10" fmla="*/ 80 w 262"/>
              <a:gd name="T11" fmla="*/ 14 h 263"/>
              <a:gd name="T12" fmla="*/ 12 w 262"/>
              <a:gd name="T13" fmla="*/ 82 h 263"/>
              <a:gd name="T14" fmla="*/ 110 w 262"/>
              <a:gd name="T15" fmla="*/ 2 h 263"/>
              <a:gd name="T16" fmla="*/ 6 w 262"/>
              <a:gd name="T17" fmla="*/ 92 h 263"/>
              <a:gd name="T18" fmla="*/ 6 w 262"/>
              <a:gd name="T19" fmla="*/ 92 h 263"/>
              <a:gd name="T20" fmla="*/ 122 w 262"/>
              <a:gd name="T21" fmla="*/ 3 h 263"/>
              <a:gd name="T22" fmla="*/ 3 w 262"/>
              <a:gd name="T23" fmla="*/ 124 h 263"/>
              <a:gd name="T24" fmla="*/ 154 w 262"/>
              <a:gd name="T25" fmla="*/ 2 h 263"/>
              <a:gd name="T26" fmla="*/ 0 w 262"/>
              <a:gd name="T27" fmla="*/ 135 h 263"/>
              <a:gd name="T28" fmla="*/ 0 w 262"/>
              <a:gd name="T29" fmla="*/ 135 h 263"/>
              <a:gd name="T30" fmla="*/ 164 w 262"/>
              <a:gd name="T31" fmla="*/ 7 h 263"/>
              <a:gd name="T32" fmla="*/ 7 w 262"/>
              <a:gd name="T33" fmla="*/ 166 h 263"/>
              <a:gd name="T34" fmla="*/ 195 w 262"/>
              <a:gd name="T35" fmla="*/ 17 h 263"/>
              <a:gd name="T36" fmla="*/ 8 w 262"/>
              <a:gd name="T37" fmla="*/ 178 h 263"/>
              <a:gd name="T38" fmla="*/ 8 w 262"/>
              <a:gd name="T39" fmla="*/ 178 h 263"/>
              <a:gd name="T40" fmla="*/ 203 w 262"/>
              <a:gd name="T41" fmla="*/ 25 h 263"/>
              <a:gd name="T42" fmla="*/ 26 w 262"/>
              <a:gd name="T43" fmla="*/ 205 h 263"/>
              <a:gd name="T44" fmla="*/ 227 w 262"/>
              <a:gd name="T45" fmla="*/ 42 h 263"/>
              <a:gd name="T46" fmla="*/ 220 w 262"/>
              <a:gd name="T47" fmla="*/ 39 h 263"/>
              <a:gd name="T48" fmla="*/ 37 w 262"/>
              <a:gd name="T49" fmla="*/ 219 h 263"/>
              <a:gd name="T50" fmla="*/ 30 w 262"/>
              <a:gd name="T51" fmla="*/ 215 h 263"/>
              <a:gd name="T52" fmla="*/ 240 w 262"/>
              <a:gd name="T53" fmla="*/ 64 h 263"/>
              <a:gd name="T54" fmla="*/ 54 w 262"/>
              <a:gd name="T55" fmla="*/ 238 h 263"/>
              <a:gd name="T56" fmla="*/ 248 w 262"/>
              <a:gd name="T57" fmla="*/ 72 h 263"/>
              <a:gd name="T58" fmla="*/ 64 w 262"/>
              <a:gd name="T59" fmla="*/ 241 h 263"/>
              <a:gd name="T60" fmla="*/ 64 w 262"/>
              <a:gd name="T61" fmla="*/ 241 h 263"/>
              <a:gd name="T62" fmla="*/ 256 w 262"/>
              <a:gd name="T63" fmla="*/ 103 h 263"/>
              <a:gd name="T64" fmla="*/ 93 w 262"/>
              <a:gd name="T65" fmla="*/ 257 h 263"/>
              <a:gd name="T66" fmla="*/ 261 w 262"/>
              <a:gd name="T67" fmla="*/ 113 h 263"/>
              <a:gd name="T68" fmla="*/ 104 w 262"/>
              <a:gd name="T69" fmla="*/ 257 h 263"/>
              <a:gd name="T70" fmla="*/ 104 w 262"/>
              <a:gd name="T71" fmla="*/ 257 h 263"/>
              <a:gd name="T72" fmla="*/ 259 w 262"/>
              <a:gd name="T73" fmla="*/ 146 h 263"/>
              <a:gd name="T74" fmla="*/ 136 w 262"/>
              <a:gd name="T75" fmla="*/ 262 h 263"/>
              <a:gd name="T76" fmla="*/ 260 w 262"/>
              <a:gd name="T77" fmla="*/ 157 h 263"/>
              <a:gd name="T78" fmla="*/ 147 w 262"/>
              <a:gd name="T79" fmla="*/ 259 h 263"/>
              <a:gd name="T80" fmla="*/ 147 w 262"/>
              <a:gd name="T81" fmla="*/ 259 h 263"/>
              <a:gd name="T82" fmla="*/ 247 w 262"/>
              <a:gd name="T83" fmla="*/ 187 h 263"/>
              <a:gd name="T84" fmla="*/ 179 w 262"/>
              <a:gd name="T85" fmla="*/ 253 h 263"/>
              <a:gd name="T86" fmla="*/ 244 w 262"/>
              <a:gd name="T87" fmla="*/ 198 h 263"/>
              <a:gd name="T88" fmla="*/ 188 w 262"/>
              <a:gd name="T89" fmla="*/ 247 h 263"/>
              <a:gd name="T90" fmla="*/ 188 w 262"/>
              <a:gd name="T91" fmla="*/ 247 h 263"/>
              <a:gd name="T92" fmla="*/ 222 w 262"/>
              <a:gd name="T93" fmla="*/ 222 h 263"/>
              <a:gd name="T94" fmla="*/ 216 w 262"/>
              <a:gd name="T95" fmla="*/ 231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62" h="263">
                <a:moveTo>
                  <a:pt x="40" y="20"/>
                </a:moveTo>
                <a:cubicBezTo>
                  <a:pt x="44" y="22"/>
                  <a:pt x="47" y="22"/>
                  <a:pt x="50" y="23"/>
                </a:cubicBezTo>
                <a:cubicBezTo>
                  <a:pt x="50" y="25"/>
                  <a:pt x="50" y="25"/>
                  <a:pt x="50" y="25"/>
                </a:cubicBezTo>
                <a:cubicBezTo>
                  <a:pt x="47" y="25"/>
                  <a:pt x="43" y="24"/>
                  <a:pt x="39" y="23"/>
                </a:cubicBezTo>
                <a:lnTo>
                  <a:pt x="40" y="20"/>
                </a:lnTo>
                <a:close/>
                <a:moveTo>
                  <a:pt x="27" y="33"/>
                </a:moveTo>
                <a:cubicBezTo>
                  <a:pt x="30" y="33"/>
                  <a:pt x="30" y="33"/>
                  <a:pt x="30" y="33"/>
                </a:cubicBezTo>
                <a:cubicBezTo>
                  <a:pt x="30" y="37"/>
                  <a:pt x="31" y="41"/>
                  <a:pt x="31" y="43"/>
                </a:cubicBezTo>
                <a:cubicBezTo>
                  <a:pt x="28" y="44"/>
                  <a:pt x="28" y="44"/>
                  <a:pt x="28" y="44"/>
                </a:cubicBezTo>
                <a:cubicBezTo>
                  <a:pt x="28" y="41"/>
                  <a:pt x="28" y="37"/>
                  <a:pt x="27" y="33"/>
                </a:cubicBezTo>
                <a:close/>
                <a:moveTo>
                  <a:pt x="60" y="21"/>
                </a:moveTo>
                <a:cubicBezTo>
                  <a:pt x="63" y="19"/>
                  <a:pt x="66" y="18"/>
                  <a:pt x="69" y="16"/>
                </a:cubicBezTo>
                <a:cubicBezTo>
                  <a:pt x="70" y="18"/>
                  <a:pt x="70" y="18"/>
                  <a:pt x="70" y="18"/>
                </a:cubicBezTo>
                <a:cubicBezTo>
                  <a:pt x="67" y="20"/>
                  <a:pt x="64" y="22"/>
                  <a:pt x="61" y="24"/>
                </a:cubicBezTo>
                <a:lnTo>
                  <a:pt x="60" y="21"/>
                </a:lnTo>
                <a:close/>
                <a:moveTo>
                  <a:pt x="26" y="53"/>
                </a:moveTo>
                <a:cubicBezTo>
                  <a:pt x="28" y="54"/>
                  <a:pt x="28" y="54"/>
                  <a:pt x="28" y="54"/>
                </a:cubicBezTo>
                <a:cubicBezTo>
                  <a:pt x="26" y="57"/>
                  <a:pt x="24" y="60"/>
                  <a:pt x="22" y="63"/>
                </a:cubicBezTo>
                <a:cubicBezTo>
                  <a:pt x="20" y="62"/>
                  <a:pt x="20" y="62"/>
                  <a:pt x="20" y="62"/>
                </a:cubicBezTo>
                <a:cubicBezTo>
                  <a:pt x="22" y="59"/>
                  <a:pt x="24" y="56"/>
                  <a:pt x="26" y="53"/>
                </a:cubicBezTo>
                <a:close/>
                <a:moveTo>
                  <a:pt x="79" y="11"/>
                </a:moveTo>
                <a:cubicBezTo>
                  <a:pt x="82" y="10"/>
                  <a:pt x="86" y="8"/>
                  <a:pt x="89" y="7"/>
                </a:cubicBezTo>
                <a:cubicBezTo>
                  <a:pt x="90" y="10"/>
                  <a:pt x="90" y="10"/>
                  <a:pt x="90" y="10"/>
                </a:cubicBezTo>
                <a:cubicBezTo>
                  <a:pt x="87" y="11"/>
                  <a:pt x="83" y="12"/>
                  <a:pt x="80" y="14"/>
                </a:cubicBezTo>
                <a:lnTo>
                  <a:pt x="79" y="11"/>
                </a:lnTo>
                <a:close/>
                <a:moveTo>
                  <a:pt x="14" y="71"/>
                </a:moveTo>
                <a:cubicBezTo>
                  <a:pt x="17" y="73"/>
                  <a:pt x="17" y="73"/>
                  <a:pt x="17" y="73"/>
                </a:cubicBezTo>
                <a:cubicBezTo>
                  <a:pt x="15" y="76"/>
                  <a:pt x="14" y="79"/>
                  <a:pt x="12" y="82"/>
                </a:cubicBezTo>
                <a:cubicBezTo>
                  <a:pt x="10" y="81"/>
                  <a:pt x="10" y="81"/>
                  <a:pt x="10" y="81"/>
                </a:cubicBezTo>
                <a:cubicBezTo>
                  <a:pt x="11" y="78"/>
                  <a:pt x="13" y="75"/>
                  <a:pt x="14" y="71"/>
                </a:cubicBezTo>
                <a:close/>
                <a:moveTo>
                  <a:pt x="100" y="4"/>
                </a:moveTo>
                <a:cubicBezTo>
                  <a:pt x="103" y="3"/>
                  <a:pt x="107" y="3"/>
                  <a:pt x="110" y="2"/>
                </a:cubicBezTo>
                <a:cubicBezTo>
                  <a:pt x="111" y="5"/>
                  <a:pt x="111" y="5"/>
                  <a:pt x="111" y="5"/>
                </a:cubicBezTo>
                <a:cubicBezTo>
                  <a:pt x="107" y="5"/>
                  <a:pt x="104" y="6"/>
                  <a:pt x="100" y="7"/>
                </a:cubicBezTo>
                <a:lnTo>
                  <a:pt x="100" y="4"/>
                </a:lnTo>
                <a:close/>
                <a:moveTo>
                  <a:pt x="6" y="92"/>
                </a:moveTo>
                <a:cubicBezTo>
                  <a:pt x="9" y="92"/>
                  <a:pt x="9" y="92"/>
                  <a:pt x="9" y="92"/>
                </a:cubicBezTo>
                <a:cubicBezTo>
                  <a:pt x="8" y="96"/>
                  <a:pt x="7" y="99"/>
                  <a:pt x="6" y="103"/>
                </a:cubicBezTo>
                <a:cubicBezTo>
                  <a:pt x="3" y="102"/>
                  <a:pt x="3" y="102"/>
                  <a:pt x="3" y="102"/>
                </a:cubicBezTo>
                <a:cubicBezTo>
                  <a:pt x="4" y="99"/>
                  <a:pt x="5" y="95"/>
                  <a:pt x="6" y="92"/>
                </a:cubicBezTo>
                <a:close/>
                <a:moveTo>
                  <a:pt x="121" y="1"/>
                </a:moveTo>
                <a:cubicBezTo>
                  <a:pt x="125" y="1"/>
                  <a:pt x="129" y="0"/>
                  <a:pt x="132" y="0"/>
                </a:cubicBezTo>
                <a:cubicBezTo>
                  <a:pt x="132" y="3"/>
                  <a:pt x="132" y="3"/>
                  <a:pt x="132" y="3"/>
                </a:cubicBezTo>
                <a:cubicBezTo>
                  <a:pt x="129" y="3"/>
                  <a:pt x="125" y="3"/>
                  <a:pt x="122" y="3"/>
                </a:cubicBezTo>
                <a:lnTo>
                  <a:pt x="121" y="1"/>
                </a:lnTo>
                <a:close/>
                <a:moveTo>
                  <a:pt x="1" y="113"/>
                </a:moveTo>
                <a:cubicBezTo>
                  <a:pt x="4" y="113"/>
                  <a:pt x="4" y="113"/>
                  <a:pt x="4" y="113"/>
                </a:cubicBezTo>
                <a:cubicBezTo>
                  <a:pt x="3" y="117"/>
                  <a:pt x="3" y="120"/>
                  <a:pt x="3" y="124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20"/>
                  <a:pt x="1" y="117"/>
                  <a:pt x="1" y="113"/>
                </a:cubicBezTo>
                <a:close/>
                <a:moveTo>
                  <a:pt x="143" y="1"/>
                </a:moveTo>
                <a:cubicBezTo>
                  <a:pt x="147" y="1"/>
                  <a:pt x="150" y="2"/>
                  <a:pt x="154" y="2"/>
                </a:cubicBezTo>
                <a:cubicBezTo>
                  <a:pt x="154" y="5"/>
                  <a:pt x="154" y="5"/>
                  <a:pt x="154" y="5"/>
                </a:cubicBezTo>
                <a:cubicBezTo>
                  <a:pt x="150" y="5"/>
                  <a:pt x="146" y="4"/>
                  <a:pt x="143" y="4"/>
                </a:cubicBezTo>
                <a:lnTo>
                  <a:pt x="143" y="1"/>
                </a:lnTo>
                <a:close/>
                <a:moveTo>
                  <a:pt x="0" y="135"/>
                </a:moveTo>
                <a:cubicBezTo>
                  <a:pt x="3" y="135"/>
                  <a:pt x="3" y="135"/>
                  <a:pt x="3" y="135"/>
                </a:cubicBezTo>
                <a:cubicBezTo>
                  <a:pt x="3" y="138"/>
                  <a:pt x="3" y="142"/>
                  <a:pt x="3" y="145"/>
                </a:cubicBezTo>
                <a:cubicBezTo>
                  <a:pt x="1" y="146"/>
                  <a:pt x="1" y="146"/>
                  <a:pt x="1" y="146"/>
                </a:cubicBezTo>
                <a:cubicBezTo>
                  <a:pt x="0" y="142"/>
                  <a:pt x="0" y="138"/>
                  <a:pt x="0" y="135"/>
                </a:cubicBezTo>
                <a:close/>
                <a:moveTo>
                  <a:pt x="165" y="5"/>
                </a:moveTo>
                <a:cubicBezTo>
                  <a:pt x="168" y="6"/>
                  <a:pt x="172" y="7"/>
                  <a:pt x="175" y="8"/>
                </a:cubicBezTo>
                <a:cubicBezTo>
                  <a:pt x="174" y="11"/>
                  <a:pt x="174" y="11"/>
                  <a:pt x="174" y="11"/>
                </a:cubicBezTo>
                <a:cubicBezTo>
                  <a:pt x="171" y="9"/>
                  <a:pt x="167" y="8"/>
                  <a:pt x="164" y="7"/>
                </a:cubicBezTo>
                <a:lnTo>
                  <a:pt x="165" y="5"/>
                </a:lnTo>
                <a:close/>
                <a:moveTo>
                  <a:pt x="2" y="156"/>
                </a:moveTo>
                <a:cubicBezTo>
                  <a:pt x="5" y="156"/>
                  <a:pt x="5" y="156"/>
                  <a:pt x="5" y="156"/>
                </a:cubicBezTo>
                <a:cubicBezTo>
                  <a:pt x="6" y="159"/>
                  <a:pt x="6" y="163"/>
                  <a:pt x="7" y="166"/>
                </a:cubicBezTo>
                <a:cubicBezTo>
                  <a:pt x="5" y="167"/>
                  <a:pt x="5" y="167"/>
                  <a:pt x="5" y="167"/>
                </a:cubicBezTo>
                <a:cubicBezTo>
                  <a:pt x="4" y="164"/>
                  <a:pt x="3" y="160"/>
                  <a:pt x="2" y="156"/>
                </a:cubicBezTo>
                <a:close/>
                <a:moveTo>
                  <a:pt x="185" y="12"/>
                </a:moveTo>
                <a:cubicBezTo>
                  <a:pt x="189" y="14"/>
                  <a:pt x="192" y="15"/>
                  <a:pt x="195" y="17"/>
                </a:cubicBezTo>
                <a:cubicBezTo>
                  <a:pt x="194" y="20"/>
                  <a:pt x="194" y="20"/>
                  <a:pt x="194" y="20"/>
                </a:cubicBezTo>
                <a:cubicBezTo>
                  <a:pt x="191" y="18"/>
                  <a:pt x="187" y="16"/>
                  <a:pt x="184" y="15"/>
                </a:cubicBezTo>
                <a:lnTo>
                  <a:pt x="185" y="12"/>
                </a:lnTo>
                <a:close/>
                <a:moveTo>
                  <a:pt x="8" y="178"/>
                </a:moveTo>
                <a:cubicBezTo>
                  <a:pt x="11" y="177"/>
                  <a:pt x="11" y="177"/>
                  <a:pt x="11" y="177"/>
                </a:cubicBezTo>
                <a:cubicBezTo>
                  <a:pt x="12" y="180"/>
                  <a:pt x="13" y="183"/>
                  <a:pt x="15" y="186"/>
                </a:cubicBezTo>
                <a:cubicBezTo>
                  <a:pt x="12" y="188"/>
                  <a:pt x="12" y="188"/>
                  <a:pt x="12" y="188"/>
                </a:cubicBezTo>
                <a:cubicBezTo>
                  <a:pt x="11" y="184"/>
                  <a:pt x="9" y="181"/>
                  <a:pt x="8" y="178"/>
                </a:cubicBezTo>
                <a:close/>
                <a:moveTo>
                  <a:pt x="204" y="23"/>
                </a:moveTo>
                <a:cubicBezTo>
                  <a:pt x="207" y="25"/>
                  <a:pt x="210" y="27"/>
                  <a:pt x="213" y="29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09" y="29"/>
                  <a:pt x="206" y="27"/>
                  <a:pt x="203" y="25"/>
                </a:cubicBezTo>
                <a:lnTo>
                  <a:pt x="204" y="23"/>
                </a:lnTo>
                <a:close/>
                <a:moveTo>
                  <a:pt x="18" y="197"/>
                </a:moveTo>
                <a:cubicBezTo>
                  <a:pt x="20" y="196"/>
                  <a:pt x="20" y="196"/>
                  <a:pt x="20" y="196"/>
                </a:cubicBezTo>
                <a:cubicBezTo>
                  <a:pt x="22" y="199"/>
                  <a:pt x="24" y="202"/>
                  <a:pt x="26" y="205"/>
                </a:cubicBezTo>
                <a:cubicBezTo>
                  <a:pt x="23" y="207"/>
                  <a:pt x="23" y="207"/>
                  <a:pt x="23" y="207"/>
                </a:cubicBezTo>
                <a:cubicBezTo>
                  <a:pt x="21" y="204"/>
                  <a:pt x="19" y="200"/>
                  <a:pt x="18" y="197"/>
                </a:cubicBezTo>
                <a:close/>
                <a:moveTo>
                  <a:pt x="221" y="37"/>
                </a:moveTo>
                <a:cubicBezTo>
                  <a:pt x="223" y="38"/>
                  <a:pt x="225" y="40"/>
                  <a:pt x="227" y="42"/>
                </a:cubicBezTo>
                <a:cubicBezTo>
                  <a:pt x="228" y="43"/>
                  <a:pt x="228" y="44"/>
                  <a:pt x="229" y="45"/>
                </a:cubicBezTo>
                <a:cubicBezTo>
                  <a:pt x="227" y="46"/>
                  <a:pt x="227" y="46"/>
                  <a:pt x="227" y="46"/>
                </a:cubicBezTo>
                <a:cubicBezTo>
                  <a:pt x="226" y="46"/>
                  <a:pt x="226" y="45"/>
                  <a:pt x="225" y="44"/>
                </a:cubicBezTo>
                <a:cubicBezTo>
                  <a:pt x="223" y="42"/>
                  <a:pt x="221" y="40"/>
                  <a:pt x="220" y="39"/>
                </a:cubicBezTo>
                <a:lnTo>
                  <a:pt x="221" y="37"/>
                </a:lnTo>
                <a:close/>
                <a:moveTo>
                  <a:pt x="30" y="215"/>
                </a:moveTo>
                <a:cubicBezTo>
                  <a:pt x="32" y="213"/>
                  <a:pt x="32" y="213"/>
                  <a:pt x="32" y="213"/>
                </a:cubicBezTo>
                <a:cubicBezTo>
                  <a:pt x="34" y="215"/>
                  <a:pt x="35" y="217"/>
                  <a:pt x="37" y="219"/>
                </a:cubicBezTo>
                <a:cubicBezTo>
                  <a:pt x="38" y="220"/>
                  <a:pt x="39" y="221"/>
                  <a:pt x="39" y="221"/>
                </a:cubicBezTo>
                <a:cubicBezTo>
                  <a:pt x="37" y="223"/>
                  <a:pt x="37" y="223"/>
                  <a:pt x="37" y="223"/>
                </a:cubicBezTo>
                <a:cubicBezTo>
                  <a:pt x="37" y="222"/>
                  <a:pt x="36" y="222"/>
                  <a:pt x="35" y="221"/>
                </a:cubicBezTo>
                <a:cubicBezTo>
                  <a:pt x="33" y="219"/>
                  <a:pt x="32" y="217"/>
                  <a:pt x="30" y="215"/>
                </a:cubicBezTo>
                <a:close/>
                <a:moveTo>
                  <a:pt x="234" y="55"/>
                </a:moveTo>
                <a:cubicBezTo>
                  <a:pt x="236" y="53"/>
                  <a:pt x="236" y="53"/>
                  <a:pt x="236" y="53"/>
                </a:cubicBezTo>
                <a:cubicBezTo>
                  <a:pt x="238" y="56"/>
                  <a:pt x="240" y="59"/>
                  <a:pt x="242" y="62"/>
                </a:cubicBezTo>
                <a:cubicBezTo>
                  <a:pt x="240" y="64"/>
                  <a:pt x="240" y="64"/>
                  <a:pt x="240" y="64"/>
                </a:cubicBezTo>
                <a:cubicBezTo>
                  <a:pt x="238" y="60"/>
                  <a:pt x="236" y="58"/>
                  <a:pt x="234" y="55"/>
                </a:cubicBezTo>
                <a:close/>
                <a:moveTo>
                  <a:pt x="47" y="229"/>
                </a:moveTo>
                <a:cubicBezTo>
                  <a:pt x="50" y="231"/>
                  <a:pt x="53" y="233"/>
                  <a:pt x="56" y="235"/>
                </a:cubicBezTo>
                <a:cubicBezTo>
                  <a:pt x="54" y="238"/>
                  <a:pt x="54" y="238"/>
                  <a:pt x="54" y="238"/>
                </a:cubicBezTo>
                <a:cubicBezTo>
                  <a:pt x="51" y="235"/>
                  <a:pt x="48" y="233"/>
                  <a:pt x="45" y="231"/>
                </a:cubicBezTo>
                <a:lnTo>
                  <a:pt x="47" y="229"/>
                </a:lnTo>
                <a:close/>
                <a:moveTo>
                  <a:pt x="245" y="73"/>
                </a:moveTo>
                <a:cubicBezTo>
                  <a:pt x="248" y="72"/>
                  <a:pt x="248" y="72"/>
                  <a:pt x="248" y="72"/>
                </a:cubicBezTo>
                <a:cubicBezTo>
                  <a:pt x="249" y="75"/>
                  <a:pt x="251" y="78"/>
                  <a:pt x="252" y="82"/>
                </a:cubicBezTo>
                <a:cubicBezTo>
                  <a:pt x="250" y="83"/>
                  <a:pt x="250" y="83"/>
                  <a:pt x="250" y="83"/>
                </a:cubicBezTo>
                <a:cubicBezTo>
                  <a:pt x="248" y="79"/>
                  <a:pt x="247" y="76"/>
                  <a:pt x="245" y="73"/>
                </a:cubicBezTo>
                <a:close/>
                <a:moveTo>
                  <a:pt x="64" y="241"/>
                </a:moveTo>
                <a:cubicBezTo>
                  <a:pt x="68" y="243"/>
                  <a:pt x="71" y="245"/>
                  <a:pt x="74" y="247"/>
                </a:cubicBezTo>
                <a:cubicBezTo>
                  <a:pt x="73" y="249"/>
                  <a:pt x="73" y="249"/>
                  <a:pt x="73" y="249"/>
                </a:cubicBezTo>
                <a:cubicBezTo>
                  <a:pt x="69" y="247"/>
                  <a:pt x="66" y="246"/>
                  <a:pt x="63" y="244"/>
                </a:cubicBezTo>
                <a:lnTo>
                  <a:pt x="64" y="241"/>
                </a:lnTo>
                <a:close/>
                <a:moveTo>
                  <a:pt x="253" y="93"/>
                </a:moveTo>
                <a:cubicBezTo>
                  <a:pt x="256" y="92"/>
                  <a:pt x="256" y="92"/>
                  <a:pt x="256" y="92"/>
                </a:cubicBezTo>
                <a:cubicBezTo>
                  <a:pt x="257" y="95"/>
                  <a:pt x="258" y="99"/>
                  <a:pt x="259" y="102"/>
                </a:cubicBezTo>
                <a:cubicBezTo>
                  <a:pt x="256" y="103"/>
                  <a:pt x="256" y="103"/>
                  <a:pt x="256" y="103"/>
                </a:cubicBezTo>
                <a:cubicBezTo>
                  <a:pt x="255" y="100"/>
                  <a:pt x="254" y="96"/>
                  <a:pt x="253" y="93"/>
                </a:cubicBezTo>
                <a:close/>
                <a:moveTo>
                  <a:pt x="84" y="251"/>
                </a:moveTo>
                <a:cubicBezTo>
                  <a:pt x="87" y="252"/>
                  <a:pt x="90" y="253"/>
                  <a:pt x="94" y="254"/>
                </a:cubicBezTo>
                <a:cubicBezTo>
                  <a:pt x="93" y="257"/>
                  <a:pt x="93" y="257"/>
                  <a:pt x="93" y="257"/>
                </a:cubicBezTo>
                <a:cubicBezTo>
                  <a:pt x="89" y="256"/>
                  <a:pt x="86" y="255"/>
                  <a:pt x="83" y="253"/>
                </a:cubicBezTo>
                <a:lnTo>
                  <a:pt x="84" y="251"/>
                </a:lnTo>
                <a:close/>
                <a:moveTo>
                  <a:pt x="258" y="114"/>
                </a:moveTo>
                <a:cubicBezTo>
                  <a:pt x="261" y="113"/>
                  <a:pt x="261" y="113"/>
                  <a:pt x="261" y="113"/>
                </a:cubicBezTo>
                <a:cubicBezTo>
                  <a:pt x="261" y="117"/>
                  <a:pt x="262" y="120"/>
                  <a:pt x="262" y="124"/>
                </a:cubicBezTo>
                <a:cubicBezTo>
                  <a:pt x="259" y="124"/>
                  <a:pt x="259" y="124"/>
                  <a:pt x="259" y="124"/>
                </a:cubicBezTo>
                <a:cubicBezTo>
                  <a:pt x="259" y="121"/>
                  <a:pt x="259" y="117"/>
                  <a:pt x="258" y="114"/>
                </a:cubicBezTo>
                <a:close/>
                <a:moveTo>
                  <a:pt x="104" y="257"/>
                </a:moveTo>
                <a:cubicBezTo>
                  <a:pt x="108" y="258"/>
                  <a:pt x="111" y="258"/>
                  <a:pt x="115" y="259"/>
                </a:cubicBezTo>
                <a:cubicBezTo>
                  <a:pt x="114" y="262"/>
                  <a:pt x="114" y="262"/>
                  <a:pt x="114" y="262"/>
                </a:cubicBezTo>
                <a:cubicBezTo>
                  <a:pt x="111" y="261"/>
                  <a:pt x="107" y="260"/>
                  <a:pt x="104" y="260"/>
                </a:cubicBezTo>
                <a:lnTo>
                  <a:pt x="104" y="257"/>
                </a:lnTo>
                <a:close/>
                <a:moveTo>
                  <a:pt x="259" y="135"/>
                </a:moveTo>
                <a:cubicBezTo>
                  <a:pt x="262" y="135"/>
                  <a:pt x="262" y="135"/>
                  <a:pt x="262" y="135"/>
                </a:cubicBezTo>
                <a:cubicBezTo>
                  <a:pt x="262" y="139"/>
                  <a:pt x="262" y="142"/>
                  <a:pt x="261" y="146"/>
                </a:cubicBezTo>
                <a:cubicBezTo>
                  <a:pt x="259" y="146"/>
                  <a:pt x="259" y="146"/>
                  <a:pt x="259" y="146"/>
                </a:cubicBezTo>
                <a:cubicBezTo>
                  <a:pt x="259" y="142"/>
                  <a:pt x="259" y="139"/>
                  <a:pt x="259" y="135"/>
                </a:cubicBezTo>
                <a:close/>
                <a:moveTo>
                  <a:pt x="125" y="260"/>
                </a:moveTo>
                <a:cubicBezTo>
                  <a:pt x="129" y="260"/>
                  <a:pt x="133" y="260"/>
                  <a:pt x="136" y="260"/>
                </a:cubicBezTo>
                <a:cubicBezTo>
                  <a:pt x="136" y="262"/>
                  <a:pt x="136" y="262"/>
                  <a:pt x="136" y="262"/>
                </a:cubicBezTo>
                <a:cubicBezTo>
                  <a:pt x="133" y="263"/>
                  <a:pt x="129" y="263"/>
                  <a:pt x="125" y="262"/>
                </a:cubicBezTo>
                <a:lnTo>
                  <a:pt x="125" y="260"/>
                </a:lnTo>
                <a:close/>
                <a:moveTo>
                  <a:pt x="257" y="156"/>
                </a:moveTo>
                <a:cubicBezTo>
                  <a:pt x="260" y="157"/>
                  <a:pt x="260" y="157"/>
                  <a:pt x="260" y="157"/>
                </a:cubicBezTo>
                <a:cubicBezTo>
                  <a:pt x="259" y="160"/>
                  <a:pt x="258" y="164"/>
                  <a:pt x="257" y="167"/>
                </a:cubicBezTo>
                <a:cubicBezTo>
                  <a:pt x="254" y="167"/>
                  <a:pt x="254" y="167"/>
                  <a:pt x="254" y="167"/>
                </a:cubicBezTo>
                <a:cubicBezTo>
                  <a:pt x="255" y="163"/>
                  <a:pt x="256" y="160"/>
                  <a:pt x="257" y="156"/>
                </a:cubicBezTo>
                <a:close/>
                <a:moveTo>
                  <a:pt x="147" y="259"/>
                </a:moveTo>
                <a:cubicBezTo>
                  <a:pt x="150" y="258"/>
                  <a:pt x="154" y="258"/>
                  <a:pt x="157" y="257"/>
                </a:cubicBezTo>
                <a:cubicBezTo>
                  <a:pt x="158" y="260"/>
                  <a:pt x="158" y="260"/>
                  <a:pt x="158" y="260"/>
                </a:cubicBezTo>
                <a:cubicBezTo>
                  <a:pt x="154" y="261"/>
                  <a:pt x="151" y="261"/>
                  <a:pt x="147" y="262"/>
                </a:cubicBezTo>
                <a:lnTo>
                  <a:pt x="147" y="259"/>
                </a:lnTo>
                <a:close/>
                <a:moveTo>
                  <a:pt x="251" y="177"/>
                </a:moveTo>
                <a:cubicBezTo>
                  <a:pt x="254" y="178"/>
                  <a:pt x="254" y="178"/>
                  <a:pt x="254" y="178"/>
                </a:cubicBezTo>
                <a:cubicBezTo>
                  <a:pt x="252" y="181"/>
                  <a:pt x="251" y="185"/>
                  <a:pt x="249" y="188"/>
                </a:cubicBezTo>
                <a:cubicBezTo>
                  <a:pt x="247" y="187"/>
                  <a:pt x="247" y="187"/>
                  <a:pt x="247" y="187"/>
                </a:cubicBezTo>
                <a:cubicBezTo>
                  <a:pt x="248" y="183"/>
                  <a:pt x="250" y="180"/>
                  <a:pt x="251" y="177"/>
                </a:cubicBezTo>
                <a:close/>
                <a:moveTo>
                  <a:pt x="168" y="254"/>
                </a:moveTo>
                <a:cubicBezTo>
                  <a:pt x="171" y="253"/>
                  <a:pt x="175" y="252"/>
                  <a:pt x="178" y="251"/>
                </a:cubicBezTo>
                <a:cubicBezTo>
                  <a:pt x="179" y="253"/>
                  <a:pt x="179" y="253"/>
                  <a:pt x="179" y="253"/>
                </a:cubicBezTo>
                <a:cubicBezTo>
                  <a:pt x="176" y="255"/>
                  <a:pt x="172" y="256"/>
                  <a:pt x="169" y="257"/>
                </a:cubicBezTo>
                <a:lnTo>
                  <a:pt x="168" y="254"/>
                </a:lnTo>
                <a:close/>
                <a:moveTo>
                  <a:pt x="242" y="196"/>
                </a:moveTo>
                <a:cubicBezTo>
                  <a:pt x="244" y="198"/>
                  <a:pt x="244" y="198"/>
                  <a:pt x="244" y="198"/>
                </a:cubicBezTo>
                <a:cubicBezTo>
                  <a:pt x="242" y="201"/>
                  <a:pt x="240" y="204"/>
                  <a:pt x="238" y="207"/>
                </a:cubicBezTo>
                <a:cubicBezTo>
                  <a:pt x="236" y="205"/>
                  <a:pt x="236" y="205"/>
                  <a:pt x="236" y="205"/>
                </a:cubicBezTo>
                <a:cubicBezTo>
                  <a:pt x="238" y="202"/>
                  <a:pt x="240" y="199"/>
                  <a:pt x="242" y="196"/>
                </a:cubicBezTo>
                <a:close/>
                <a:moveTo>
                  <a:pt x="188" y="247"/>
                </a:moveTo>
                <a:cubicBezTo>
                  <a:pt x="191" y="245"/>
                  <a:pt x="194" y="243"/>
                  <a:pt x="197" y="241"/>
                </a:cubicBezTo>
                <a:cubicBezTo>
                  <a:pt x="199" y="244"/>
                  <a:pt x="199" y="244"/>
                  <a:pt x="199" y="244"/>
                </a:cubicBezTo>
                <a:cubicBezTo>
                  <a:pt x="195" y="246"/>
                  <a:pt x="192" y="247"/>
                  <a:pt x="189" y="249"/>
                </a:cubicBezTo>
                <a:lnTo>
                  <a:pt x="188" y="247"/>
                </a:lnTo>
                <a:close/>
                <a:moveTo>
                  <a:pt x="230" y="214"/>
                </a:moveTo>
                <a:cubicBezTo>
                  <a:pt x="232" y="215"/>
                  <a:pt x="232" y="215"/>
                  <a:pt x="232" y="215"/>
                </a:cubicBezTo>
                <a:cubicBezTo>
                  <a:pt x="229" y="218"/>
                  <a:pt x="227" y="221"/>
                  <a:pt x="224" y="224"/>
                </a:cubicBezTo>
                <a:cubicBezTo>
                  <a:pt x="222" y="222"/>
                  <a:pt x="222" y="222"/>
                  <a:pt x="222" y="222"/>
                </a:cubicBezTo>
                <a:cubicBezTo>
                  <a:pt x="225" y="219"/>
                  <a:pt x="227" y="216"/>
                  <a:pt x="230" y="214"/>
                </a:cubicBezTo>
                <a:close/>
                <a:moveTo>
                  <a:pt x="206" y="236"/>
                </a:moveTo>
                <a:cubicBezTo>
                  <a:pt x="209" y="233"/>
                  <a:pt x="212" y="231"/>
                  <a:pt x="214" y="229"/>
                </a:cubicBezTo>
                <a:cubicBezTo>
                  <a:pt x="216" y="231"/>
                  <a:pt x="216" y="231"/>
                  <a:pt x="216" y="231"/>
                </a:cubicBezTo>
                <a:cubicBezTo>
                  <a:pt x="214" y="233"/>
                  <a:pt x="211" y="236"/>
                  <a:pt x="208" y="238"/>
                </a:cubicBezTo>
                <a:lnTo>
                  <a:pt x="206" y="236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49" name="Freeform 54"/>
          <p:cNvSpPr>
            <a:spLocks/>
          </p:cNvSpPr>
          <p:nvPr/>
        </p:nvSpPr>
        <p:spPr bwMode="auto">
          <a:xfrm>
            <a:off x="3303529" y="4475262"/>
            <a:ext cx="22225" cy="23813"/>
          </a:xfrm>
          <a:custGeom>
            <a:avLst/>
            <a:gdLst>
              <a:gd name="T0" fmla="*/ 8 w 8"/>
              <a:gd name="T1" fmla="*/ 0 h 8"/>
              <a:gd name="T2" fmla="*/ 6 w 8"/>
              <a:gd name="T3" fmla="*/ 3 h 8"/>
              <a:gd name="T4" fmla="*/ 5 w 8"/>
              <a:gd name="T5" fmla="*/ 8 h 8"/>
              <a:gd name="T6" fmla="*/ 2 w 8"/>
              <a:gd name="T7" fmla="*/ 7 h 8"/>
              <a:gd name="T8" fmla="*/ 3 w 8"/>
              <a:gd name="T9" fmla="*/ 4 h 8"/>
              <a:gd name="T10" fmla="*/ 0 w 8"/>
              <a:gd name="T11" fmla="*/ 5 h 8"/>
              <a:gd name="T12" fmla="*/ 0 w 8"/>
              <a:gd name="T13" fmla="*/ 3 h 8"/>
              <a:gd name="T14" fmla="*/ 5 w 8"/>
              <a:gd name="T15" fmla="*/ 1 h 8"/>
              <a:gd name="T16" fmla="*/ 8 w 8"/>
              <a:gd name="T1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" h="8">
                <a:moveTo>
                  <a:pt x="8" y="0"/>
                </a:moveTo>
                <a:cubicBezTo>
                  <a:pt x="6" y="3"/>
                  <a:pt x="6" y="3"/>
                  <a:pt x="6" y="3"/>
                </a:cubicBezTo>
                <a:cubicBezTo>
                  <a:pt x="6" y="3"/>
                  <a:pt x="6" y="5"/>
                  <a:pt x="5" y="8"/>
                </a:cubicBezTo>
                <a:cubicBezTo>
                  <a:pt x="2" y="7"/>
                  <a:pt x="2" y="7"/>
                  <a:pt x="2" y="7"/>
                </a:cubicBezTo>
                <a:cubicBezTo>
                  <a:pt x="2" y="6"/>
                  <a:pt x="3" y="5"/>
                  <a:pt x="3" y="4"/>
                </a:cubicBezTo>
                <a:cubicBezTo>
                  <a:pt x="2" y="5"/>
                  <a:pt x="1" y="5"/>
                  <a:pt x="0" y="5"/>
                </a:cubicBezTo>
                <a:cubicBezTo>
                  <a:pt x="0" y="3"/>
                  <a:pt x="0" y="3"/>
                  <a:pt x="0" y="3"/>
                </a:cubicBezTo>
                <a:cubicBezTo>
                  <a:pt x="3" y="2"/>
                  <a:pt x="5" y="1"/>
                  <a:pt x="5" y="1"/>
                </a:cubicBezTo>
                <a:lnTo>
                  <a:pt x="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50" name="Freeform 55"/>
          <p:cNvSpPr>
            <a:spLocks noEditPoints="1"/>
          </p:cNvSpPr>
          <p:nvPr/>
        </p:nvSpPr>
        <p:spPr bwMode="auto">
          <a:xfrm>
            <a:off x="2595504" y="4402237"/>
            <a:ext cx="762000" cy="765175"/>
          </a:xfrm>
          <a:custGeom>
            <a:avLst/>
            <a:gdLst>
              <a:gd name="T0" fmla="*/ 242 w 262"/>
              <a:gd name="T1" fmla="*/ 42 h 262"/>
              <a:gd name="T2" fmla="*/ 221 w 262"/>
              <a:gd name="T3" fmla="*/ 34 h 262"/>
              <a:gd name="T4" fmla="*/ 248 w 262"/>
              <a:gd name="T5" fmla="*/ 73 h 262"/>
              <a:gd name="T6" fmla="*/ 212 w 262"/>
              <a:gd name="T7" fmla="*/ 29 h 262"/>
              <a:gd name="T8" fmla="*/ 212 w 262"/>
              <a:gd name="T9" fmla="*/ 29 h 262"/>
              <a:gd name="T10" fmla="*/ 250 w 262"/>
              <a:gd name="T11" fmla="*/ 84 h 262"/>
              <a:gd name="T12" fmla="*/ 183 w 262"/>
              <a:gd name="T13" fmla="*/ 14 h 262"/>
              <a:gd name="T14" fmla="*/ 261 w 262"/>
              <a:gd name="T15" fmla="*/ 114 h 262"/>
              <a:gd name="T16" fmla="*/ 174 w 262"/>
              <a:gd name="T17" fmla="*/ 8 h 262"/>
              <a:gd name="T18" fmla="*/ 174 w 262"/>
              <a:gd name="T19" fmla="*/ 8 h 262"/>
              <a:gd name="T20" fmla="*/ 259 w 262"/>
              <a:gd name="T21" fmla="*/ 125 h 262"/>
              <a:gd name="T22" fmla="*/ 142 w 262"/>
              <a:gd name="T23" fmla="*/ 4 h 262"/>
              <a:gd name="T24" fmla="*/ 259 w 262"/>
              <a:gd name="T25" fmla="*/ 158 h 262"/>
              <a:gd name="T26" fmla="*/ 131 w 262"/>
              <a:gd name="T27" fmla="*/ 0 h 262"/>
              <a:gd name="T28" fmla="*/ 131 w 262"/>
              <a:gd name="T29" fmla="*/ 0 h 262"/>
              <a:gd name="T30" fmla="*/ 254 w 262"/>
              <a:gd name="T31" fmla="*/ 168 h 262"/>
              <a:gd name="T32" fmla="*/ 99 w 262"/>
              <a:gd name="T33" fmla="*/ 7 h 262"/>
              <a:gd name="T34" fmla="*/ 244 w 262"/>
              <a:gd name="T35" fmla="*/ 198 h 262"/>
              <a:gd name="T36" fmla="*/ 88 w 262"/>
              <a:gd name="T37" fmla="*/ 8 h 262"/>
              <a:gd name="T38" fmla="*/ 88 w 262"/>
              <a:gd name="T39" fmla="*/ 8 h 262"/>
              <a:gd name="T40" fmla="*/ 235 w 262"/>
              <a:gd name="T41" fmla="*/ 206 h 262"/>
              <a:gd name="T42" fmla="*/ 60 w 262"/>
              <a:gd name="T43" fmla="*/ 24 h 262"/>
              <a:gd name="T44" fmla="*/ 218 w 262"/>
              <a:gd name="T45" fmla="*/ 230 h 262"/>
              <a:gd name="T46" fmla="*/ 222 w 262"/>
              <a:gd name="T47" fmla="*/ 222 h 262"/>
              <a:gd name="T48" fmla="*/ 46 w 262"/>
              <a:gd name="T49" fmla="*/ 35 h 262"/>
              <a:gd name="T50" fmla="*/ 50 w 262"/>
              <a:gd name="T51" fmla="*/ 29 h 262"/>
              <a:gd name="T52" fmla="*/ 196 w 262"/>
              <a:gd name="T53" fmla="*/ 242 h 262"/>
              <a:gd name="T54" fmla="*/ 27 w 262"/>
              <a:gd name="T55" fmla="*/ 52 h 262"/>
              <a:gd name="T56" fmla="*/ 188 w 262"/>
              <a:gd name="T57" fmla="*/ 250 h 262"/>
              <a:gd name="T58" fmla="*/ 23 w 262"/>
              <a:gd name="T59" fmla="*/ 62 h 262"/>
              <a:gd name="T60" fmla="*/ 23 w 262"/>
              <a:gd name="T61" fmla="*/ 62 h 262"/>
              <a:gd name="T62" fmla="*/ 156 w 262"/>
              <a:gd name="T63" fmla="*/ 257 h 262"/>
              <a:gd name="T64" fmla="*/ 6 w 262"/>
              <a:gd name="T65" fmla="*/ 91 h 262"/>
              <a:gd name="T66" fmla="*/ 146 w 262"/>
              <a:gd name="T67" fmla="*/ 262 h 262"/>
              <a:gd name="T68" fmla="*/ 6 w 262"/>
              <a:gd name="T69" fmla="*/ 102 h 262"/>
              <a:gd name="T70" fmla="*/ 6 w 262"/>
              <a:gd name="T71" fmla="*/ 102 h 262"/>
              <a:gd name="T72" fmla="*/ 114 w 262"/>
              <a:gd name="T73" fmla="*/ 259 h 262"/>
              <a:gd name="T74" fmla="*/ 0 w 262"/>
              <a:gd name="T75" fmla="*/ 134 h 262"/>
              <a:gd name="T76" fmla="*/ 103 w 262"/>
              <a:gd name="T77" fmla="*/ 259 h 262"/>
              <a:gd name="T78" fmla="*/ 3 w 262"/>
              <a:gd name="T79" fmla="*/ 144 h 262"/>
              <a:gd name="T80" fmla="*/ 3 w 262"/>
              <a:gd name="T81" fmla="*/ 144 h 262"/>
              <a:gd name="T82" fmla="*/ 73 w 262"/>
              <a:gd name="T83" fmla="*/ 246 h 262"/>
              <a:gd name="T84" fmla="*/ 8 w 262"/>
              <a:gd name="T85" fmla="*/ 177 h 262"/>
              <a:gd name="T86" fmla="*/ 62 w 262"/>
              <a:gd name="T87" fmla="*/ 243 h 262"/>
              <a:gd name="T88" fmla="*/ 14 w 262"/>
              <a:gd name="T89" fmla="*/ 186 h 262"/>
              <a:gd name="T90" fmla="*/ 14 w 262"/>
              <a:gd name="T91" fmla="*/ 186 h 262"/>
              <a:gd name="T92" fmla="*/ 39 w 262"/>
              <a:gd name="T93" fmla="*/ 221 h 262"/>
              <a:gd name="T94" fmla="*/ 29 w 262"/>
              <a:gd name="T95" fmla="*/ 21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62" h="262">
                <a:moveTo>
                  <a:pt x="244" y="43"/>
                </a:moveTo>
                <a:cubicBezTo>
                  <a:pt x="243" y="47"/>
                  <a:pt x="242" y="51"/>
                  <a:pt x="241" y="54"/>
                </a:cubicBezTo>
                <a:cubicBezTo>
                  <a:pt x="239" y="53"/>
                  <a:pt x="239" y="53"/>
                  <a:pt x="239" y="53"/>
                </a:cubicBezTo>
                <a:cubicBezTo>
                  <a:pt x="239" y="50"/>
                  <a:pt x="240" y="47"/>
                  <a:pt x="242" y="42"/>
                </a:cubicBezTo>
                <a:lnTo>
                  <a:pt x="244" y="43"/>
                </a:lnTo>
                <a:close/>
                <a:moveTo>
                  <a:pt x="232" y="30"/>
                </a:moveTo>
                <a:cubicBezTo>
                  <a:pt x="232" y="33"/>
                  <a:pt x="232" y="33"/>
                  <a:pt x="232" y="33"/>
                </a:cubicBezTo>
                <a:cubicBezTo>
                  <a:pt x="228" y="33"/>
                  <a:pt x="224" y="34"/>
                  <a:pt x="221" y="34"/>
                </a:cubicBezTo>
                <a:cubicBezTo>
                  <a:pt x="221" y="31"/>
                  <a:pt x="221" y="31"/>
                  <a:pt x="221" y="31"/>
                </a:cubicBezTo>
                <a:cubicBezTo>
                  <a:pt x="224" y="31"/>
                  <a:pt x="228" y="31"/>
                  <a:pt x="232" y="30"/>
                </a:cubicBezTo>
                <a:close/>
                <a:moveTo>
                  <a:pt x="243" y="63"/>
                </a:moveTo>
                <a:cubicBezTo>
                  <a:pt x="245" y="66"/>
                  <a:pt x="246" y="69"/>
                  <a:pt x="248" y="73"/>
                </a:cubicBezTo>
                <a:cubicBezTo>
                  <a:pt x="246" y="74"/>
                  <a:pt x="246" y="74"/>
                  <a:pt x="246" y="74"/>
                </a:cubicBezTo>
                <a:cubicBezTo>
                  <a:pt x="244" y="71"/>
                  <a:pt x="242" y="67"/>
                  <a:pt x="240" y="64"/>
                </a:cubicBezTo>
                <a:lnTo>
                  <a:pt x="243" y="63"/>
                </a:lnTo>
                <a:close/>
                <a:moveTo>
                  <a:pt x="212" y="29"/>
                </a:moveTo>
                <a:cubicBezTo>
                  <a:pt x="210" y="31"/>
                  <a:pt x="210" y="31"/>
                  <a:pt x="210" y="31"/>
                </a:cubicBezTo>
                <a:cubicBezTo>
                  <a:pt x="208" y="28"/>
                  <a:pt x="205" y="26"/>
                  <a:pt x="202" y="24"/>
                </a:cubicBezTo>
                <a:cubicBezTo>
                  <a:pt x="203" y="22"/>
                  <a:pt x="203" y="22"/>
                  <a:pt x="203" y="22"/>
                </a:cubicBezTo>
                <a:cubicBezTo>
                  <a:pt x="206" y="24"/>
                  <a:pt x="209" y="26"/>
                  <a:pt x="212" y="29"/>
                </a:cubicBezTo>
                <a:close/>
                <a:moveTo>
                  <a:pt x="252" y="82"/>
                </a:moveTo>
                <a:cubicBezTo>
                  <a:pt x="254" y="86"/>
                  <a:pt x="255" y="89"/>
                  <a:pt x="256" y="93"/>
                </a:cubicBezTo>
                <a:cubicBezTo>
                  <a:pt x="254" y="94"/>
                  <a:pt x="254" y="94"/>
                  <a:pt x="254" y="94"/>
                </a:cubicBezTo>
                <a:cubicBezTo>
                  <a:pt x="252" y="90"/>
                  <a:pt x="251" y="87"/>
                  <a:pt x="250" y="84"/>
                </a:cubicBezTo>
                <a:lnTo>
                  <a:pt x="252" y="82"/>
                </a:lnTo>
                <a:close/>
                <a:moveTo>
                  <a:pt x="194" y="16"/>
                </a:moveTo>
                <a:cubicBezTo>
                  <a:pt x="193" y="19"/>
                  <a:pt x="193" y="19"/>
                  <a:pt x="193" y="19"/>
                </a:cubicBezTo>
                <a:cubicBezTo>
                  <a:pt x="189" y="17"/>
                  <a:pt x="186" y="16"/>
                  <a:pt x="183" y="14"/>
                </a:cubicBezTo>
                <a:cubicBezTo>
                  <a:pt x="184" y="12"/>
                  <a:pt x="184" y="12"/>
                  <a:pt x="184" y="12"/>
                </a:cubicBezTo>
                <a:cubicBezTo>
                  <a:pt x="187" y="13"/>
                  <a:pt x="191" y="15"/>
                  <a:pt x="194" y="16"/>
                </a:cubicBezTo>
                <a:close/>
                <a:moveTo>
                  <a:pt x="259" y="103"/>
                </a:moveTo>
                <a:cubicBezTo>
                  <a:pt x="260" y="107"/>
                  <a:pt x="260" y="111"/>
                  <a:pt x="261" y="114"/>
                </a:cubicBezTo>
                <a:cubicBezTo>
                  <a:pt x="258" y="115"/>
                  <a:pt x="258" y="115"/>
                  <a:pt x="258" y="115"/>
                </a:cubicBezTo>
                <a:cubicBezTo>
                  <a:pt x="258" y="111"/>
                  <a:pt x="257" y="107"/>
                  <a:pt x="256" y="104"/>
                </a:cubicBezTo>
                <a:lnTo>
                  <a:pt x="259" y="103"/>
                </a:lnTo>
                <a:close/>
                <a:moveTo>
                  <a:pt x="174" y="8"/>
                </a:moveTo>
                <a:cubicBezTo>
                  <a:pt x="173" y="10"/>
                  <a:pt x="173" y="10"/>
                  <a:pt x="173" y="10"/>
                </a:cubicBezTo>
                <a:cubicBezTo>
                  <a:pt x="170" y="9"/>
                  <a:pt x="166" y="8"/>
                  <a:pt x="163" y="7"/>
                </a:cubicBezTo>
                <a:cubicBezTo>
                  <a:pt x="163" y="5"/>
                  <a:pt x="163" y="5"/>
                  <a:pt x="163" y="5"/>
                </a:cubicBezTo>
                <a:cubicBezTo>
                  <a:pt x="167" y="5"/>
                  <a:pt x="170" y="6"/>
                  <a:pt x="174" y="8"/>
                </a:cubicBezTo>
                <a:close/>
                <a:moveTo>
                  <a:pt x="262" y="125"/>
                </a:moveTo>
                <a:cubicBezTo>
                  <a:pt x="262" y="129"/>
                  <a:pt x="262" y="132"/>
                  <a:pt x="262" y="136"/>
                </a:cubicBezTo>
                <a:cubicBezTo>
                  <a:pt x="259" y="136"/>
                  <a:pt x="259" y="136"/>
                  <a:pt x="259" y="136"/>
                </a:cubicBezTo>
                <a:cubicBezTo>
                  <a:pt x="259" y="132"/>
                  <a:pt x="259" y="129"/>
                  <a:pt x="259" y="125"/>
                </a:cubicBezTo>
                <a:lnTo>
                  <a:pt x="262" y="125"/>
                </a:lnTo>
                <a:close/>
                <a:moveTo>
                  <a:pt x="153" y="2"/>
                </a:moveTo>
                <a:cubicBezTo>
                  <a:pt x="152" y="5"/>
                  <a:pt x="152" y="5"/>
                  <a:pt x="152" y="5"/>
                </a:cubicBezTo>
                <a:cubicBezTo>
                  <a:pt x="149" y="4"/>
                  <a:pt x="145" y="4"/>
                  <a:pt x="142" y="4"/>
                </a:cubicBezTo>
                <a:cubicBezTo>
                  <a:pt x="142" y="1"/>
                  <a:pt x="142" y="1"/>
                  <a:pt x="142" y="1"/>
                </a:cubicBezTo>
                <a:cubicBezTo>
                  <a:pt x="145" y="1"/>
                  <a:pt x="149" y="2"/>
                  <a:pt x="153" y="2"/>
                </a:cubicBezTo>
                <a:close/>
                <a:moveTo>
                  <a:pt x="261" y="147"/>
                </a:moveTo>
                <a:cubicBezTo>
                  <a:pt x="261" y="151"/>
                  <a:pt x="260" y="154"/>
                  <a:pt x="259" y="158"/>
                </a:cubicBezTo>
                <a:cubicBezTo>
                  <a:pt x="257" y="157"/>
                  <a:pt x="257" y="157"/>
                  <a:pt x="257" y="157"/>
                </a:cubicBezTo>
                <a:cubicBezTo>
                  <a:pt x="257" y="154"/>
                  <a:pt x="258" y="150"/>
                  <a:pt x="258" y="147"/>
                </a:cubicBezTo>
                <a:lnTo>
                  <a:pt x="261" y="147"/>
                </a:lnTo>
                <a:close/>
                <a:moveTo>
                  <a:pt x="131" y="0"/>
                </a:moveTo>
                <a:cubicBezTo>
                  <a:pt x="131" y="3"/>
                  <a:pt x="131" y="3"/>
                  <a:pt x="131" y="3"/>
                </a:cubicBezTo>
                <a:cubicBezTo>
                  <a:pt x="127" y="3"/>
                  <a:pt x="124" y="3"/>
                  <a:pt x="120" y="4"/>
                </a:cubicBezTo>
                <a:cubicBezTo>
                  <a:pt x="120" y="1"/>
                  <a:pt x="120" y="1"/>
                  <a:pt x="120" y="1"/>
                </a:cubicBezTo>
                <a:cubicBezTo>
                  <a:pt x="123" y="1"/>
                  <a:pt x="127" y="0"/>
                  <a:pt x="131" y="0"/>
                </a:cubicBezTo>
                <a:close/>
                <a:moveTo>
                  <a:pt x="257" y="168"/>
                </a:moveTo>
                <a:cubicBezTo>
                  <a:pt x="256" y="172"/>
                  <a:pt x="254" y="175"/>
                  <a:pt x="253" y="179"/>
                </a:cubicBezTo>
                <a:cubicBezTo>
                  <a:pt x="251" y="178"/>
                  <a:pt x="251" y="178"/>
                  <a:pt x="251" y="178"/>
                </a:cubicBezTo>
                <a:cubicBezTo>
                  <a:pt x="252" y="174"/>
                  <a:pt x="253" y="171"/>
                  <a:pt x="254" y="168"/>
                </a:cubicBezTo>
                <a:lnTo>
                  <a:pt x="257" y="168"/>
                </a:lnTo>
                <a:close/>
                <a:moveTo>
                  <a:pt x="109" y="2"/>
                </a:moveTo>
                <a:cubicBezTo>
                  <a:pt x="109" y="5"/>
                  <a:pt x="109" y="5"/>
                  <a:pt x="109" y="5"/>
                </a:cubicBezTo>
                <a:cubicBezTo>
                  <a:pt x="106" y="5"/>
                  <a:pt x="102" y="6"/>
                  <a:pt x="99" y="7"/>
                </a:cubicBezTo>
                <a:cubicBezTo>
                  <a:pt x="98" y="5"/>
                  <a:pt x="98" y="5"/>
                  <a:pt x="98" y="5"/>
                </a:cubicBezTo>
                <a:cubicBezTo>
                  <a:pt x="102" y="4"/>
                  <a:pt x="105" y="3"/>
                  <a:pt x="109" y="2"/>
                </a:cubicBezTo>
                <a:close/>
                <a:moveTo>
                  <a:pt x="249" y="189"/>
                </a:moveTo>
                <a:cubicBezTo>
                  <a:pt x="247" y="192"/>
                  <a:pt x="245" y="195"/>
                  <a:pt x="244" y="198"/>
                </a:cubicBezTo>
                <a:cubicBezTo>
                  <a:pt x="241" y="197"/>
                  <a:pt x="241" y="197"/>
                  <a:pt x="241" y="197"/>
                </a:cubicBezTo>
                <a:cubicBezTo>
                  <a:pt x="243" y="194"/>
                  <a:pt x="245" y="191"/>
                  <a:pt x="246" y="188"/>
                </a:cubicBezTo>
                <a:lnTo>
                  <a:pt x="249" y="189"/>
                </a:lnTo>
                <a:close/>
                <a:moveTo>
                  <a:pt x="88" y="8"/>
                </a:moveTo>
                <a:cubicBezTo>
                  <a:pt x="89" y="10"/>
                  <a:pt x="89" y="10"/>
                  <a:pt x="89" y="10"/>
                </a:cubicBezTo>
                <a:cubicBezTo>
                  <a:pt x="85" y="11"/>
                  <a:pt x="82" y="13"/>
                  <a:pt x="79" y="14"/>
                </a:cubicBezTo>
                <a:cubicBezTo>
                  <a:pt x="78" y="12"/>
                  <a:pt x="78" y="12"/>
                  <a:pt x="78" y="12"/>
                </a:cubicBezTo>
                <a:cubicBezTo>
                  <a:pt x="81" y="10"/>
                  <a:pt x="84" y="9"/>
                  <a:pt x="88" y="8"/>
                </a:cubicBezTo>
                <a:close/>
                <a:moveTo>
                  <a:pt x="238" y="208"/>
                </a:moveTo>
                <a:cubicBezTo>
                  <a:pt x="235" y="211"/>
                  <a:pt x="233" y="213"/>
                  <a:pt x="231" y="216"/>
                </a:cubicBezTo>
                <a:cubicBezTo>
                  <a:pt x="229" y="214"/>
                  <a:pt x="229" y="214"/>
                  <a:pt x="229" y="214"/>
                </a:cubicBezTo>
                <a:cubicBezTo>
                  <a:pt x="231" y="212"/>
                  <a:pt x="233" y="209"/>
                  <a:pt x="235" y="206"/>
                </a:cubicBezTo>
                <a:lnTo>
                  <a:pt x="238" y="208"/>
                </a:lnTo>
                <a:close/>
                <a:moveTo>
                  <a:pt x="68" y="17"/>
                </a:moveTo>
                <a:cubicBezTo>
                  <a:pt x="69" y="19"/>
                  <a:pt x="69" y="19"/>
                  <a:pt x="69" y="19"/>
                </a:cubicBezTo>
                <a:cubicBezTo>
                  <a:pt x="66" y="21"/>
                  <a:pt x="63" y="23"/>
                  <a:pt x="60" y="24"/>
                </a:cubicBezTo>
                <a:cubicBezTo>
                  <a:pt x="58" y="22"/>
                  <a:pt x="58" y="22"/>
                  <a:pt x="58" y="22"/>
                </a:cubicBezTo>
                <a:cubicBezTo>
                  <a:pt x="61" y="20"/>
                  <a:pt x="65" y="18"/>
                  <a:pt x="68" y="17"/>
                </a:cubicBezTo>
                <a:close/>
                <a:moveTo>
                  <a:pt x="223" y="224"/>
                </a:moveTo>
                <a:cubicBezTo>
                  <a:pt x="222" y="226"/>
                  <a:pt x="220" y="228"/>
                  <a:pt x="218" y="230"/>
                </a:cubicBezTo>
                <a:cubicBezTo>
                  <a:pt x="217" y="230"/>
                  <a:pt x="216" y="231"/>
                  <a:pt x="215" y="232"/>
                </a:cubicBezTo>
                <a:cubicBezTo>
                  <a:pt x="214" y="230"/>
                  <a:pt x="214" y="230"/>
                  <a:pt x="214" y="230"/>
                </a:cubicBezTo>
                <a:cubicBezTo>
                  <a:pt x="214" y="229"/>
                  <a:pt x="215" y="228"/>
                  <a:pt x="216" y="228"/>
                </a:cubicBezTo>
                <a:cubicBezTo>
                  <a:pt x="218" y="226"/>
                  <a:pt x="220" y="224"/>
                  <a:pt x="222" y="222"/>
                </a:cubicBezTo>
                <a:lnTo>
                  <a:pt x="223" y="224"/>
                </a:lnTo>
                <a:close/>
                <a:moveTo>
                  <a:pt x="50" y="29"/>
                </a:moveTo>
                <a:cubicBezTo>
                  <a:pt x="51" y="31"/>
                  <a:pt x="51" y="31"/>
                  <a:pt x="51" y="31"/>
                </a:cubicBezTo>
                <a:cubicBezTo>
                  <a:pt x="49" y="32"/>
                  <a:pt x="48" y="34"/>
                  <a:pt x="46" y="35"/>
                </a:cubicBezTo>
                <a:cubicBezTo>
                  <a:pt x="45" y="36"/>
                  <a:pt x="44" y="37"/>
                  <a:pt x="43" y="38"/>
                </a:cubicBezTo>
                <a:cubicBezTo>
                  <a:pt x="41" y="36"/>
                  <a:pt x="41" y="36"/>
                  <a:pt x="41" y="36"/>
                </a:cubicBezTo>
                <a:cubicBezTo>
                  <a:pt x="42" y="35"/>
                  <a:pt x="43" y="34"/>
                  <a:pt x="44" y="33"/>
                </a:cubicBezTo>
                <a:cubicBezTo>
                  <a:pt x="46" y="32"/>
                  <a:pt x="48" y="30"/>
                  <a:pt x="50" y="29"/>
                </a:cubicBezTo>
                <a:close/>
                <a:moveTo>
                  <a:pt x="205" y="236"/>
                </a:moveTo>
                <a:cubicBezTo>
                  <a:pt x="207" y="238"/>
                  <a:pt x="207" y="238"/>
                  <a:pt x="207" y="238"/>
                </a:cubicBezTo>
                <a:cubicBezTo>
                  <a:pt x="204" y="240"/>
                  <a:pt x="201" y="242"/>
                  <a:pt x="198" y="244"/>
                </a:cubicBezTo>
                <a:cubicBezTo>
                  <a:pt x="196" y="242"/>
                  <a:pt x="196" y="242"/>
                  <a:pt x="196" y="242"/>
                </a:cubicBezTo>
                <a:cubicBezTo>
                  <a:pt x="199" y="240"/>
                  <a:pt x="202" y="238"/>
                  <a:pt x="205" y="236"/>
                </a:cubicBezTo>
                <a:close/>
                <a:moveTo>
                  <a:pt x="36" y="45"/>
                </a:moveTo>
                <a:cubicBezTo>
                  <a:pt x="33" y="48"/>
                  <a:pt x="31" y="51"/>
                  <a:pt x="29" y="54"/>
                </a:cubicBezTo>
                <a:cubicBezTo>
                  <a:pt x="27" y="52"/>
                  <a:pt x="27" y="52"/>
                  <a:pt x="27" y="52"/>
                </a:cubicBezTo>
                <a:cubicBezTo>
                  <a:pt x="29" y="49"/>
                  <a:pt x="31" y="46"/>
                  <a:pt x="34" y="44"/>
                </a:cubicBezTo>
                <a:lnTo>
                  <a:pt x="36" y="45"/>
                </a:lnTo>
                <a:close/>
                <a:moveTo>
                  <a:pt x="187" y="247"/>
                </a:moveTo>
                <a:cubicBezTo>
                  <a:pt x="188" y="250"/>
                  <a:pt x="188" y="250"/>
                  <a:pt x="188" y="250"/>
                </a:cubicBezTo>
                <a:cubicBezTo>
                  <a:pt x="185" y="251"/>
                  <a:pt x="181" y="253"/>
                  <a:pt x="178" y="254"/>
                </a:cubicBezTo>
                <a:cubicBezTo>
                  <a:pt x="177" y="251"/>
                  <a:pt x="177" y="251"/>
                  <a:pt x="177" y="251"/>
                </a:cubicBezTo>
                <a:cubicBezTo>
                  <a:pt x="180" y="250"/>
                  <a:pt x="184" y="249"/>
                  <a:pt x="187" y="247"/>
                </a:cubicBezTo>
                <a:close/>
                <a:moveTo>
                  <a:pt x="23" y="62"/>
                </a:moveTo>
                <a:cubicBezTo>
                  <a:pt x="21" y="65"/>
                  <a:pt x="19" y="69"/>
                  <a:pt x="17" y="72"/>
                </a:cubicBezTo>
                <a:cubicBezTo>
                  <a:pt x="15" y="70"/>
                  <a:pt x="15" y="70"/>
                  <a:pt x="15" y="70"/>
                </a:cubicBezTo>
                <a:cubicBezTo>
                  <a:pt x="17" y="67"/>
                  <a:pt x="18" y="64"/>
                  <a:pt x="20" y="61"/>
                </a:cubicBezTo>
                <a:lnTo>
                  <a:pt x="23" y="62"/>
                </a:lnTo>
                <a:close/>
                <a:moveTo>
                  <a:pt x="167" y="255"/>
                </a:moveTo>
                <a:cubicBezTo>
                  <a:pt x="167" y="257"/>
                  <a:pt x="167" y="257"/>
                  <a:pt x="167" y="257"/>
                </a:cubicBezTo>
                <a:cubicBezTo>
                  <a:pt x="164" y="258"/>
                  <a:pt x="160" y="259"/>
                  <a:pt x="157" y="260"/>
                </a:cubicBezTo>
                <a:cubicBezTo>
                  <a:pt x="156" y="257"/>
                  <a:pt x="156" y="257"/>
                  <a:pt x="156" y="257"/>
                </a:cubicBezTo>
                <a:cubicBezTo>
                  <a:pt x="160" y="257"/>
                  <a:pt x="163" y="256"/>
                  <a:pt x="167" y="255"/>
                </a:cubicBezTo>
                <a:close/>
                <a:moveTo>
                  <a:pt x="13" y="81"/>
                </a:moveTo>
                <a:cubicBezTo>
                  <a:pt x="11" y="85"/>
                  <a:pt x="10" y="88"/>
                  <a:pt x="9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7" y="87"/>
                  <a:pt x="9" y="84"/>
                  <a:pt x="10" y="80"/>
                </a:cubicBezTo>
                <a:lnTo>
                  <a:pt x="13" y="81"/>
                </a:lnTo>
                <a:close/>
                <a:moveTo>
                  <a:pt x="146" y="259"/>
                </a:moveTo>
                <a:cubicBezTo>
                  <a:pt x="146" y="262"/>
                  <a:pt x="146" y="262"/>
                  <a:pt x="146" y="262"/>
                </a:cubicBezTo>
                <a:cubicBezTo>
                  <a:pt x="142" y="262"/>
                  <a:pt x="139" y="262"/>
                  <a:pt x="135" y="262"/>
                </a:cubicBezTo>
                <a:cubicBezTo>
                  <a:pt x="135" y="260"/>
                  <a:pt x="135" y="260"/>
                  <a:pt x="135" y="260"/>
                </a:cubicBezTo>
                <a:cubicBezTo>
                  <a:pt x="139" y="260"/>
                  <a:pt x="142" y="259"/>
                  <a:pt x="146" y="259"/>
                </a:cubicBezTo>
                <a:close/>
                <a:moveTo>
                  <a:pt x="6" y="102"/>
                </a:moveTo>
                <a:cubicBezTo>
                  <a:pt x="5" y="105"/>
                  <a:pt x="4" y="109"/>
                  <a:pt x="4" y="112"/>
                </a:cubicBezTo>
                <a:cubicBezTo>
                  <a:pt x="1" y="112"/>
                  <a:pt x="1" y="112"/>
                  <a:pt x="1" y="112"/>
                </a:cubicBezTo>
                <a:cubicBezTo>
                  <a:pt x="2" y="108"/>
                  <a:pt x="3" y="105"/>
                  <a:pt x="3" y="101"/>
                </a:cubicBezTo>
                <a:lnTo>
                  <a:pt x="6" y="102"/>
                </a:lnTo>
                <a:close/>
                <a:moveTo>
                  <a:pt x="124" y="260"/>
                </a:moveTo>
                <a:cubicBezTo>
                  <a:pt x="124" y="262"/>
                  <a:pt x="124" y="262"/>
                  <a:pt x="124" y="262"/>
                </a:cubicBezTo>
                <a:cubicBezTo>
                  <a:pt x="121" y="262"/>
                  <a:pt x="117" y="262"/>
                  <a:pt x="113" y="261"/>
                </a:cubicBezTo>
                <a:cubicBezTo>
                  <a:pt x="114" y="259"/>
                  <a:pt x="114" y="259"/>
                  <a:pt x="114" y="259"/>
                </a:cubicBezTo>
                <a:cubicBezTo>
                  <a:pt x="117" y="259"/>
                  <a:pt x="121" y="260"/>
                  <a:pt x="124" y="260"/>
                </a:cubicBezTo>
                <a:close/>
                <a:moveTo>
                  <a:pt x="3" y="123"/>
                </a:moveTo>
                <a:cubicBezTo>
                  <a:pt x="3" y="126"/>
                  <a:pt x="2" y="130"/>
                  <a:pt x="2" y="134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30"/>
                  <a:pt x="0" y="126"/>
                  <a:pt x="0" y="123"/>
                </a:cubicBezTo>
                <a:lnTo>
                  <a:pt x="3" y="123"/>
                </a:lnTo>
                <a:close/>
                <a:moveTo>
                  <a:pt x="103" y="257"/>
                </a:moveTo>
                <a:cubicBezTo>
                  <a:pt x="103" y="259"/>
                  <a:pt x="103" y="259"/>
                  <a:pt x="103" y="259"/>
                </a:cubicBezTo>
                <a:cubicBezTo>
                  <a:pt x="99" y="259"/>
                  <a:pt x="95" y="258"/>
                  <a:pt x="92" y="257"/>
                </a:cubicBezTo>
                <a:cubicBezTo>
                  <a:pt x="93" y="254"/>
                  <a:pt x="93" y="254"/>
                  <a:pt x="93" y="254"/>
                </a:cubicBezTo>
                <a:cubicBezTo>
                  <a:pt x="96" y="255"/>
                  <a:pt x="100" y="256"/>
                  <a:pt x="103" y="257"/>
                </a:cubicBezTo>
                <a:close/>
                <a:moveTo>
                  <a:pt x="3" y="144"/>
                </a:moveTo>
                <a:cubicBezTo>
                  <a:pt x="3" y="148"/>
                  <a:pt x="4" y="151"/>
                  <a:pt x="5" y="155"/>
                </a:cubicBezTo>
                <a:cubicBezTo>
                  <a:pt x="2" y="155"/>
                  <a:pt x="2" y="155"/>
                  <a:pt x="2" y="155"/>
                </a:cubicBezTo>
                <a:cubicBezTo>
                  <a:pt x="1" y="152"/>
                  <a:pt x="1" y="148"/>
                  <a:pt x="0" y="145"/>
                </a:cubicBezTo>
                <a:lnTo>
                  <a:pt x="3" y="144"/>
                </a:lnTo>
                <a:close/>
                <a:moveTo>
                  <a:pt x="83" y="250"/>
                </a:moveTo>
                <a:cubicBezTo>
                  <a:pt x="82" y="253"/>
                  <a:pt x="82" y="253"/>
                  <a:pt x="82" y="253"/>
                </a:cubicBezTo>
                <a:cubicBezTo>
                  <a:pt x="78" y="252"/>
                  <a:pt x="75" y="250"/>
                  <a:pt x="72" y="248"/>
                </a:cubicBezTo>
                <a:cubicBezTo>
                  <a:pt x="73" y="246"/>
                  <a:pt x="73" y="246"/>
                  <a:pt x="73" y="246"/>
                </a:cubicBezTo>
                <a:cubicBezTo>
                  <a:pt x="76" y="248"/>
                  <a:pt x="79" y="249"/>
                  <a:pt x="83" y="250"/>
                </a:cubicBezTo>
                <a:close/>
                <a:moveTo>
                  <a:pt x="7" y="165"/>
                </a:moveTo>
                <a:cubicBezTo>
                  <a:pt x="8" y="169"/>
                  <a:pt x="9" y="172"/>
                  <a:pt x="10" y="176"/>
                </a:cubicBezTo>
                <a:cubicBezTo>
                  <a:pt x="8" y="177"/>
                  <a:pt x="8" y="177"/>
                  <a:pt x="8" y="177"/>
                </a:cubicBezTo>
                <a:cubicBezTo>
                  <a:pt x="6" y="173"/>
                  <a:pt x="5" y="170"/>
                  <a:pt x="4" y="166"/>
                </a:cubicBezTo>
                <a:lnTo>
                  <a:pt x="7" y="165"/>
                </a:lnTo>
                <a:close/>
                <a:moveTo>
                  <a:pt x="64" y="241"/>
                </a:moveTo>
                <a:cubicBezTo>
                  <a:pt x="62" y="243"/>
                  <a:pt x="62" y="243"/>
                  <a:pt x="62" y="243"/>
                </a:cubicBezTo>
                <a:cubicBezTo>
                  <a:pt x="59" y="241"/>
                  <a:pt x="56" y="239"/>
                  <a:pt x="53" y="237"/>
                </a:cubicBezTo>
                <a:cubicBezTo>
                  <a:pt x="55" y="235"/>
                  <a:pt x="55" y="235"/>
                  <a:pt x="55" y="235"/>
                </a:cubicBezTo>
                <a:cubicBezTo>
                  <a:pt x="58" y="237"/>
                  <a:pt x="61" y="239"/>
                  <a:pt x="64" y="241"/>
                </a:cubicBezTo>
                <a:close/>
                <a:moveTo>
                  <a:pt x="14" y="186"/>
                </a:moveTo>
                <a:cubicBezTo>
                  <a:pt x="16" y="189"/>
                  <a:pt x="18" y="192"/>
                  <a:pt x="19" y="195"/>
                </a:cubicBezTo>
                <a:cubicBezTo>
                  <a:pt x="17" y="196"/>
                  <a:pt x="17" y="196"/>
                  <a:pt x="17" y="196"/>
                </a:cubicBezTo>
                <a:cubicBezTo>
                  <a:pt x="15" y="193"/>
                  <a:pt x="13" y="190"/>
                  <a:pt x="12" y="187"/>
                </a:cubicBezTo>
                <a:lnTo>
                  <a:pt x="14" y="186"/>
                </a:lnTo>
                <a:close/>
                <a:moveTo>
                  <a:pt x="46" y="228"/>
                </a:moveTo>
                <a:cubicBezTo>
                  <a:pt x="45" y="230"/>
                  <a:pt x="45" y="230"/>
                  <a:pt x="45" y="230"/>
                </a:cubicBezTo>
                <a:cubicBezTo>
                  <a:pt x="42" y="228"/>
                  <a:pt x="39" y="225"/>
                  <a:pt x="37" y="223"/>
                </a:cubicBezTo>
                <a:cubicBezTo>
                  <a:pt x="39" y="221"/>
                  <a:pt x="39" y="221"/>
                  <a:pt x="39" y="221"/>
                </a:cubicBezTo>
                <a:cubicBezTo>
                  <a:pt x="41" y="223"/>
                  <a:pt x="44" y="226"/>
                  <a:pt x="46" y="228"/>
                </a:cubicBezTo>
                <a:close/>
                <a:moveTo>
                  <a:pt x="25" y="204"/>
                </a:moveTo>
                <a:cubicBezTo>
                  <a:pt x="27" y="207"/>
                  <a:pt x="29" y="210"/>
                  <a:pt x="31" y="213"/>
                </a:cubicBezTo>
                <a:cubicBezTo>
                  <a:pt x="29" y="214"/>
                  <a:pt x="29" y="214"/>
                  <a:pt x="29" y="214"/>
                </a:cubicBezTo>
                <a:cubicBezTo>
                  <a:pt x="27" y="212"/>
                  <a:pt x="25" y="209"/>
                  <a:pt x="23" y="206"/>
                </a:cubicBezTo>
                <a:lnTo>
                  <a:pt x="25" y="2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53" name="Freeform 60"/>
          <p:cNvSpPr>
            <a:spLocks/>
          </p:cNvSpPr>
          <p:nvPr/>
        </p:nvSpPr>
        <p:spPr bwMode="auto">
          <a:xfrm>
            <a:off x="3122554" y="3914874"/>
            <a:ext cx="23813" cy="20638"/>
          </a:xfrm>
          <a:custGeom>
            <a:avLst/>
            <a:gdLst>
              <a:gd name="T0" fmla="*/ 8 w 8"/>
              <a:gd name="T1" fmla="*/ 3 h 7"/>
              <a:gd name="T2" fmla="*/ 6 w 8"/>
              <a:gd name="T3" fmla="*/ 4 h 7"/>
              <a:gd name="T4" fmla="*/ 2 w 8"/>
              <a:gd name="T5" fmla="*/ 7 h 7"/>
              <a:gd name="T6" fmla="*/ 0 w 8"/>
              <a:gd name="T7" fmla="*/ 5 h 7"/>
              <a:gd name="T8" fmla="*/ 3 w 8"/>
              <a:gd name="T9" fmla="*/ 4 h 7"/>
              <a:gd name="T10" fmla="*/ 0 w 8"/>
              <a:gd name="T11" fmla="*/ 3 h 7"/>
              <a:gd name="T12" fmla="*/ 1 w 8"/>
              <a:gd name="T13" fmla="*/ 0 h 7"/>
              <a:gd name="T14" fmla="*/ 6 w 8"/>
              <a:gd name="T15" fmla="*/ 2 h 7"/>
              <a:gd name="T16" fmla="*/ 8 w 8"/>
              <a:gd name="T17" fmla="*/ 3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" h="7">
                <a:moveTo>
                  <a:pt x="8" y="3"/>
                </a:moveTo>
                <a:cubicBezTo>
                  <a:pt x="6" y="4"/>
                  <a:pt x="6" y="4"/>
                  <a:pt x="6" y="4"/>
                </a:cubicBezTo>
                <a:cubicBezTo>
                  <a:pt x="6" y="4"/>
                  <a:pt x="4" y="5"/>
                  <a:pt x="2" y="7"/>
                </a:cubicBezTo>
                <a:cubicBezTo>
                  <a:pt x="0" y="5"/>
                  <a:pt x="0" y="5"/>
                  <a:pt x="0" y="5"/>
                </a:cubicBezTo>
                <a:cubicBezTo>
                  <a:pt x="1" y="5"/>
                  <a:pt x="2" y="4"/>
                  <a:pt x="3" y="4"/>
                </a:cubicBezTo>
                <a:cubicBezTo>
                  <a:pt x="2" y="3"/>
                  <a:pt x="1" y="3"/>
                  <a:pt x="0" y="3"/>
                </a:cubicBezTo>
                <a:cubicBezTo>
                  <a:pt x="1" y="0"/>
                  <a:pt x="1" y="0"/>
                  <a:pt x="1" y="0"/>
                </a:cubicBezTo>
                <a:cubicBezTo>
                  <a:pt x="4" y="1"/>
                  <a:pt x="6" y="2"/>
                  <a:pt x="6" y="2"/>
                </a:cubicBezTo>
                <a:lnTo>
                  <a:pt x="8" y="3"/>
                </a:lnTo>
                <a:close/>
              </a:path>
            </a:pathLst>
          </a:custGeom>
          <a:solidFill>
            <a:srgbClr val="0580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54" name="Freeform 61"/>
          <p:cNvSpPr>
            <a:spLocks noEditPoints="1"/>
          </p:cNvSpPr>
          <p:nvPr/>
        </p:nvSpPr>
        <p:spPr bwMode="auto">
          <a:xfrm>
            <a:off x="2304991" y="3605312"/>
            <a:ext cx="796925" cy="765175"/>
          </a:xfrm>
          <a:custGeom>
            <a:avLst/>
            <a:gdLst>
              <a:gd name="T0" fmla="*/ 273 w 274"/>
              <a:gd name="T1" fmla="*/ 118 h 262"/>
              <a:gd name="T2" fmla="*/ 260 w 274"/>
              <a:gd name="T3" fmla="*/ 100 h 262"/>
              <a:gd name="T4" fmla="*/ 261 w 274"/>
              <a:gd name="T5" fmla="*/ 147 h 262"/>
              <a:gd name="T6" fmla="*/ 256 w 274"/>
              <a:gd name="T7" fmla="*/ 90 h 262"/>
              <a:gd name="T8" fmla="*/ 256 w 274"/>
              <a:gd name="T9" fmla="*/ 90 h 262"/>
              <a:gd name="T10" fmla="*/ 257 w 274"/>
              <a:gd name="T11" fmla="*/ 157 h 262"/>
              <a:gd name="T12" fmla="*/ 239 w 274"/>
              <a:gd name="T13" fmla="*/ 62 h 262"/>
              <a:gd name="T14" fmla="*/ 249 w 274"/>
              <a:gd name="T15" fmla="*/ 188 h 262"/>
              <a:gd name="T16" fmla="*/ 235 w 274"/>
              <a:gd name="T17" fmla="*/ 52 h 262"/>
              <a:gd name="T18" fmla="*/ 235 w 274"/>
              <a:gd name="T19" fmla="*/ 52 h 262"/>
              <a:gd name="T20" fmla="*/ 242 w 274"/>
              <a:gd name="T21" fmla="*/ 197 h 262"/>
              <a:gd name="T22" fmla="*/ 210 w 274"/>
              <a:gd name="T23" fmla="*/ 30 h 262"/>
              <a:gd name="T24" fmla="*/ 224 w 274"/>
              <a:gd name="T25" fmla="*/ 224 h 262"/>
              <a:gd name="T26" fmla="*/ 203 w 274"/>
              <a:gd name="T27" fmla="*/ 22 h 262"/>
              <a:gd name="T28" fmla="*/ 203 w 274"/>
              <a:gd name="T29" fmla="*/ 22 h 262"/>
              <a:gd name="T30" fmla="*/ 214 w 274"/>
              <a:gd name="T31" fmla="*/ 229 h 262"/>
              <a:gd name="T32" fmla="*/ 173 w 274"/>
              <a:gd name="T33" fmla="*/ 10 h 262"/>
              <a:gd name="T34" fmla="*/ 188 w 274"/>
              <a:gd name="T35" fmla="*/ 249 h 262"/>
              <a:gd name="T36" fmla="*/ 163 w 274"/>
              <a:gd name="T37" fmla="*/ 4 h 262"/>
              <a:gd name="T38" fmla="*/ 163 w 274"/>
              <a:gd name="T39" fmla="*/ 4 h 262"/>
              <a:gd name="T40" fmla="*/ 177 w 274"/>
              <a:gd name="T41" fmla="*/ 251 h 262"/>
              <a:gd name="T42" fmla="*/ 131 w 274"/>
              <a:gd name="T43" fmla="*/ 3 h 262"/>
              <a:gd name="T44" fmla="*/ 150 w 274"/>
              <a:gd name="T45" fmla="*/ 261 h 262"/>
              <a:gd name="T46" fmla="*/ 157 w 274"/>
              <a:gd name="T47" fmla="*/ 257 h 262"/>
              <a:gd name="T48" fmla="*/ 113 w 274"/>
              <a:gd name="T49" fmla="*/ 4 h 262"/>
              <a:gd name="T50" fmla="*/ 120 w 274"/>
              <a:gd name="T51" fmla="*/ 1 h 262"/>
              <a:gd name="T52" fmla="*/ 125 w 274"/>
              <a:gd name="T53" fmla="*/ 260 h 262"/>
              <a:gd name="T54" fmla="*/ 88 w 274"/>
              <a:gd name="T55" fmla="*/ 8 h 262"/>
              <a:gd name="T56" fmla="*/ 114 w 274"/>
              <a:gd name="T57" fmla="*/ 261 h 262"/>
              <a:gd name="T58" fmla="*/ 79 w 274"/>
              <a:gd name="T59" fmla="*/ 14 h 262"/>
              <a:gd name="T60" fmla="*/ 79 w 274"/>
              <a:gd name="T61" fmla="*/ 14 h 262"/>
              <a:gd name="T62" fmla="*/ 83 w 274"/>
              <a:gd name="T63" fmla="*/ 250 h 262"/>
              <a:gd name="T64" fmla="*/ 50 w 274"/>
              <a:gd name="T65" fmla="*/ 29 h 262"/>
              <a:gd name="T66" fmla="*/ 72 w 274"/>
              <a:gd name="T67" fmla="*/ 248 h 262"/>
              <a:gd name="T68" fmla="*/ 43 w 274"/>
              <a:gd name="T69" fmla="*/ 38 h 262"/>
              <a:gd name="T70" fmla="*/ 43 w 274"/>
              <a:gd name="T71" fmla="*/ 38 h 262"/>
              <a:gd name="T72" fmla="*/ 47 w 274"/>
              <a:gd name="T73" fmla="*/ 228 h 262"/>
              <a:gd name="T74" fmla="*/ 21 w 274"/>
              <a:gd name="T75" fmla="*/ 61 h 262"/>
              <a:gd name="T76" fmla="*/ 37 w 274"/>
              <a:gd name="T77" fmla="*/ 223 h 262"/>
              <a:gd name="T78" fmla="*/ 17 w 274"/>
              <a:gd name="T79" fmla="*/ 72 h 262"/>
              <a:gd name="T80" fmla="*/ 17 w 274"/>
              <a:gd name="T81" fmla="*/ 72 h 262"/>
              <a:gd name="T82" fmla="*/ 20 w 274"/>
              <a:gd name="T83" fmla="*/ 195 h 262"/>
              <a:gd name="T84" fmla="*/ 4 w 274"/>
              <a:gd name="T85" fmla="*/ 101 h 262"/>
              <a:gd name="T86" fmla="*/ 12 w 274"/>
              <a:gd name="T87" fmla="*/ 187 h 262"/>
              <a:gd name="T88" fmla="*/ 4 w 274"/>
              <a:gd name="T89" fmla="*/ 112 h 262"/>
              <a:gd name="T90" fmla="*/ 4 w 274"/>
              <a:gd name="T91" fmla="*/ 112 h 262"/>
              <a:gd name="T92" fmla="*/ 5 w 274"/>
              <a:gd name="T93" fmla="*/ 155 h 262"/>
              <a:gd name="T94" fmla="*/ 1 w 274"/>
              <a:gd name="T95" fmla="*/ 145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74" h="262">
                <a:moveTo>
                  <a:pt x="274" y="120"/>
                </a:moveTo>
                <a:cubicBezTo>
                  <a:pt x="271" y="123"/>
                  <a:pt x="268" y="125"/>
                  <a:pt x="266" y="127"/>
                </a:cubicBezTo>
                <a:cubicBezTo>
                  <a:pt x="265" y="125"/>
                  <a:pt x="265" y="125"/>
                  <a:pt x="265" y="125"/>
                </a:cubicBezTo>
                <a:cubicBezTo>
                  <a:pt x="267" y="123"/>
                  <a:pt x="269" y="121"/>
                  <a:pt x="273" y="118"/>
                </a:cubicBezTo>
                <a:lnTo>
                  <a:pt x="274" y="120"/>
                </a:lnTo>
                <a:close/>
                <a:moveTo>
                  <a:pt x="271" y="102"/>
                </a:moveTo>
                <a:cubicBezTo>
                  <a:pt x="270" y="104"/>
                  <a:pt x="270" y="104"/>
                  <a:pt x="270" y="104"/>
                </a:cubicBezTo>
                <a:cubicBezTo>
                  <a:pt x="266" y="103"/>
                  <a:pt x="263" y="101"/>
                  <a:pt x="260" y="100"/>
                </a:cubicBezTo>
                <a:cubicBezTo>
                  <a:pt x="262" y="97"/>
                  <a:pt x="262" y="97"/>
                  <a:pt x="262" y="97"/>
                </a:cubicBezTo>
                <a:cubicBezTo>
                  <a:pt x="264" y="99"/>
                  <a:pt x="267" y="100"/>
                  <a:pt x="271" y="102"/>
                </a:cubicBezTo>
                <a:close/>
                <a:moveTo>
                  <a:pt x="262" y="136"/>
                </a:moveTo>
                <a:cubicBezTo>
                  <a:pt x="262" y="139"/>
                  <a:pt x="262" y="143"/>
                  <a:pt x="261" y="147"/>
                </a:cubicBezTo>
                <a:cubicBezTo>
                  <a:pt x="259" y="146"/>
                  <a:pt x="259" y="146"/>
                  <a:pt x="259" y="146"/>
                </a:cubicBezTo>
                <a:cubicBezTo>
                  <a:pt x="259" y="143"/>
                  <a:pt x="259" y="139"/>
                  <a:pt x="260" y="136"/>
                </a:cubicBezTo>
                <a:lnTo>
                  <a:pt x="262" y="136"/>
                </a:lnTo>
                <a:close/>
                <a:moveTo>
                  <a:pt x="256" y="90"/>
                </a:moveTo>
                <a:cubicBezTo>
                  <a:pt x="253" y="91"/>
                  <a:pt x="253" y="91"/>
                  <a:pt x="253" y="91"/>
                </a:cubicBezTo>
                <a:cubicBezTo>
                  <a:pt x="252" y="88"/>
                  <a:pt x="251" y="84"/>
                  <a:pt x="249" y="81"/>
                </a:cubicBezTo>
                <a:cubicBezTo>
                  <a:pt x="252" y="80"/>
                  <a:pt x="252" y="80"/>
                  <a:pt x="252" y="80"/>
                </a:cubicBezTo>
                <a:cubicBezTo>
                  <a:pt x="253" y="83"/>
                  <a:pt x="254" y="87"/>
                  <a:pt x="256" y="90"/>
                </a:cubicBezTo>
                <a:close/>
                <a:moveTo>
                  <a:pt x="260" y="157"/>
                </a:moveTo>
                <a:cubicBezTo>
                  <a:pt x="259" y="161"/>
                  <a:pt x="258" y="165"/>
                  <a:pt x="257" y="168"/>
                </a:cubicBezTo>
                <a:cubicBezTo>
                  <a:pt x="254" y="167"/>
                  <a:pt x="254" y="167"/>
                  <a:pt x="254" y="167"/>
                </a:cubicBezTo>
                <a:cubicBezTo>
                  <a:pt x="255" y="164"/>
                  <a:pt x="256" y="160"/>
                  <a:pt x="257" y="157"/>
                </a:cubicBezTo>
                <a:lnTo>
                  <a:pt x="260" y="157"/>
                </a:lnTo>
                <a:close/>
                <a:moveTo>
                  <a:pt x="247" y="70"/>
                </a:moveTo>
                <a:cubicBezTo>
                  <a:pt x="245" y="71"/>
                  <a:pt x="245" y="71"/>
                  <a:pt x="245" y="71"/>
                </a:cubicBezTo>
                <a:cubicBezTo>
                  <a:pt x="243" y="68"/>
                  <a:pt x="241" y="65"/>
                  <a:pt x="239" y="62"/>
                </a:cubicBezTo>
                <a:cubicBezTo>
                  <a:pt x="241" y="61"/>
                  <a:pt x="241" y="61"/>
                  <a:pt x="241" y="61"/>
                </a:cubicBezTo>
                <a:cubicBezTo>
                  <a:pt x="243" y="64"/>
                  <a:pt x="245" y="67"/>
                  <a:pt x="247" y="70"/>
                </a:cubicBezTo>
                <a:close/>
                <a:moveTo>
                  <a:pt x="254" y="178"/>
                </a:moveTo>
                <a:cubicBezTo>
                  <a:pt x="252" y="182"/>
                  <a:pt x="251" y="185"/>
                  <a:pt x="249" y="188"/>
                </a:cubicBezTo>
                <a:cubicBezTo>
                  <a:pt x="247" y="187"/>
                  <a:pt x="247" y="187"/>
                  <a:pt x="247" y="187"/>
                </a:cubicBezTo>
                <a:cubicBezTo>
                  <a:pt x="248" y="184"/>
                  <a:pt x="250" y="181"/>
                  <a:pt x="251" y="177"/>
                </a:cubicBezTo>
                <a:lnTo>
                  <a:pt x="254" y="178"/>
                </a:lnTo>
                <a:close/>
                <a:moveTo>
                  <a:pt x="235" y="52"/>
                </a:moveTo>
                <a:cubicBezTo>
                  <a:pt x="233" y="53"/>
                  <a:pt x="233" y="53"/>
                  <a:pt x="233" y="53"/>
                </a:cubicBezTo>
                <a:cubicBezTo>
                  <a:pt x="231" y="50"/>
                  <a:pt x="229" y="48"/>
                  <a:pt x="226" y="45"/>
                </a:cubicBezTo>
                <a:cubicBezTo>
                  <a:pt x="228" y="43"/>
                  <a:pt x="228" y="43"/>
                  <a:pt x="228" y="43"/>
                </a:cubicBezTo>
                <a:cubicBezTo>
                  <a:pt x="231" y="46"/>
                  <a:pt x="233" y="49"/>
                  <a:pt x="235" y="52"/>
                </a:cubicBezTo>
                <a:close/>
                <a:moveTo>
                  <a:pt x="244" y="198"/>
                </a:moveTo>
                <a:cubicBezTo>
                  <a:pt x="242" y="201"/>
                  <a:pt x="240" y="204"/>
                  <a:pt x="238" y="207"/>
                </a:cubicBezTo>
                <a:cubicBezTo>
                  <a:pt x="236" y="206"/>
                  <a:pt x="236" y="206"/>
                  <a:pt x="236" y="206"/>
                </a:cubicBezTo>
                <a:cubicBezTo>
                  <a:pt x="238" y="203"/>
                  <a:pt x="240" y="200"/>
                  <a:pt x="242" y="197"/>
                </a:cubicBezTo>
                <a:lnTo>
                  <a:pt x="244" y="198"/>
                </a:lnTo>
                <a:close/>
                <a:moveTo>
                  <a:pt x="220" y="35"/>
                </a:moveTo>
                <a:cubicBezTo>
                  <a:pt x="219" y="37"/>
                  <a:pt x="219" y="37"/>
                  <a:pt x="219" y="37"/>
                </a:cubicBezTo>
                <a:cubicBezTo>
                  <a:pt x="216" y="35"/>
                  <a:pt x="213" y="33"/>
                  <a:pt x="210" y="30"/>
                </a:cubicBezTo>
                <a:cubicBezTo>
                  <a:pt x="212" y="28"/>
                  <a:pt x="212" y="28"/>
                  <a:pt x="212" y="28"/>
                </a:cubicBezTo>
                <a:cubicBezTo>
                  <a:pt x="215" y="30"/>
                  <a:pt x="218" y="33"/>
                  <a:pt x="220" y="35"/>
                </a:cubicBezTo>
                <a:close/>
                <a:moveTo>
                  <a:pt x="231" y="216"/>
                </a:moveTo>
                <a:cubicBezTo>
                  <a:pt x="229" y="219"/>
                  <a:pt x="227" y="221"/>
                  <a:pt x="224" y="224"/>
                </a:cubicBezTo>
                <a:cubicBezTo>
                  <a:pt x="222" y="222"/>
                  <a:pt x="222" y="222"/>
                  <a:pt x="222" y="222"/>
                </a:cubicBezTo>
                <a:cubicBezTo>
                  <a:pt x="225" y="219"/>
                  <a:pt x="227" y="217"/>
                  <a:pt x="229" y="214"/>
                </a:cubicBezTo>
                <a:lnTo>
                  <a:pt x="231" y="216"/>
                </a:lnTo>
                <a:close/>
                <a:moveTo>
                  <a:pt x="203" y="22"/>
                </a:moveTo>
                <a:cubicBezTo>
                  <a:pt x="202" y="24"/>
                  <a:pt x="202" y="24"/>
                  <a:pt x="202" y="24"/>
                </a:cubicBezTo>
                <a:cubicBezTo>
                  <a:pt x="199" y="22"/>
                  <a:pt x="196" y="20"/>
                  <a:pt x="193" y="19"/>
                </a:cubicBezTo>
                <a:cubicBezTo>
                  <a:pt x="194" y="16"/>
                  <a:pt x="194" y="16"/>
                  <a:pt x="194" y="16"/>
                </a:cubicBezTo>
                <a:cubicBezTo>
                  <a:pt x="197" y="18"/>
                  <a:pt x="200" y="20"/>
                  <a:pt x="203" y="22"/>
                </a:cubicBezTo>
                <a:close/>
                <a:moveTo>
                  <a:pt x="216" y="231"/>
                </a:moveTo>
                <a:cubicBezTo>
                  <a:pt x="213" y="234"/>
                  <a:pt x="210" y="236"/>
                  <a:pt x="207" y="238"/>
                </a:cubicBezTo>
                <a:cubicBezTo>
                  <a:pt x="206" y="236"/>
                  <a:pt x="206" y="236"/>
                  <a:pt x="206" y="236"/>
                </a:cubicBezTo>
                <a:cubicBezTo>
                  <a:pt x="209" y="234"/>
                  <a:pt x="211" y="232"/>
                  <a:pt x="214" y="229"/>
                </a:cubicBezTo>
                <a:lnTo>
                  <a:pt x="216" y="231"/>
                </a:lnTo>
                <a:close/>
                <a:moveTo>
                  <a:pt x="184" y="11"/>
                </a:moveTo>
                <a:cubicBezTo>
                  <a:pt x="183" y="14"/>
                  <a:pt x="183" y="14"/>
                  <a:pt x="183" y="14"/>
                </a:cubicBezTo>
                <a:cubicBezTo>
                  <a:pt x="180" y="12"/>
                  <a:pt x="176" y="11"/>
                  <a:pt x="173" y="10"/>
                </a:cubicBezTo>
                <a:cubicBezTo>
                  <a:pt x="174" y="7"/>
                  <a:pt x="174" y="7"/>
                  <a:pt x="174" y="7"/>
                </a:cubicBezTo>
                <a:cubicBezTo>
                  <a:pt x="177" y="9"/>
                  <a:pt x="181" y="10"/>
                  <a:pt x="184" y="11"/>
                </a:cubicBezTo>
                <a:close/>
                <a:moveTo>
                  <a:pt x="198" y="244"/>
                </a:moveTo>
                <a:cubicBezTo>
                  <a:pt x="195" y="246"/>
                  <a:pt x="192" y="248"/>
                  <a:pt x="188" y="249"/>
                </a:cubicBezTo>
                <a:cubicBezTo>
                  <a:pt x="187" y="247"/>
                  <a:pt x="187" y="247"/>
                  <a:pt x="187" y="247"/>
                </a:cubicBezTo>
                <a:cubicBezTo>
                  <a:pt x="191" y="245"/>
                  <a:pt x="194" y="244"/>
                  <a:pt x="197" y="242"/>
                </a:cubicBezTo>
                <a:lnTo>
                  <a:pt x="198" y="244"/>
                </a:lnTo>
                <a:close/>
                <a:moveTo>
                  <a:pt x="163" y="4"/>
                </a:moveTo>
                <a:cubicBezTo>
                  <a:pt x="163" y="7"/>
                  <a:pt x="163" y="7"/>
                  <a:pt x="163" y="7"/>
                </a:cubicBezTo>
                <a:cubicBezTo>
                  <a:pt x="159" y="6"/>
                  <a:pt x="156" y="5"/>
                  <a:pt x="152" y="5"/>
                </a:cubicBezTo>
                <a:cubicBezTo>
                  <a:pt x="153" y="2"/>
                  <a:pt x="153" y="2"/>
                  <a:pt x="153" y="2"/>
                </a:cubicBezTo>
                <a:cubicBezTo>
                  <a:pt x="156" y="3"/>
                  <a:pt x="160" y="3"/>
                  <a:pt x="163" y="4"/>
                </a:cubicBezTo>
                <a:close/>
                <a:moveTo>
                  <a:pt x="178" y="254"/>
                </a:moveTo>
                <a:cubicBezTo>
                  <a:pt x="175" y="255"/>
                  <a:pt x="172" y="256"/>
                  <a:pt x="168" y="257"/>
                </a:cubicBezTo>
                <a:cubicBezTo>
                  <a:pt x="167" y="255"/>
                  <a:pt x="167" y="255"/>
                  <a:pt x="167" y="255"/>
                </a:cubicBezTo>
                <a:cubicBezTo>
                  <a:pt x="171" y="254"/>
                  <a:pt x="174" y="252"/>
                  <a:pt x="177" y="251"/>
                </a:cubicBezTo>
                <a:lnTo>
                  <a:pt x="178" y="254"/>
                </a:lnTo>
                <a:close/>
                <a:moveTo>
                  <a:pt x="142" y="1"/>
                </a:moveTo>
                <a:cubicBezTo>
                  <a:pt x="142" y="3"/>
                  <a:pt x="142" y="3"/>
                  <a:pt x="142" y="3"/>
                </a:cubicBezTo>
                <a:cubicBezTo>
                  <a:pt x="138" y="3"/>
                  <a:pt x="134" y="3"/>
                  <a:pt x="131" y="3"/>
                </a:cubicBezTo>
                <a:cubicBezTo>
                  <a:pt x="131" y="0"/>
                  <a:pt x="131" y="0"/>
                  <a:pt x="131" y="0"/>
                </a:cubicBezTo>
                <a:cubicBezTo>
                  <a:pt x="134" y="0"/>
                  <a:pt x="138" y="0"/>
                  <a:pt x="142" y="1"/>
                </a:cubicBezTo>
                <a:close/>
                <a:moveTo>
                  <a:pt x="157" y="260"/>
                </a:moveTo>
                <a:cubicBezTo>
                  <a:pt x="155" y="260"/>
                  <a:pt x="152" y="261"/>
                  <a:pt x="150" y="261"/>
                </a:cubicBezTo>
                <a:cubicBezTo>
                  <a:pt x="149" y="261"/>
                  <a:pt x="148" y="261"/>
                  <a:pt x="147" y="261"/>
                </a:cubicBezTo>
                <a:cubicBezTo>
                  <a:pt x="146" y="259"/>
                  <a:pt x="146" y="259"/>
                  <a:pt x="146" y="259"/>
                </a:cubicBezTo>
                <a:cubicBezTo>
                  <a:pt x="147" y="259"/>
                  <a:pt x="148" y="259"/>
                  <a:pt x="149" y="258"/>
                </a:cubicBezTo>
                <a:cubicBezTo>
                  <a:pt x="152" y="258"/>
                  <a:pt x="154" y="258"/>
                  <a:pt x="157" y="257"/>
                </a:cubicBezTo>
                <a:lnTo>
                  <a:pt x="157" y="260"/>
                </a:lnTo>
                <a:close/>
                <a:moveTo>
                  <a:pt x="120" y="1"/>
                </a:moveTo>
                <a:cubicBezTo>
                  <a:pt x="120" y="3"/>
                  <a:pt x="120" y="3"/>
                  <a:pt x="120" y="3"/>
                </a:cubicBezTo>
                <a:cubicBezTo>
                  <a:pt x="118" y="4"/>
                  <a:pt x="115" y="4"/>
                  <a:pt x="113" y="4"/>
                </a:cubicBezTo>
                <a:cubicBezTo>
                  <a:pt x="112" y="4"/>
                  <a:pt x="111" y="5"/>
                  <a:pt x="110" y="5"/>
                </a:cubicBezTo>
                <a:cubicBezTo>
                  <a:pt x="109" y="2"/>
                  <a:pt x="109" y="2"/>
                  <a:pt x="109" y="2"/>
                </a:cubicBezTo>
                <a:cubicBezTo>
                  <a:pt x="110" y="2"/>
                  <a:pt x="111" y="2"/>
                  <a:pt x="113" y="2"/>
                </a:cubicBezTo>
                <a:cubicBezTo>
                  <a:pt x="115" y="1"/>
                  <a:pt x="117" y="1"/>
                  <a:pt x="120" y="1"/>
                </a:cubicBezTo>
                <a:close/>
                <a:moveTo>
                  <a:pt x="136" y="260"/>
                </a:moveTo>
                <a:cubicBezTo>
                  <a:pt x="136" y="262"/>
                  <a:pt x="136" y="262"/>
                  <a:pt x="136" y="262"/>
                </a:cubicBezTo>
                <a:cubicBezTo>
                  <a:pt x="132" y="262"/>
                  <a:pt x="128" y="262"/>
                  <a:pt x="125" y="262"/>
                </a:cubicBezTo>
                <a:cubicBezTo>
                  <a:pt x="125" y="260"/>
                  <a:pt x="125" y="260"/>
                  <a:pt x="125" y="260"/>
                </a:cubicBezTo>
                <a:cubicBezTo>
                  <a:pt x="128" y="260"/>
                  <a:pt x="132" y="260"/>
                  <a:pt x="136" y="260"/>
                </a:cubicBezTo>
                <a:close/>
                <a:moveTo>
                  <a:pt x="99" y="7"/>
                </a:moveTo>
                <a:cubicBezTo>
                  <a:pt x="96" y="8"/>
                  <a:pt x="92" y="9"/>
                  <a:pt x="89" y="10"/>
                </a:cubicBezTo>
                <a:cubicBezTo>
                  <a:pt x="88" y="8"/>
                  <a:pt x="88" y="8"/>
                  <a:pt x="88" y="8"/>
                </a:cubicBezTo>
                <a:cubicBezTo>
                  <a:pt x="91" y="6"/>
                  <a:pt x="95" y="5"/>
                  <a:pt x="98" y="4"/>
                </a:cubicBezTo>
                <a:lnTo>
                  <a:pt x="99" y="7"/>
                </a:lnTo>
                <a:close/>
                <a:moveTo>
                  <a:pt x="114" y="259"/>
                </a:moveTo>
                <a:cubicBezTo>
                  <a:pt x="114" y="261"/>
                  <a:pt x="114" y="261"/>
                  <a:pt x="114" y="261"/>
                </a:cubicBezTo>
                <a:cubicBezTo>
                  <a:pt x="110" y="261"/>
                  <a:pt x="107" y="260"/>
                  <a:pt x="103" y="259"/>
                </a:cubicBezTo>
                <a:cubicBezTo>
                  <a:pt x="104" y="257"/>
                  <a:pt x="104" y="257"/>
                  <a:pt x="104" y="257"/>
                </a:cubicBezTo>
                <a:cubicBezTo>
                  <a:pt x="107" y="258"/>
                  <a:pt x="111" y="258"/>
                  <a:pt x="114" y="259"/>
                </a:cubicBezTo>
                <a:close/>
                <a:moveTo>
                  <a:pt x="79" y="14"/>
                </a:moveTo>
                <a:cubicBezTo>
                  <a:pt x="76" y="16"/>
                  <a:pt x="72" y="17"/>
                  <a:pt x="69" y="19"/>
                </a:cubicBezTo>
                <a:cubicBezTo>
                  <a:pt x="68" y="17"/>
                  <a:pt x="68" y="17"/>
                  <a:pt x="68" y="17"/>
                </a:cubicBezTo>
                <a:cubicBezTo>
                  <a:pt x="71" y="15"/>
                  <a:pt x="74" y="13"/>
                  <a:pt x="78" y="12"/>
                </a:cubicBezTo>
                <a:lnTo>
                  <a:pt x="79" y="14"/>
                </a:lnTo>
                <a:close/>
                <a:moveTo>
                  <a:pt x="93" y="254"/>
                </a:moveTo>
                <a:cubicBezTo>
                  <a:pt x="93" y="257"/>
                  <a:pt x="93" y="257"/>
                  <a:pt x="93" y="257"/>
                </a:cubicBezTo>
                <a:cubicBezTo>
                  <a:pt x="89" y="256"/>
                  <a:pt x="86" y="254"/>
                  <a:pt x="82" y="253"/>
                </a:cubicBezTo>
                <a:cubicBezTo>
                  <a:pt x="83" y="250"/>
                  <a:pt x="83" y="250"/>
                  <a:pt x="83" y="250"/>
                </a:cubicBezTo>
                <a:cubicBezTo>
                  <a:pt x="87" y="252"/>
                  <a:pt x="90" y="253"/>
                  <a:pt x="93" y="254"/>
                </a:cubicBezTo>
                <a:close/>
                <a:moveTo>
                  <a:pt x="60" y="24"/>
                </a:moveTo>
                <a:cubicBezTo>
                  <a:pt x="57" y="26"/>
                  <a:pt x="54" y="29"/>
                  <a:pt x="51" y="31"/>
                </a:cubicBezTo>
                <a:cubicBezTo>
                  <a:pt x="50" y="29"/>
                  <a:pt x="50" y="29"/>
                  <a:pt x="50" y="29"/>
                </a:cubicBezTo>
                <a:cubicBezTo>
                  <a:pt x="53" y="26"/>
                  <a:pt x="56" y="24"/>
                  <a:pt x="59" y="22"/>
                </a:cubicBezTo>
                <a:lnTo>
                  <a:pt x="60" y="24"/>
                </a:lnTo>
                <a:close/>
                <a:moveTo>
                  <a:pt x="73" y="246"/>
                </a:moveTo>
                <a:cubicBezTo>
                  <a:pt x="72" y="248"/>
                  <a:pt x="72" y="248"/>
                  <a:pt x="72" y="248"/>
                </a:cubicBezTo>
                <a:cubicBezTo>
                  <a:pt x="69" y="247"/>
                  <a:pt x="66" y="245"/>
                  <a:pt x="63" y="243"/>
                </a:cubicBezTo>
                <a:cubicBezTo>
                  <a:pt x="64" y="241"/>
                  <a:pt x="64" y="241"/>
                  <a:pt x="64" y="241"/>
                </a:cubicBezTo>
                <a:cubicBezTo>
                  <a:pt x="67" y="243"/>
                  <a:pt x="70" y="244"/>
                  <a:pt x="73" y="246"/>
                </a:cubicBezTo>
                <a:close/>
                <a:moveTo>
                  <a:pt x="43" y="38"/>
                </a:moveTo>
                <a:cubicBezTo>
                  <a:pt x="41" y="40"/>
                  <a:pt x="38" y="43"/>
                  <a:pt x="36" y="45"/>
                </a:cubicBezTo>
                <a:cubicBezTo>
                  <a:pt x="34" y="44"/>
                  <a:pt x="34" y="44"/>
                  <a:pt x="34" y="44"/>
                </a:cubicBezTo>
                <a:cubicBezTo>
                  <a:pt x="36" y="41"/>
                  <a:pt x="39" y="38"/>
                  <a:pt x="41" y="36"/>
                </a:cubicBezTo>
                <a:lnTo>
                  <a:pt x="43" y="38"/>
                </a:lnTo>
                <a:close/>
                <a:moveTo>
                  <a:pt x="55" y="235"/>
                </a:moveTo>
                <a:cubicBezTo>
                  <a:pt x="54" y="237"/>
                  <a:pt x="54" y="237"/>
                  <a:pt x="54" y="237"/>
                </a:cubicBezTo>
                <a:cubicBezTo>
                  <a:pt x="51" y="235"/>
                  <a:pt x="48" y="232"/>
                  <a:pt x="45" y="230"/>
                </a:cubicBezTo>
                <a:cubicBezTo>
                  <a:pt x="47" y="228"/>
                  <a:pt x="47" y="228"/>
                  <a:pt x="47" y="228"/>
                </a:cubicBezTo>
                <a:cubicBezTo>
                  <a:pt x="49" y="230"/>
                  <a:pt x="52" y="233"/>
                  <a:pt x="55" y="235"/>
                </a:cubicBezTo>
                <a:close/>
                <a:moveTo>
                  <a:pt x="29" y="54"/>
                </a:moveTo>
                <a:cubicBezTo>
                  <a:pt x="27" y="57"/>
                  <a:pt x="25" y="59"/>
                  <a:pt x="23" y="62"/>
                </a:cubicBezTo>
                <a:cubicBezTo>
                  <a:pt x="21" y="61"/>
                  <a:pt x="21" y="61"/>
                  <a:pt x="21" y="61"/>
                </a:cubicBezTo>
                <a:cubicBezTo>
                  <a:pt x="23" y="58"/>
                  <a:pt x="25" y="55"/>
                  <a:pt x="27" y="52"/>
                </a:cubicBezTo>
                <a:lnTo>
                  <a:pt x="29" y="54"/>
                </a:lnTo>
                <a:close/>
                <a:moveTo>
                  <a:pt x="39" y="221"/>
                </a:moveTo>
                <a:cubicBezTo>
                  <a:pt x="37" y="223"/>
                  <a:pt x="37" y="223"/>
                  <a:pt x="37" y="223"/>
                </a:cubicBezTo>
                <a:cubicBezTo>
                  <a:pt x="35" y="220"/>
                  <a:pt x="32" y="217"/>
                  <a:pt x="30" y="214"/>
                </a:cubicBezTo>
                <a:cubicBezTo>
                  <a:pt x="32" y="213"/>
                  <a:pt x="32" y="213"/>
                  <a:pt x="32" y="213"/>
                </a:cubicBezTo>
                <a:cubicBezTo>
                  <a:pt x="34" y="215"/>
                  <a:pt x="37" y="218"/>
                  <a:pt x="39" y="221"/>
                </a:cubicBezTo>
                <a:close/>
                <a:moveTo>
                  <a:pt x="17" y="72"/>
                </a:moveTo>
                <a:cubicBezTo>
                  <a:pt x="16" y="75"/>
                  <a:pt x="14" y="78"/>
                  <a:pt x="13" y="81"/>
                </a:cubicBezTo>
                <a:cubicBezTo>
                  <a:pt x="10" y="80"/>
                  <a:pt x="10" y="80"/>
                  <a:pt x="10" y="80"/>
                </a:cubicBezTo>
                <a:cubicBezTo>
                  <a:pt x="12" y="77"/>
                  <a:pt x="13" y="74"/>
                  <a:pt x="15" y="71"/>
                </a:cubicBezTo>
                <a:lnTo>
                  <a:pt x="17" y="72"/>
                </a:lnTo>
                <a:close/>
                <a:moveTo>
                  <a:pt x="25" y="204"/>
                </a:moveTo>
                <a:cubicBezTo>
                  <a:pt x="23" y="206"/>
                  <a:pt x="23" y="206"/>
                  <a:pt x="23" y="206"/>
                </a:cubicBezTo>
                <a:cubicBezTo>
                  <a:pt x="21" y="203"/>
                  <a:pt x="19" y="200"/>
                  <a:pt x="17" y="196"/>
                </a:cubicBezTo>
                <a:cubicBezTo>
                  <a:pt x="20" y="195"/>
                  <a:pt x="20" y="195"/>
                  <a:pt x="20" y="195"/>
                </a:cubicBezTo>
                <a:cubicBezTo>
                  <a:pt x="22" y="198"/>
                  <a:pt x="23" y="201"/>
                  <a:pt x="25" y="204"/>
                </a:cubicBezTo>
                <a:close/>
                <a:moveTo>
                  <a:pt x="9" y="91"/>
                </a:moveTo>
                <a:cubicBezTo>
                  <a:pt x="8" y="95"/>
                  <a:pt x="7" y="98"/>
                  <a:pt x="6" y="102"/>
                </a:cubicBezTo>
                <a:cubicBezTo>
                  <a:pt x="4" y="101"/>
                  <a:pt x="4" y="101"/>
                  <a:pt x="4" y="101"/>
                </a:cubicBezTo>
                <a:cubicBezTo>
                  <a:pt x="4" y="98"/>
                  <a:pt x="5" y="94"/>
                  <a:pt x="7" y="91"/>
                </a:cubicBezTo>
                <a:lnTo>
                  <a:pt x="9" y="91"/>
                </a:lnTo>
                <a:close/>
                <a:moveTo>
                  <a:pt x="15" y="186"/>
                </a:moveTo>
                <a:cubicBezTo>
                  <a:pt x="12" y="187"/>
                  <a:pt x="12" y="187"/>
                  <a:pt x="12" y="187"/>
                </a:cubicBezTo>
                <a:cubicBezTo>
                  <a:pt x="11" y="183"/>
                  <a:pt x="9" y="180"/>
                  <a:pt x="8" y="177"/>
                </a:cubicBezTo>
                <a:cubicBezTo>
                  <a:pt x="11" y="176"/>
                  <a:pt x="11" y="176"/>
                  <a:pt x="11" y="176"/>
                </a:cubicBezTo>
                <a:cubicBezTo>
                  <a:pt x="12" y="179"/>
                  <a:pt x="13" y="182"/>
                  <a:pt x="15" y="186"/>
                </a:cubicBezTo>
                <a:close/>
                <a:moveTo>
                  <a:pt x="4" y="112"/>
                </a:moveTo>
                <a:cubicBezTo>
                  <a:pt x="4" y="116"/>
                  <a:pt x="3" y="119"/>
                  <a:pt x="3" y="123"/>
                </a:cubicBezTo>
                <a:cubicBezTo>
                  <a:pt x="0" y="123"/>
                  <a:pt x="0" y="123"/>
                  <a:pt x="0" y="123"/>
                </a:cubicBezTo>
                <a:cubicBezTo>
                  <a:pt x="1" y="119"/>
                  <a:pt x="1" y="116"/>
                  <a:pt x="2" y="112"/>
                </a:cubicBezTo>
                <a:lnTo>
                  <a:pt x="4" y="112"/>
                </a:lnTo>
                <a:close/>
                <a:moveTo>
                  <a:pt x="7" y="165"/>
                </a:moveTo>
                <a:cubicBezTo>
                  <a:pt x="5" y="166"/>
                  <a:pt x="5" y="166"/>
                  <a:pt x="5" y="166"/>
                </a:cubicBezTo>
                <a:cubicBezTo>
                  <a:pt x="4" y="163"/>
                  <a:pt x="3" y="159"/>
                  <a:pt x="2" y="156"/>
                </a:cubicBezTo>
                <a:cubicBezTo>
                  <a:pt x="5" y="155"/>
                  <a:pt x="5" y="155"/>
                  <a:pt x="5" y="155"/>
                </a:cubicBezTo>
                <a:cubicBezTo>
                  <a:pt x="6" y="159"/>
                  <a:pt x="6" y="162"/>
                  <a:pt x="7" y="165"/>
                </a:cubicBezTo>
                <a:close/>
                <a:moveTo>
                  <a:pt x="3" y="134"/>
                </a:moveTo>
                <a:cubicBezTo>
                  <a:pt x="3" y="137"/>
                  <a:pt x="3" y="141"/>
                  <a:pt x="3" y="144"/>
                </a:cubicBezTo>
                <a:cubicBezTo>
                  <a:pt x="1" y="145"/>
                  <a:pt x="1" y="145"/>
                  <a:pt x="1" y="145"/>
                </a:cubicBezTo>
                <a:cubicBezTo>
                  <a:pt x="0" y="141"/>
                  <a:pt x="0" y="137"/>
                  <a:pt x="0" y="134"/>
                </a:cubicBezTo>
                <a:lnTo>
                  <a:pt x="3" y="134"/>
                </a:lnTo>
                <a:close/>
              </a:path>
            </a:pathLst>
          </a:custGeom>
          <a:solidFill>
            <a:srgbClr val="0580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763" name="Group 762"/>
          <p:cNvGrpSpPr/>
          <p:nvPr/>
        </p:nvGrpSpPr>
        <p:grpSpPr>
          <a:xfrm>
            <a:off x="2360554" y="2641699"/>
            <a:ext cx="776288" cy="768350"/>
            <a:chOff x="2471738" y="2800350"/>
            <a:chExt cx="776288" cy="768350"/>
          </a:xfrm>
          <a:solidFill>
            <a:schemeClr val="accent1"/>
          </a:solidFill>
        </p:grpSpPr>
        <p:sp>
          <p:nvSpPr>
            <p:cNvPr id="757" name="Freeform 66"/>
            <p:cNvSpPr>
              <a:spLocks/>
            </p:cNvSpPr>
            <p:nvPr/>
          </p:nvSpPr>
          <p:spPr bwMode="auto">
            <a:xfrm>
              <a:off x="3224213" y="3411538"/>
              <a:ext cx="23813" cy="20638"/>
            </a:xfrm>
            <a:custGeom>
              <a:avLst/>
              <a:gdLst>
                <a:gd name="T0" fmla="*/ 8 w 8"/>
                <a:gd name="T1" fmla="*/ 7 h 7"/>
                <a:gd name="T2" fmla="*/ 5 w 8"/>
                <a:gd name="T3" fmla="*/ 6 h 7"/>
                <a:gd name="T4" fmla="*/ 0 w 8"/>
                <a:gd name="T5" fmla="*/ 6 h 7"/>
                <a:gd name="T6" fmla="*/ 0 w 8"/>
                <a:gd name="T7" fmla="*/ 3 h 7"/>
                <a:gd name="T8" fmla="*/ 3 w 8"/>
                <a:gd name="T9" fmla="*/ 3 h 7"/>
                <a:gd name="T10" fmla="*/ 2 w 8"/>
                <a:gd name="T11" fmla="*/ 1 h 7"/>
                <a:gd name="T12" fmla="*/ 4 w 8"/>
                <a:gd name="T13" fmla="*/ 0 h 7"/>
                <a:gd name="T14" fmla="*/ 7 w 8"/>
                <a:gd name="T15" fmla="*/ 4 h 7"/>
                <a:gd name="T16" fmla="*/ 8 w 8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8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3" y="6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3"/>
                    <a:pt x="2" y="2"/>
                    <a:pt x="2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2"/>
                    <a:pt x="7" y="4"/>
                    <a:pt x="7" y="4"/>
                  </a:cubicBez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8" name="Freeform 67"/>
            <p:cNvSpPr>
              <a:spLocks noEditPoints="1"/>
            </p:cNvSpPr>
            <p:nvPr/>
          </p:nvSpPr>
          <p:spPr bwMode="auto">
            <a:xfrm>
              <a:off x="2471738" y="2800350"/>
              <a:ext cx="762000" cy="768350"/>
            </a:xfrm>
            <a:custGeom>
              <a:avLst/>
              <a:gdLst>
                <a:gd name="T0" fmla="*/ 248 w 262"/>
                <a:gd name="T1" fmla="*/ 212 h 263"/>
                <a:gd name="T2" fmla="*/ 251 w 262"/>
                <a:gd name="T3" fmla="*/ 190 h 263"/>
                <a:gd name="T4" fmla="*/ 221 w 262"/>
                <a:gd name="T5" fmla="*/ 227 h 263"/>
                <a:gd name="T6" fmla="*/ 253 w 262"/>
                <a:gd name="T7" fmla="*/ 180 h 263"/>
                <a:gd name="T8" fmla="*/ 253 w 262"/>
                <a:gd name="T9" fmla="*/ 180 h 263"/>
                <a:gd name="T10" fmla="*/ 211 w 262"/>
                <a:gd name="T11" fmla="*/ 232 h 263"/>
                <a:gd name="T12" fmla="*/ 258 w 262"/>
                <a:gd name="T13" fmla="*/ 148 h 263"/>
                <a:gd name="T14" fmla="*/ 185 w 262"/>
                <a:gd name="T15" fmla="*/ 251 h 263"/>
                <a:gd name="T16" fmla="*/ 262 w 262"/>
                <a:gd name="T17" fmla="*/ 137 h 263"/>
                <a:gd name="T18" fmla="*/ 262 w 262"/>
                <a:gd name="T19" fmla="*/ 137 h 263"/>
                <a:gd name="T20" fmla="*/ 174 w 262"/>
                <a:gd name="T21" fmla="*/ 252 h 263"/>
                <a:gd name="T22" fmla="*/ 257 w 262"/>
                <a:gd name="T23" fmla="*/ 105 h 263"/>
                <a:gd name="T24" fmla="*/ 143 w 262"/>
                <a:gd name="T25" fmla="*/ 262 h 263"/>
                <a:gd name="T26" fmla="*/ 257 w 262"/>
                <a:gd name="T27" fmla="*/ 94 h 263"/>
                <a:gd name="T28" fmla="*/ 257 w 262"/>
                <a:gd name="T29" fmla="*/ 94 h 263"/>
                <a:gd name="T30" fmla="*/ 132 w 262"/>
                <a:gd name="T31" fmla="*/ 260 h 263"/>
                <a:gd name="T32" fmla="*/ 241 w 262"/>
                <a:gd name="T33" fmla="*/ 65 h 263"/>
                <a:gd name="T34" fmla="*/ 99 w 262"/>
                <a:gd name="T35" fmla="*/ 259 h 263"/>
                <a:gd name="T36" fmla="*/ 237 w 262"/>
                <a:gd name="T37" fmla="*/ 55 h 263"/>
                <a:gd name="T38" fmla="*/ 237 w 262"/>
                <a:gd name="T39" fmla="*/ 55 h 263"/>
                <a:gd name="T40" fmla="*/ 90 w 262"/>
                <a:gd name="T41" fmla="*/ 253 h 263"/>
                <a:gd name="T42" fmla="*/ 213 w 262"/>
                <a:gd name="T43" fmla="*/ 33 h 263"/>
                <a:gd name="T44" fmla="*/ 62 w 262"/>
                <a:gd name="T45" fmla="*/ 243 h 263"/>
                <a:gd name="T46" fmla="*/ 70 w 262"/>
                <a:gd name="T47" fmla="*/ 245 h 263"/>
                <a:gd name="T48" fmla="*/ 199 w 262"/>
                <a:gd name="T49" fmla="*/ 22 h 263"/>
                <a:gd name="T50" fmla="*/ 206 w 262"/>
                <a:gd name="T51" fmla="*/ 24 h 263"/>
                <a:gd name="T52" fmla="*/ 44 w 262"/>
                <a:gd name="T53" fmla="*/ 226 h 263"/>
                <a:gd name="T54" fmla="*/ 177 w 262"/>
                <a:gd name="T55" fmla="*/ 9 h 263"/>
                <a:gd name="T56" fmla="*/ 34 w 262"/>
                <a:gd name="T57" fmla="*/ 220 h 263"/>
                <a:gd name="T58" fmla="*/ 166 w 262"/>
                <a:gd name="T59" fmla="*/ 8 h 263"/>
                <a:gd name="T60" fmla="*/ 166 w 262"/>
                <a:gd name="T61" fmla="*/ 8 h 263"/>
                <a:gd name="T62" fmla="*/ 18 w 262"/>
                <a:gd name="T63" fmla="*/ 192 h 263"/>
                <a:gd name="T64" fmla="*/ 134 w 262"/>
                <a:gd name="T65" fmla="*/ 0 h 263"/>
                <a:gd name="T66" fmla="*/ 11 w 262"/>
                <a:gd name="T67" fmla="*/ 184 h 263"/>
                <a:gd name="T68" fmla="*/ 124 w 262"/>
                <a:gd name="T69" fmla="*/ 3 h 263"/>
                <a:gd name="T70" fmla="*/ 124 w 262"/>
                <a:gd name="T71" fmla="*/ 3 h 263"/>
                <a:gd name="T72" fmla="*/ 4 w 262"/>
                <a:gd name="T73" fmla="*/ 152 h 263"/>
                <a:gd name="T74" fmla="*/ 91 w 262"/>
                <a:gd name="T75" fmla="*/ 7 h 263"/>
                <a:gd name="T76" fmla="*/ 0 w 262"/>
                <a:gd name="T77" fmla="*/ 141 h 263"/>
                <a:gd name="T78" fmla="*/ 82 w 262"/>
                <a:gd name="T79" fmla="*/ 13 h 263"/>
                <a:gd name="T80" fmla="*/ 82 w 262"/>
                <a:gd name="T81" fmla="*/ 13 h 263"/>
                <a:gd name="T82" fmla="*/ 5 w 262"/>
                <a:gd name="T83" fmla="*/ 109 h 263"/>
                <a:gd name="T84" fmla="*/ 52 w 262"/>
                <a:gd name="T85" fmla="*/ 27 h 263"/>
                <a:gd name="T86" fmla="*/ 4 w 262"/>
                <a:gd name="T87" fmla="*/ 98 h 263"/>
                <a:gd name="T88" fmla="*/ 46 w 262"/>
                <a:gd name="T89" fmla="*/ 36 h 263"/>
                <a:gd name="T90" fmla="*/ 46 w 262"/>
                <a:gd name="T91" fmla="*/ 36 h 263"/>
                <a:gd name="T92" fmla="*/ 19 w 262"/>
                <a:gd name="T93" fmla="*/ 69 h 263"/>
                <a:gd name="T94" fmla="*/ 22 w 262"/>
                <a:gd name="T95" fmla="*/ 58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2" h="263">
                  <a:moveTo>
                    <a:pt x="248" y="215"/>
                  </a:moveTo>
                  <a:cubicBezTo>
                    <a:pt x="244" y="215"/>
                    <a:pt x="240" y="215"/>
                    <a:pt x="238" y="215"/>
                  </a:cubicBezTo>
                  <a:cubicBezTo>
                    <a:pt x="237" y="212"/>
                    <a:pt x="237" y="212"/>
                    <a:pt x="237" y="212"/>
                  </a:cubicBezTo>
                  <a:cubicBezTo>
                    <a:pt x="240" y="212"/>
                    <a:pt x="244" y="212"/>
                    <a:pt x="248" y="212"/>
                  </a:cubicBezTo>
                  <a:lnTo>
                    <a:pt x="248" y="215"/>
                  </a:lnTo>
                  <a:close/>
                  <a:moveTo>
                    <a:pt x="257" y="199"/>
                  </a:moveTo>
                  <a:cubicBezTo>
                    <a:pt x="255" y="200"/>
                    <a:pt x="255" y="200"/>
                    <a:pt x="255" y="200"/>
                  </a:cubicBezTo>
                  <a:cubicBezTo>
                    <a:pt x="253" y="196"/>
                    <a:pt x="252" y="193"/>
                    <a:pt x="251" y="190"/>
                  </a:cubicBezTo>
                  <a:cubicBezTo>
                    <a:pt x="253" y="189"/>
                    <a:pt x="253" y="189"/>
                    <a:pt x="253" y="189"/>
                  </a:cubicBezTo>
                  <a:cubicBezTo>
                    <a:pt x="254" y="192"/>
                    <a:pt x="255" y="195"/>
                    <a:pt x="257" y="199"/>
                  </a:cubicBezTo>
                  <a:close/>
                  <a:moveTo>
                    <a:pt x="229" y="219"/>
                  </a:moveTo>
                  <a:cubicBezTo>
                    <a:pt x="226" y="221"/>
                    <a:pt x="224" y="224"/>
                    <a:pt x="221" y="227"/>
                  </a:cubicBezTo>
                  <a:cubicBezTo>
                    <a:pt x="219" y="225"/>
                    <a:pt x="219" y="225"/>
                    <a:pt x="219" y="225"/>
                  </a:cubicBezTo>
                  <a:cubicBezTo>
                    <a:pt x="222" y="222"/>
                    <a:pt x="224" y="220"/>
                    <a:pt x="227" y="217"/>
                  </a:cubicBezTo>
                  <a:lnTo>
                    <a:pt x="229" y="219"/>
                  </a:lnTo>
                  <a:close/>
                  <a:moveTo>
                    <a:pt x="253" y="180"/>
                  </a:moveTo>
                  <a:cubicBezTo>
                    <a:pt x="250" y="179"/>
                    <a:pt x="250" y="179"/>
                    <a:pt x="250" y="179"/>
                  </a:cubicBezTo>
                  <a:cubicBezTo>
                    <a:pt x="252" y="175"/>
                    <a:pt x="253" y="172"/>
                    <a:pt x="254" y="168"/>
                  </a:cubicBezTo>
                  <a:cubicBezTo>
                    <a:pt x="257" y="169"/>
                    <a:pt x="257" y="169"/>
                    <a:pt x="257" y="169"/>
                  </a:cubicBezTo>
                  <a:cubicBezTo>
                    <a:pt x="256" y="173"/>
                    <a:pt x="254" y="176"/>
                    <a:pt x="253" y="180"/>
                  </a:cubicBezTo>
                  <a:close/>
                  <a:moveTo>
                    <a:pt x="213" y="234"/>
                  </a:moveTo>
                  <a:cubicBezTo>
                    <a:pt x="210" y="236"/>
                    <a:pt x="207" y="238"/>
                    <a:pt x="204" y="240"/>
                  </a:cubicBezTo>
                  <a:cubicBezTo>
                    <a:pt x="203" y="238"/>
                    <a:pt x="203" y="238"/>
                    <a:pt x="203" y="238"/>
                  </a:cubicBezTo>
                  <a:cubicBezTo>
                    <a:pt x="206" y="236"/>
                    <a:pt x="209" y="234"/>
                    <a:pt x="211" y="232"/>
                  </a:cubicBezTo>
                  <a:lnTo>
                    <a:pt x="213" y="234"/>
                  </a:lnTo>
                  <a:close/>
                  <a:moveTo>
                    <a:pt x="259" y="159"/>
                  </a:moveTo>
                  <a:cubicBezTo>
                    <a:pt x="257" y="158"/>
                    <a:pt x="257" y="158"/>
                    <a:pt x="257" y="158"/>
                  </a:cubicBezTo>
                  <a:cubicBezTo>
                    <a:pt x="257" y="155"/>
                    <a:pt x="258" y="151"/>
                    <a:pt x="258" y="148"/>
                  </a:cubicBezTo>
                  <a:cubicBezTo>
                    <a:pt x="261" y="148"/>
                    <a:pt x="261" y="148"/>
                    <a:pt x="261" y="148"/>
                  </a:cubicBezTo>
                  <a:cubicBezTo>
                    <a:pt x="261" y="151"/>
                    <a:pt x="260" y="155"/>
                    <a:pt x="259" y="159"/>
                  </a:cubicBezTo>
                  <a:close/>
                  <a:moveTo>
                    <a:pt x="195" y="246"/>
                  </a:moveTo>
                  <a:cubicBezTo>
                    <a:pt x="192" y="248"/>
                    <a:pt x="188" y="249"/>
                    <a:pt x="185" y="251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7" y="247"/>
                    <a:pt x="190" y="245"/>
                    <a:pt x="194" y="244"/>
                  </a:cubicBezTo>
                  <a:lnTo>
                    <a:pt x="195" y="246"/>
                  </a:lnTo>
                  <a:close/>
                  <a:moveTo>
                    <a:pt x="262" y="137"/>
                  </a:moveTo>
                  <a:cubicBezTo>
                    <a:pt x="259" y="137"/>
                    <a:pt x="259" y="137"/>
                    <a:pt x="259" y="137"/>
                  </a:cubicBezTo>
                  <a:cubicBezTo>
                    <a:pt x="259" y="133"/>
                    <a:pt x="259" y="130"/>
                    <a:pt x="259" y="126"/>
                  </a:cubicBezTo>
                  <a:cubicBezTo>
                    <a:pt x="262" y="126"/>
                    <a:pt x="262" y="126"/>
                    <a:pt x="262" y="126"/>
                  </a:cubicBezTo>
                  <a:cubicBezTo>
                    <a:pt x="262" y="130"/>
                    <a:pt x="262" y="133"/>
                    <a:pt x="262" y="137"/>
                  </a:cubicBezTo>
                  <a:close/>
                  <a:moveTo>
                    <a:pt x="175" y="255"/>
                  </a:moveTo>
                  <a:cubicBezTo>
                    <a:pt x="171" y="256"/>
                    <a:pt x="168" y="257"/>
                    <a:pt x="164" y="258"/>
                  </a:cubicBezTo>
                  <a:cubicBezTo>
                    <a:pt x="164" y="256"/>
                    <a:pt x="164" y="256"/>
                    <a:pt x="164" y="256"/>
                  </a:cubicBezTo>
                  <a:cubicBezTo>
                    <a:pt x="167" y="255"/>
                    <a:pt x="171" y="254"/>
                    <a:pt x="174" y="252"/>
                  </a:cubicBezTo>
                  <a:lnTo>
                    <a:pt x="175" y="255"/>
                  </a:lnTo>
                  <a:close/>
                  <a:moveTo>
                    <a:pt x="261" y="115"/>
                  </a:moveTo>
                  <a:cubicBezTo>
                    <a:pt x="258" y="115"/>
                    <a:pt x="258" y="115"/>
                    <a:pt x="258" y="115"/>
                  </a:cubicBezTo>
                  <a:cubicBezTo>
                    <a:pt x="258" y="112"/>
                    <a:pt x="257" y="108"/>
                    <a:pt x="257" y="105"/>
                  </a:cubicBezTo>
                  <a:cubicBezTo>
                    <a:pt x="259" y="104"/>
                    <a:pt x="259" y="104"/>
                    <a:pt x="259" y="104"/>
                  </a:cubicBezTo>
                  <a:cubicBezTo>
                    <a:pt x="260" y="108"/>
                    <a:pt x="261" y="111"/>
                    <a:pt x="261" y="115"/>
                  </a:cubicBezTo>
                  <a:close/>
                  <a:moveTo>
                    <a:pt x="154" y="261"/>
                  </a:moveTo>
                  <a:cubicBezTo>
                    <a:pt x="150" y="261"/>
                    <a:pt x="147" y="262"/>
                    <a:pt x="143" y="262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46" y="259"/>
                    <a:pt x="150" y="259"/>
                    <a:pt x="153" y="258"/>
                  </a:cubicBezTo>
                  <a:lnTo>
                    <a:pt x="154" y="261"/>
                  </a:lnTo>
                  <a:close/>
                  <a:moveTo>
                    <a:pt x="257" y="94"/>
                  </a:moveTo>
                  <a:cubicBezTo>
                    <a:pt x="254" y="94"/>
                    <a:pt x="254" y="94"/>
                    <a:pt x="254" y="94"/>
                  </a:cubicBezTo>
                  <a:cubicBezTo>
                    <a:pt x="253" y="91"/>
                    <a:pt x="252" y="88"/>
                    <a:pt x="250" y="84"/>
                  </a:cubicBezTo>
                  <a:cubicBezTo>
                    <a:pt x="253" y="83"/>
                    <a:pt x="253" y="83"/>
                    <a:pt x="253" y="83"/>
                  </a:cubicBezTo>
                  <a:cubicBezTo>
                    <a:pt x="254" y="87"/>
                    <a:pt x="255" y="90"/>
                    <a:pt x="257" y="94"/>
                  </a:cubicBezTo>
                  <a:close/>
                  <a:moveTo>
                    <a:pt x="132" y="263"/>
                  </a:moveTo>
                  <a:cubicBezTo>
                    <a:pt x="128" y="263"/>
                    <a:pt x="125" y="262"/>
                    <a:pt x="121" y="262"/>
                  </a:cubicBezTo>
                  <a:cubicBezTo>
                    <a:pt x="121" y="260"/>
                    <a:pt x="121" y="260"/>
                    <a:pt x="121" y="260"/>
                  </a:cubicBezTo>
                  <a:cubicBezTo>
                    <a:pt x="125" y="260"/>
                    <a:pt x="128" y="260"/>
                    <a:pt x="132" y="260"/>
                  </a:cubicBezTo>
                  <a:lnTo>
                    <a:pt x="132" y="263"/>
                  </a:lnTo>
                  <a:close/>
                  <a:moveTo>
                    <a:pt x="249" y="73"/>
                  </a:moveTo>
                  <a:cubicBezTo>
                    <a:pt x="246" y="75"/>
                    <a:pt x="246" y="75"/>
                    <a:pt x="246" y="75"/>
                  </a:cubicBezTo>
                  <a:cubicBezTo>
                    <a:pt x="245" y="71"/>
                    <a:pt x="243" y="68"/>
                    <a:pt x="241" y="65"/>
                  </a:cubicBezTo>
                  <a:cubicBezTo>
                    <a:pt x="243" y="64"/>
                    <a:pt x="243" y="64"/>
                    <a:pt x="243" y="64"/>
                  </a:cubicBezTo>
                  <a:cubicBezTo>
                    <a:pt x="245" y="67"/>
                    <a:pt x="247" y="70"/>
                    <a:pt x="249" y="73"/>
                  </a:cubicBezTo>
                  <a:close/>
                  <a:moveTo>
                    <a:pt x="110" y="261"/>
                  </a:moveTo>
                  <a:cubicBezTo>
                    <a:pt x="107" y="260"/>
                    <a:pt x="103" y="260"/>
                    <a:pt x="99" y="259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104" y="257"/>
                    <a:pt x="107" y="258"/>
                    <a:pt x="111" y="258"/>
                  </a:cubicBezTo>
                  <a:lnTo>
                    <a:pt x="110" y="261"/>
                  </a:lnTo>
                  <a:close/>
                  <a:moveTo>
                    <a:pt x="237" y="55"/>
                  </a:moveTo>
                  <a:cubicBezTo>
                    <a:pt x="235" y="56"/>
                    <a:pt x="235" y="56"/>
                    <a:pt x="235" y="56"/>
                  </a:cubicBezTo>
                  <a:cubicBezTo>
                    <a:pt x="233" y="53"/>
                    <a:pt x="231" y="50"/>
                    <a:pt x="228" y="48"/>
                  </a:cubicBezTo>
                  <a:cubicBezTo>
                    <a:pt x="230" y="46"/>
                    <a:pt x="230" y="46"/>
                    <a:pt x="230" y="46"/>
                  </a:cubicBezTo>
                  <a:cubicBezTo>
                    <a:pt x="233" y="49"/>
                    <a:pt x="235" y="52"/>
                    <a:pt x="237" y="55"/>
                  </a:cubicBezTo>
                  <a:close/>
                  <a:moveTo>
                    <a:pt x="89" y="256"/>
                  </a:moveTo>
                  <a:cubicBezTo>
                    <a:pt x="85" y="254"/>
                    <a:pt x="82" y="253"/>
                    <a:pt x="79" y="252"/>
                  </a:cubicBezTo>
                  <a:cubicBezTo>
                    <a:pt x="80" y="249"/>
                    <a:pt x="80" y="249"/>
                    <a:pt x="80" y="249"/>
                  </a:cubicBezTo>
                  <a:cubicBezTo>
                    <a:pt x="83" y="251"/>
                    <a:pt x="86" y="252"/>
                    <a:pt x="90" y="253"/>
                  </a:cubicBezTo>
                  <a:lnTo>
                    <a:pt x="89" y="256"/>
                  </a:lnTo>
                  <a:close/>
                  <a:moveTo>
                    <a:pt x="223" y="38"/>
                  </a:moveTo>
                  <a:cubicBezTo>
                    <a:pt x="221" y="40"/>
                    <a:pt x="221" y="40"/>
                    <a:pt x="221" y="40"/>
                  </a:cubicBezTo>
                  <a:cubicBezTo>
                    <a:pt x="218" y="37"/>
                    <a:pt x="216" y="35"/>
                    <a:pt x="213" y="33"/>
                  </a:cubicBezTo>
                  <a:cubicBezTo>
                    <a:pt x="215" y="31"/>
                    <a:pt x="215" y="31"/>
                    <a:pt x="215" y="31"/>
                  </a:cubicBezTo>
                  <a:cubicBezTo>
                    <a:pt x="218" y="33"/>
                    <a:pt x="220" y="35"/>
                    <a:pt x="223" y="38"/>
                  </a:cubicBezTo>
                  <a:close/>
                  <a:moveTo>
                    <a:pt x="69" y="247"/>
                  </a:moveTo>
                  <a:cubicBezTo>
                    <a:pt x="67" y="246"/>
                    <a:pt x="64" y="244"/>
                    <a:pt x="62" y="243"/>
                  </a:cubicBezTo>
                  <a:cubicBezTo>
                    <a:pt x="61" y="242"/>
                    <a:pt x="60" y="242"/>
                    <a:pt x="59" y="241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2" y="240"/>
                    <a:pt x="63" y="240"/>
                    <a:pt x="64" y="241"/>
                  </a:cubicBezTo>
                  <a:cubicBezTo>
                    <a:pt x="66" y="242"/>
                    <a:pt x="68" y="243"/>
                    <a:pt x="70" y="245"/>
                  </a:cubicBezTo>
                  <a:lnTo>
                    <a:pt x="69" y="247"/>
                  </a:lnTo>
                  <a:close/>
                  <a:moveTo>
                    <a:pt x="206" y="24"/>
                  </a:moveTo>
                  <a:cubicBezTo>
                    <a:pt x="205" y="26"/>
                    <a:pt x="205" y="26"/>
                    <a:pt x="205" y="26"/>
                  </a:cubicBezTo>
                  <a:cubicBezTo>
                    <a:pt x="203" y="25"/>
                    <a:pt x="201" y="24"/>
                    <a:pt x="199" y="22"/>
                  </a:cubicBezTo>
                  <a:cubicBezTo>
                    <a:pt x="198" y="22"/>
                    <a:pt x="197" y="21"/>
                    <a:pt x="196" y="21"/>
                  </a:cubicBezTo>
                  <a:cubicBezTo>
                    <a:pt x="197" y="18"/>
                    <a:pt x="197" y="18"/>
                    <a:pt x="197" y="18"/>
                  </a:cubicBezTo>
                  <a:cubicBezTo>
                    <a:pt x="198" y="19"/>
                    <a:pt x="199" y="19"/>
                    <a:pt x="200" y="20"/>
                  </a:cubicBezTo>
                  <a:cubicBezTo>
                    <a:pt x="202" y="21"/>
                    <a:pt x="204" y="23"/>
                    <a:pt x="206" y="24"/>
                  </a:cubicBezTo>
                  <a:close/>
                  <a:moveTo>
                    <a:pt x="52" y="233"/>
                  </a:moveTo>
                  <a:cubicBezTo>
                    <a:pt x="51" y="235"/>
                    <a:pt x="51" y="235"/>
                    <a:pt x="51" y="235"/>
                  </a:cubicBezTo>
                  <a:cubicBezTo>
                    <a:pt x="48" y="233"/>
                    <a:pt x="45" y="230"/>
                    <a:pt x="42" y="228"/>
                  </a:cubicBezTo>
                  <a:cubicBezTo>
                    <a:pt x="44" y="226"/>
                    <a:pt x="44" y="226"/>
                    <a:pt x="44" y="226"/>
                  </a:cubicBezTo>
                  <a:cubicBezTo>
                    <a:pt x="47" y="228"/>
                    <a:pt x="49" y="231"/>
                    <a:pt x="52" y="233"/>
                  </a:cubicBezTo>
                  <a:close/>
                  <a:moveTo>
                    <a:pt x="186" y="16"/>
                  </a:moveTo>
                  <a:cubicBezTo>
                    <a:pt x="183" y="14"/>
                    <a:pt x="180" y="13"/>
                    <a:pt x="176" y="11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81" y="10"/>
                    <a:pt x="184" y="12"/>
                    <a:pt x="187" y="13"/>
                  </a:cubicBezTo>
                  <a:lnTo>
                    <a:pt x="186" y="16"/>
                  </a:lnTo>
                  <a:close/>
                  <a:moveTo>
                    <a:pt x="36" y="218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2" y="218"/>
                    <a:pt x="30" y="215"/>
                    <a:pt x="27" y="212"/>
                  </a:cubicBezTo>
                  <a:cubicBezTo>
                    <a:pt x="30" y="210"/>
                    <a:pt x="30" y="210"/>
                    <a:pt x="30" y="210"/>
                  </a:cubicBezTo>
                  <a:cubicBezTo>
                    <a:pt x="32" y="213"/>
                    <a:pt x="34" y="216"/>
                    <a:pt x="36" y="218"/>
                  </a:cubicBezTo>
                  <a:close/>
                  <a:moveTo>
                    <a:pt x="166" y="8"/>
                  </a:moveTo>
                  <a:cubicBezTo>
                    <a:pt x="163" y="7"/>
                    <a:pt x="159" y="6"/>
                    <a:pt x="156" y="5"/>
                  </a:cubicBezTo>
                  <a:cubicBezTo>
                    <a:pt x="156" y="3"/>
                    <a:pt x="156" y="3"/>
                    <a:pt x="156" y="3"/>
                  </a:cubicBezTo>
                  <a:cubicBezTo>
                    <a:pt x="160" y="4"/>
                    <a:pt x="163" y="4"/>
                    <a:pt x="167" y="5"/>
                  </a:cubicBezTo>
                  <a:lnTo>
                    <a:pt x="166" y="8"/>
                  </a:lnTo>
                  <a:close/>
                  <a:moveTo>
                    <a:pt x="23" y="201"/>
                  </a:moveTo>
                  <a:cubicBezTo>
                    <a:pt x="21" y="203"/>
                    <a:pt x="21" y="203"/>
                    <a:pt x="21" y="203"/>
                  </a:cubicBezTo>
                  <a:cubicBezTo>
                    <a:pt x="19" y="200"/>
                    <a:pt x="17" y="197"/>
                    <a:pt x="16" y="193"/>
                  </a:cubicBezTo>
                  <a:cubicBezTo>
                    <a:pt x="18" y="192"/>
                    <a:pt x="18" y="192"/>
                    <a:pt x="18" y="192"/>
                  </a:cubicBezTo>
                  <a:cubicBezTo>
                    <a:pt x="20" y="195"/>
                    <a:pt x="21" y="198"/>
                    <a:pt x="23" y="201"/>
                  </a:cubicBezTo>
                  <a:close/>
                  <a:moveTo>
                    <a:pt x="145" y="4"/>
                  </a:moveTo>
                  <a:cubicBezTo>
                    <a:pt x="141" y="3"/>
                    <a:pt x="138" y="3"/>
                    <a:pt x="134" y="3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8" y="1"/>
                    <a:pt x="142" y="1"/>
                    <a:pt x="145" y="1"/>
                  </a:cubicBezTo>
                  <a:lnTo>
                    <a:pt x="145" y="4"/>
                  </a:lnTo>
                  <a:close/>
                  <a:moveTo>
                    <a:pt x="13" y="183"/>
                  </a:moveTo>
                  <a:cubicBezTo>
                    <a:pt x="11" y="184"/>
                    <a:pt x="11" y="184"/>
                    <a:pt x="11" y="184"/>
                  </a:cubicBezTo>
                  <a:cubicBezTo>
                    <a:pt x="9" y="180"/>
                    <a:pt x="8" y="177"/>
                    <a:pt x="7" y="173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11" y="176"/>
                    <a:pt x="12" y="179"/>
                    <a:pt x="13" y="183"/>
                  </a:cubicBezTo>
                  <a:close/>
                  <a:moveTo>
                    <a:pt x="124" y="3"/>
                  </a:moveTo>
                  <a:cubicBezTo>
                    <a:pt x="120" y="4"/>
                    <a:pt x="116" y="4"/>
                    <a:pt x="113" y="4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6" y="1"/>
                    <a:pt x="120" y="1"/>
                    <a:pt x="123" y="1"/>
                  </a:cubicBezTo>
                  <a:lnTo>
                    <a:pt x="124" y="3"/>
                  </a:lnTo>
                  <a:close/>
                  <a:moveTo>
                    <a:pt x="6" y="162"/>
                  </a:moveTo>
                  <a:cubicBezTo>
                    <a:pt x="4" y="163"/>
                    <a:pt x="4" y="163"/>
                    <a:pt x="4" y="163"/>
                  </a:cubicBezTo>
                  <a:cubicBezTo>
                    <a:pt x="3" y="159"/>
                    <a:pt x="2" y="156"/>
                    <a:pt x="2" y="152"/>
                  </a:cubicBezTo>
                  <a:cubicBezTo>
                    <a:pt x="4" y="152"/>
                    <a:pt x="4" y="152"/>
                    <a:pt x="4" y="152"/>
                  </a:cubicBezTo>
                  <a:cubicBezTo>
                    <a:pt x="5" y="155"/>
                    <a:pt x="6" y="159"/>
                    <a:pt x="6" y="162"/>
                  </a:cubicBezTo>
                  <a:close/>
                  <a:moveTo>
                    <a:pt x="102" y="6"/>
                  </a:moveTo>
                  <a:cubicBezTo>
                    <a:pt x="99" y="7"/>
                    <a:pt x="95" y="8"/>
                    <a:pt x="92" y="9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5" y="6"/>
                    <a:pt x="98" y="5"/>
                    <a:pt x="102" y="4"/>
                  </a:cubicBezTo>
                  <a:lnTo>
                    <a:pt x="102" y="6"/>
                  </a:lnTo>
                  <a:close/>
                  <a:moveTo>
                    <a:pt x="3" y="141"/>
                  </a:moveTo>
                  <a:cubicBezTo>
                    <a:pt x="0" y="141"/>
                    <a:pt x="0" y="141"/>
                    <a:pt x="0" y="141"/>
                  </a:cubicBezTo>
                  <a:cubicBezTo>
                    <a:pt x="0" y="138"/>
                    <a:pt x="0" y="134"/>
                    <a:pt x="0" y="13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3" y="134"/>
                    <a:pt x="3" y="137"/>
                    <a:pt x="3" y="141"/>
                  </a:cubicBezTo>
                  <a:close/>
                  <a:moveTo>
                    <a:pt x="82" y="13"/>
                  </a:moveTo>
                  <a:cubicBezTo>
                    <a:pt x="79" y="14"/>
                    <a:pt x="75" y="16"/>
                    <a:pt x="72" y="17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4" y="13"/>
                    <a:pt x="78" y="12"/>
                    <a:pt x="81" y="10"/>
                  </a:cubicBezTo>
                  <a:lnTo>
                    <a:pt x="82" y="13"/>
                  </a:lnTo>
                  <a:close/>
                  <a:moveTo>
                    <a:pt x="3" y="120"/>
                  </a:moveTo>
                  <a:cubicBezTo>
                    <a:pt x="1" y="119"/>
                    <a:pt x="1" y="119"/>
                    <a:pt x="1" y="119"/>
                  </a:cubicBezTo>
                  <a:cubicBezTo>
                    <a:pt x="1" y="116"/>
                    <a:pt x="1" y="112"/>
                    <a:pt x="2" y="109"/>
                  </a:cubicBezTo>
                  <a:cubicBezTo>
                    <a:pt x="5" y="109"/>
                    <a:pt x="5" y="109"/>
                    <a:pt x="5" y="109"/>
                  </a:cubicBezTo>
                  <a:cubicBezTo>
                    <a:pt x="4" y="113"/>
                    <a:pt x="4" y="116"/>
                    <a:pt x="3" y="120"/>
                  </a:cubicBezTo>
                  <a:close/>
                  <a:moveTo>
                    <a:pt x="63" y="23"/>
                  </a:moveTo>
                  <a:cubicBezTo>
                    <a:pt x="60" y="25"/>
                    <a:pt x="57" y="27"/>
                    <a:pt x="54" y="29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5" y="24"/>
                    <a:pt x="58" y="22"/>
                    <a:pt x="61" y="20"/>
                  </a:cubicBezTo>
                  <a:lnTo>
                    <a:pt x="63" y="23"/>
                  </a:lnTo>
                  <a:close/>
                  <a:moveTo>
                    <a:pt x="7" y="99"/>
                  </a:moveTo>
                  <a:cubicBezTo>
                    <a:pt x="4" y="98"/>
                    <a:pt x="4" y="98"/>
                    <a:pt x="4" y="98"/>
                  </a:cubicBezTo>
                  <a:cubicBezTo>
                    <a:pt x="5" y="94"/>
                    <a:pt x="6" y="91"/>
                    <a:pt x="8" y="87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9" y="92"/>
                    <a:pt x="8" y="95"/>
                    <a:pt x="7" y="99"/>
                  </a:cubicBezTo>
                  <a:close/>
                  <a:moveTo>
                    <a:pt x="46" y="36"/>
                  </a:moveTo>
                  <a:cubicBezTo>
                    <a:pt x="43" y="38"/>
                    <a:pt x="40" y="40"/>
                    <a:pt x="38" y="43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9" y="38"/>
                    <a:pt x="41" y="36"/>
                    <a:pt x="44" y="34"/>
                  </a:cubicBezTo>
                  <a:lnTo>
                    <a:pt x="46" y="36"/>
                  </a:lnTo>
                  <a:close/>
                  <a:moveTo>
                    <a:pt x="14" y="78"/>
                  </a:moveTo>
                  <a:cubicBezTo>
                    <a:pt x="12" y="77"/>
                    <a:pt x="12" y="77"/>
                    <a:pt x="12" y="77"/>
                  </a:cubicBezTo>
                  <a:cubicBezTo>
                    <a:pt x="13" y="74"/>
                    <a:pt x="15" y="71"/>
                    <a:pt x="17" y="67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7" y="72"/>
                    <a:pt x="16" y="75"/>
                    <a:pt x="14" y="78"/>
                  </a:cubicBezTo>
                  <a:close/>
                  <a:moveTo>
                    <a:pt x="31" y="51"/>
                  </a:moveTo>
                  <a:cubicBezTo>
                    <a:pt x="29" y="54"/>
                    <a:pt x="27" y="57"/>
                    <a:pt x="25" y="60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4" y="55"/>
                    <a:pt x="27" y="52"/>
                    <a:pt x="29" y="49"/>
                  </a:cubicBezTo>
                  <a:lnTo>
                    <a:pt x="31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764" name="Group 763"/>
          <p:cNvGrpSpPr/>
          <p:nvPr/>
        </p:nvGrpSpPr>
        <p:grpSpPr>
          <a:xfrm>
            <a:off x="4324291" y="2032099"/>
            <a:ext cx="765175" cy="814388"/>
            <a:chOff x="4435475" y="2190750"/>
            <a:chExt cx="765175" cy="814388"/>
          </a:xfrm>
          <a:solidFill>
            <a:schemeClr val="accent1"/>
          </a:solidFill>
        </p:grpSpPr>
        <p:sp>
          <p:nvSpPr>
            <p:cNvPr id="761" name="Freeform 72"/>
            <p:cNvSpPr>
              <a:spLocks/>
            </p:cNvSpPr>
            <p:nvPr/>
          </p:nvSpPr>
          <p:spPr bwMode="auto">
            <a:xfrm>
              <a:off x="4641850" y="2981325"/>
              <a:ext cx="20638" cy="23813"/>
            </a:xfrm>
            <a:custGeom>
              <a:avLst/>
              <a:gdLst>
                <a:gd name="T0" fmla="*/ 1 w 7"/>
                <a:gd name="T1" fmla="*/ 8 h 8"/>
                <a:gd name="T2" fmla="*/ 0 w 7"/>
                <a:gd name="T3" fmla="*/ 5 h 8"/>
                <a:gd name="T4" fmla="*/ 0 w 7"/>
                <a:gd name="T5" fmla="*/ 0 h 8"/>
                <a:gd name="T6" fmla="*/ 3 w 7"/>
                <a:gd name="T7" fmla="*/ 0 h 8"/>
                <a:gd name="T8" fmla="*/ 3 w 7"/>
                <a:gd name="T9" fmla="*/ 3 h 8"/>
                <a:gd name="T10" fmla="*/ 5 w 7"/>
                <a:gd name="T11" fmla="*/ 1 h 8"/>
                <a:gd name="T12" fmla="*/ 7 w 7"/>
                <a:gd name="T13" fmla="*/ 3 h 8"/>
                <a:gd name="T14" fmla="*/ 3 w 7"/>
                <a:gd name="T15" fmla="*/ 6 h 8"/>
                <a:gd name="T16" fmla="*/ 1 w 7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1" y="8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3" y="2"/>
                    <a:pt x="4" y="1"/>
                    <a:pt x="5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5"/>
                    <a:pt x="3" y="6"/>
                    <a:pt x="3" y="6"/>
                  </a:cubicBez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2" name="Freeform 73"/>
            <p:cNvSpPr>
              <a:spLocks noEditPoints="1"/>
            </p:cNvSpPr>
            <p:nvPr/>
          </p:nvSpPr>
          <p:spPr bwMode="auto">
            <a:xfrm>
              <a:off x="4435475" y="2190750"/>
              <a:ext cx="765175" cy="779463"/>
            </a:xfrm>
            <a:custGeom>
              <a:avLst/>
              <a:gdLst>
                <a:gd name="T0" fmla="*/ 72 w 263"/>
                <a:gd name="T1" fmla="*/ 260 h 267"/>
                <a:gd name="T2" fmla="*/ 94 w 263"/>
                <a:gd name="T3" fmla="*/ 259 h 267"/>
                <a:gd name="T4" fmla="*/ 53 w 263"/>
                <a:gd name="T5" fmla="*/ 236 h 267"/>
                <a:gd name="T6" fmla="*/ 105 w 263"/>
                <a:gd name="T7" fmla="*/ 259 h 267"/>
                <a:gd name="T8" fmla="*/ 105 w 263"/>
                <a:gd name="T9" fmla="*/ 259 h 267"/>
                <a:gd name="T10" fmla="*/ 46 w 263"/>
                <a:gd name="T11" fmla="*/ 227 h 267"/>
                <a:gd name="T12" fmla="*/ 137 w 263"/>
                <a:gd name="T13" fmla="*/ 259 h 267"/>
                <a:gd name="T14" fmla="*/ 23 w 263"/>
                <a:gd name="T15" fmla="*/ 204 h 267"/>
                <a:gd name="T16" fmla="*/ 148 w 263"/>
                <a:gd name="T17" fmla="*/ 261 h 267"/>
                <a:gd name="T18" fmla="*/ 148 w 263"/>
                <a:gd name="T19" fmla="*/ 261 h 267"/>
                <a:gd name="T20" fmla="*/ 20 w 263"/>
                <a:gd name="T21" fmla="*/ 194 h 267"/>
                <a:gd name="T22" fmla="*/ 179 w 263"/>
                <a:gd name="T23" fmla="*/ 250 h 267"/>
                <a:gd name="T24" fmla="*/ 5 w 263"/>
                <a:gd name="T25" fmla="*/ 165 h 267"/>
                <a:gd name="T26" fmla="*/ 190 w 263"/>
                <a:gd name="T27" fmla="*/ 248 h 267"/>
                <a:gd name="T28" fmla="*/ 190 w 263"/>
                <a:gd name="T29" fmla="*/ 248 h 267"/>
                <a:gd name="T30" fmla="*/ 5 w 263"/>
                <a:gd name="T31" fmla="*/ 153 h 267"/>
                <a:gd name="T32" fmla="*/ 215 w 263"/>
                <a:gd name="T33" fmla="*/ 228 h 267"/>
                <a:gd name="T34" fmla="*/ 1 w 263"/>
                <a:gd name="T35" fmla="*/ 121 h 267"/>
                <a:gd name="T36" fmla="*/ 225 w 263"/>
                <a:gd name="T37" fmla="*/ 223 h 267"/>
                <a:gd name="T38" fmla="*/ 225 w 263"/>
                <a:gd name="T39" fmla="*/ 223 h 267"/>
                <a:gd name="T40" fmla="*/ 5 w 263"/>
                <a:gd name="T41" fmla="*/ 111 h 267"/>
                <a:gd name="T42" fmla="*/ 243 w 263"/>
                <a:gd name="T43" fmla="*/ 195 h 267"/>
                <a:gd name="T44" fmla="*/ 10 w 263"/>
                <a:gd name="T45" fmla="*/ 82 h 267"/>
                <a:gd name="T46" fmla="*/ 10 w 263"/>
                <a:gd name="T47" fmla="*/ 90 h 267"/>
                <a:gd name="T48" fmla="*/ 251 w 263"/>
                <a:gd name="T49" fmla="*/ 179 h 267"/>
                <a:gd name="T50" fmla="*/ 250 w 263"/>
                <a:gd name="T51" fmla="*/ 187 h 267"/>
                <a:gd name="T52" fmla="*/ 24 w 263"/>
                <a:gd name="T53" fmla="*/ 61 h 267"/>
                <a:gd name="T54" fmla="*/ 260 w 263"/>
                <a:gd name="T55" fmla="*/ 156 h 267"/>
                <a:gd name="T56" fmla="*/ 28 w 263"/>
                <a:gd name="T57" fmla="*/ 51 h 267"/>
                <a:gd name="T58" fmla="*/ 259 w 263"/>
                <a:gd name="T59" fmla="*/ 145 h 267"/>
                <a:gd name="T60" fmla="*/ 259 w 263"/>
                <a:gd name="T61" fmla="*/ 145 h 267"/>
                <a:gd name="T62" fmla="*/ 53 w 263"/>
                <a:gd name="T63" fmla="*/ 30 h 267"/>
                <a:gd name="T64" fmla="*/ 261 w 263"/>
                <a:gd name="T65" fmla="*/ 112 h 267"/>
                <a:gd name="T66" fmla="*/ 60 w 263"/>
                <a:gd name="T67" fmla="*/ 21 h 267"/>
                <a:gd name="T68" fmla="*/ 257 w 263"/>
                <a:gd name="T69" fmla="*/ 102 h 267"/>
                <a:gd name="T70" fmla="*/ 257 w 263"/>
                <a:gd name="T71" fmla="*/ 102 h 267"/>
                <a:gd name="T72" fmla="*/ 90 w 263"/>
                <a:gd name="T73" fmla="*/ 9 h 267"/>
                <a:gd name="T74" fmla="*/ 248 w 263"/>
                <a:gd name="T75" fmla="*/ 71 h 267"/>
                <a:gd name="T76" fmla="*/ 100 w 263"/>
                <a:gd name="T77" fmla="*/ 4 h 267"/>
                <a:gd name="T78" fmla="*/ 240 w 263"/>
                <a:gd name="T79" fmla="*/ 63 h 267"/>
                <a:gd name="T80" fmla="*/ 240 w 263"/>
                <a:gd name="T81" fmla="*/ 63 h 267"/>
                <a:gd name="T82" fmla="*/ 132 w 263"/>
                <a:gd name="T83" fmla="*/ 3 h 267"/>
                <a:gd name="T84" fmla="*/ 222 w 263"/>
                <a:gd name="T85" fmla="*/ 36 h 267"/>
                <a:gd name="T86" fmla="*/ 143 w 263"/>
                <a:gd name="T87" fmla="*/ 0 h 267"/>
                <a:gd name="T88" fmla="*/ 212 w 263"/>
                <a:gd name="T89" fmla="*/ 31 h 267"/>
                <a:gd name="T90" fmla="*/ 212 w 263"/>
                <a:gd name="T91" fmla="*/ 31 h 267"/>
                <a:gd name="T92" fmla="*/ 174 w 263"/>
                <a:gd name="T93" fmla="*/ 10 h 267"/>
                <a:gd name="T94" fmla="*/ 185 w 263"/>
                <a:gd name="T95" fmla="*/ 11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3" h="267">
                  <a:moveTo>
                    <a:pt x="69" y="260"/>
                  </a:moveTo>
                  <a:cubicBezTo>
                    <a:pt x="69" y="256"/>
                    <a:pt x="68" y="253"/>
                    <a:pt x="67" y="250"/>
                  </a:cubicBezTo>
                  <a:cubicBezTo>
                    <a:pt x="70" y="249"/>
                    <a:pt x="70" y="249"/>
                    <a:pt x="70" y="249"/>
                  </a:cubicBezTo>
                  <a:cubicBezTo>
                    <a:pt x="71" y="252"/>
                    <a:pt x="71" y="256"/>
                    <a:pt x="72" y="260"/>
                  </a:cubicBezTo>
                  <a:lnTo>
                    <a:pt x="69" y="260"/>
                  </a:lnTo>
                  <a:close/>
                  <a:moveTo>
                    <a:pt x="87" y="267"/>
                  </a:moveTo>
                  <a:cubicBezTo>
                    <a:pt x="85" y="265"/>
                    <a:pt x="85" y="265"/>
                    <a:pt x="85" y="265"/>
                  </a:cubicBezTo>
                  <a:cubicBezTo>
                    <a:pt x="88" y="262"/>
                    <a:pt x="91" y="260"/>
                    <a:pt x="94" y="259"/>
                  </a:cubicBezTo>
                  <a:cubicBezTo>
                    <a:pt x="95" y="261"/>
                    <a:pt x="95" y="261"/>
                    <a:pt x="95" y="261"/>
                  </a:cubicBezTo>
                  <a:cubicBezTo>
                    <a:pt x="93" y="262"/>
                    <a:pt x="90" y="264"/>
                    <a:pt x="87" y="267"/>
                  </a:cubicBezTo>
                  <a:close/>
                  <a:moveTo>
                    <a:pt x="62" y="242"/>
                  </a:moveTo>
                  <a:cubicBezTo>
                    <a:pt x="59" y="240"/>
                    <a:pt x="56" y="238"/>
                    <a:pt x="53" y="236"/>
                  </a:cubicBezTo>
                  <a:cubicBezTo>
                    <a:pt x="55" y="234"/>
                    <a:pt x="55" y="234"/>
                    <a:pt x="55" y="234"/>
                  </a:cubicBezTo>
                  <a:cubicBezTo>
                    <a:pt x="57" y="236"/>
                    <a:pt x="60" y="238"/>
                    <a:pt x="63" y="240"/>
                  </a:cubicBezTo>
                  <a:lnTo>
                    <a:pt x="62" y="242"/>
                  </a:lnTo>
                  <a:close/>
                  <a:moveTo>
                    <a:pt x="105" y="259"/>
                  </a:moveTo>
                  <a:cubicBezTo>
                    <a:pt x="105" y="257"/>
                    <a:pt x="105" y="257"/>
                    <a:pt x="105" y="257"/>
                  </a:cubicBezTo>
                  <a:cubicBezTo>
                    <a:pt x="109" y="257"/>
                    <a:pt x="112" y="258"/>
                    <a:pt x="116" y="258"/>
                  </a:cubicBezTo>
                  <a:cubicBezTo>
                    <a:pt x="115" y="261"/>
                    <a:pt x="115" y="261"/>
                    <a:pt x="115" y="261"/>
                  </a:cubicBezTo>
                  <a:cubicBezTo>
                    <a:pt x="112" y="261"/>
                    <a:pt x="108" y="260"/>
                    <a:pt x="105" y="259"/>
                  </a:cubicBezTo>
                  <a:close/>
                  <a:moveTo>
                    <a:pt x="44" y="229"/>
                  </a:moveTo>
                  <a:cubicBezTo>
                    <a:pt x="42" y="227"/>
                    <a:pt x="39" y="224"/>
                    <a:pt x="37" y="221"/>
                  </a:cubicBezTo>
                  <a:cubicBezTo>
                    <a:pt x="39" y="219"/>
                    <a:pt x="39" y="219"/>
                    <a:pt x="39" y="219"/>
                  </a:cubicBezTo>
                  <a:cubicBezTo>
                    <a:pt x="41" y="222"/>
                    <a:pt x="44" y="225"/>
                    <a:pt x="46" y="227"/>
                  </a:cubicBezTo>
                  <a:lnTo>
                    <a:pt x="44" y="229"/>
                  </a:lnTo>
                  <a:close/>
                  <a:moveTo>
                    <a:pt x="126" y="262"/>
                  </a:moveTo>
                  <a:cubicBezTo>
                    <a:pt x="127" y="259"/>
                    <a:pt x="127" y="259"/>
                    <a:pt x="127" y="259"/>
                  </a:cubicBezTo>
                  <a:cubicBezTo>
                    <a:pt x="130" y="259"/>
                    <a:pt x="134" y="259"/>
                    <a:pt x="137" y="259"/>
                  </a:cubicBezTo>
                  <a:cubicBezTo>
                    <a:pt x="137" y="262"/>
                    <a:pt x="137" y="262"/>
                    <a:pt x="137" y="262"/>
                  </a:cubicBezTo>
                  <a:cubicBezTo>
                    <a:pt x="134" y="262"/>
                    <a:pt x="130" y="262"/>
                    <a:pt x="126" y="262"/>
                  </a:cubicBezTo>
                  <a:close/>
                  <a:moveTo>
                    <a:pt x="29" y="213"/>
                  </a:moveTo>
                  <a:cubicBezTo>
                    <a:pt x="27" y="210"/>
                    <a:pt x="25" y="207"/>
                    <a:pt x="23" y="204"/>
                  </a:cubicBezTo>
                  <a:cubicBezTo>
                    <a:pt x="25" y="203"/>
                    <a:pt x="25" y="203"/>
                    <a:pt x="25" y="203"/>
                  </a:cubicBezTo>
                  <a:cubicBezTo>
                    <a:pt x="27" y="206"/>
                    <a:pt x="29" y="209"/>
                    <a:pt x="32" y="211"/>
                  </a:cubicBezTo>
                  <a:lnTo>
                    <a:pt x="29" y="213"/>
                  </a:lnTo>
                  <a:close/>
                  <a:moveTo>
                    <a:pt x="148" y="261"/>
                  </a:moveTo>
                  <a:cubicBezTo>
                    <a:pt x="148" y="258"/>
                    <a:pt x="148" y="258"/>
                    <a:pt x="148" y="258"/>
                  </a:cubicBezTo>
                  <a:cubicBezTo>
                    <a:pt x="151" y="258"/>
                    <a:pt x="155" y="257"/>
                    <a:pt x="158" y="256"/>
                  </a:cubicBezTo>
                  <a:cubicBezTo>
                    <a:pt x="159" y="259"/>
                    <a:pt x="159" y="259"/>
                    <a:pt x="159" y="259"/>
                  </a:cubicBezTo>
                  <a:cubicBezTo>
                    <a:pt x="155" y="260"/>
                    <a:pt x="152" y="260"/>
                    <a:pt x="148" y="261"/>
                  </a:cubicBezTo>
                  <a:close/>
                  <a:moveTo>
                    <a:pt x="17" y="195"/>
                  </a:moveTo>
                  <a:cubicBezTo>
                    <a:pt x="15" y="192"/>
                    <a:pt x="14" y="189"/>
                    <a:pt x="12" y="185"/>
                  </a:cubicBezTo>
                  <a:cubicBezTo>
                    <a:pt x="15" y="184"/>
                    <a:pt x="15" y="184"/>
                    <a:pt x="15" y="184"/>
                  </a:cubicBezTo>
                  <a:cubicBezTo>
                    <a:pt x="16" y="187"/>
                    <a:pt x="18" y="191"/>
                    <a:pt x="20" y="194"/>
                  </a:cubicBezTo>
                  <a:lnTo>
                    <a:pt x="17" y="195"/>
                  </a:lnTo>
                  <a:close/>
                  <a:moveTo>
                    <a:pt x="170" y="256"/>
                  </a:moveTo>
                  <a:cubicBezTo>
                    <a:pt x="169" y="254"/>
                    <a:pt x="169" y="254"/>
                    <a:pt x="169" y="254"/>
                  </a:cubicBezTo>
                  <a:cubicBezTo>
                    <a:pt x="172" y="253"/>
                    <a:pt x="176" y="251"/>
                    <a:pt x="179" y="250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77" y="254"/>
                    <a:pt x="173" y="255"/>
                    <a:pt x="170" y="256"/>
                  </a:cubicBezTo>
                  <a:close/>
                  <a:moveTo>
                    <a:pt x="8" y="175"/>
                  </a:moveTo>
                  <a:cubicBezTo>
                    <a:pt x="7" y="172"/>
                    <a:pt x="6" y="168"/>
                    <a:pt x="5" y="165"/>
                  </a:cubicBezTo>
                  <a:cubicBezTo>
                    <a:pt x="7" y="164"/>
                    <a:pt x="7" y="164"/>
                    <a:pt x="7" y="164"/>
                  </a:cubicBezTo>
                  <a:cubicBezTo>
                    <a:pt x="8" y="167"/>
                    <a:pt x="9" y="171"/>
                    <a:pt x="11" y="174"/>
                  </a:cubicBezTo>
                  <a:lnTo>
                    <a:pt x="8" y="175"/>
                  </a:lnTo>
                  <a:close/>
                  <a:moveTo>
                    <a:pt x="190" y="248"/>
                  </a:moveTo>
                  <a:cubicBezTo>
                    <a:pt x="189" y="246"/>
                    <a:pt x="189" y="246"/>
                    <a:pt x="189" y="246"/>
                  </a:cubicBezTo>
                  <a:cubicBezTo>
                    <a:pt x="192" y="244"/>
                    <a:pt x="195" y="242"/>
                    <a:pt x="198" y="241"/>
                  </a:cubicBezTo>
                  <a:cubicBezTo>
                    <a:pt x="200" y="243"/>
                    <a:pt x="200" y="243"/>
                    <a:pt x="200" y="243"/>
                  </a:cubicBezTo>
                  <a:cubicBezTo>
                    <a:pt x="196" y="245"/>
                    <a:pt x="193" y="247"/>
                    <a:pt x="190" y="248"/>
                  </a:cubicBezTo>
                  <a:close/>
                  <a:moveTo>
                    <a:pt x="2" y="154"/>
                  </a:moveTo>
                  <a:cubicBezTo>
                    <a:pt x="2" y="150"/>
                    <a:pt x="1" y="147"/>
                    <a:pt x="1" y="143"/>
                  </a:cubicBezTo>
                  <a:cubicBezTo>
                    <a:pt x="4" y="143"/>
                    <a:pt x="4" y="143"/>
                    <a:pt x="4" y="143"/>
                  </a:cubicBezTo>
                  <a:cubicBezTo>
                    <a:pt x="4" y="146"/>
                    <a:pt x="5" y="150"/>
                    <a:pt x="5" y="153"/>
                  </a:cubicBezTo>
                  <a:lnTo>
                    <a:pt x="2" y="154"/>
                  </a:lnTo>
                  <a:close/>
                  <a:moveTo>
                    <a:pt x="209" y="237"/>
                  </a:moveTo>
                  <a:cubicBezTo>
                    <a:pt x="207" y="235"/>
                    <a:pt x="207" y="235"/>
                    <a:pt x="207" y="235"/>
                  </a:cubicBezTo>
                  <a:cubicBezTo>
                    <a:pt x="210" y="233"/>
                    <a:pt x="213" y="230"/>
                    <a:pt x="215" y="228"/>
                  </a:cubicBezTo>
                  <a:cubicBezTo>
                    <a:pt x="217" y="230"/>
                    <a:pt x="217" y="230"/>
                    <a:pt x="217" y="230"/>
                  </a:cubicBezTo>
                  <a:cubicBezTo>
                    <a:pt x="214" y="232"/>
                    <a:pt x="212" y="235"/>
                    <a:pt x="209" y="237"/>
                  </a:cubicBezTo>
                  <a:close/>
                  <a:moveTo>
                    <a:pt x="0" y="132"/>
                  </a:moveTo>
                  <a:cubicBezTo>
                    <a:pt x="0" y="129"/>
                    <a:pt x="1" y="125"/>
                    <a:pt x="1" y="121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3" y="125"/>
                    <a:pt x="3" y="129"/>
                    <a:pt x="3" y="132"/>
                  </a:cubicBezTo>
                  <a:lnTo>
                    <a:pt x="0" y="132"/>
                  </a:lnTo>
                  <a:close/>
                  <a:moveTo>
                    <a:pt x="225" y="223"/>
                  </a:moveTo>
                  <a:cubicBezTo>
                    <a:pt x="223" y="221"/>
                    <a:pt x="223" y="221"/>
                    <a:pt x="223" y="221"/>
                  </a:cubicBezTo>
                  <a:cubicBezTo>
                    <a:pt x="226" y="218"/>
                    <a:pt x="228" y="215"/>
                    <a:pt x="230" y="213"/>
                  </a:cubicBezTo>
                  <a:cubicBezTo>
                    <a:pt x="233" y="214"/>
                    <a:pt x="233" y="214"/>
                    <a:pt x="233" y="214"/>
                  </a:cubicBezTo>
                  <a:cubicBezTo>
                    <a:pt x="230" y="217"/>
                    <a:pt x="228" y="220"/>
                    <a:pt x="225" y="223"/>
                  </a:cubicBezTo>
                  <a:close/>
                  <a:moveTo>
                    <a:pt x="2" y="110"/>
                  </a:moveTo>
                  <a:cubicBezTo>
                    <a:pt x="3" y="107"/>
                    <a:pt x="3" y="103"/>
                    <a:pt x="4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6" y="104"/>
                    <a:pt x="5" y="107"/>
                    <a:pt x="5" y="111"/>
                  </a:cubicBezTo>
                  <a:lnTo>
                    <a:pt x="2" y="110"/>
                  </a:lnTo>
                  <a:close/>
                  <a:moveTo>
                    <a:pt x="239" y="206"/>
                  </a:moveTo>
                  <a:cubicBezTo>
                    <a:pt x="237" y="204"/>
                    <a:pt x="237" y="204"/>
                    <a:pt x="237" y="204"/>
                  </a:cubicBezTo>
                  <a:cubicBezTo>
                    <a:pt x="239" y="201"/>
                    <a:pt x="241" y="198"/>
                    <a:pt x="243" y="195"/>
                  </a:cubicBezTo>
                  <a:cubicBezTo>
                    <a:pt x="245" y="196"/>
                    <a:pt x="245" y="196"/>
                    <a:pt x="245" y="196"/>
                  </a:cubicBezTo>
                  <a:cubicBezTo>
                    <a:pt x="243" y="200"/>
                    <a:pt x="241" y="203"/>
                    <a:pt x="239" y="206"/>
                  </a:cubicBezTo>
                  <a:close/>
                  <a:moveTo>
                    <a:pt x="7" y="89"/>
                  </a:moveTo>
                  <a:cubicBezTo>
                    <a:pt x="8" y="87"/>
                    <a:pt x="9" y="84"/>
                    <a:pt x="10" y="82"/>
                  </a:cubicBezTo>
                  <a:cubicBezTo>
                    <a:pt x="10" y="81"/>
                    <a:pt x="11" y="80"/>
                    <a:pt x="11" y="79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3" y="81"/>
                    <a:pt x="13" y="82"/>
                    <a:pt x="13" y="83"/>
                  </a:cubicBezTo>
                  <a:cubicBezTo>
                    <a:pt x="12" y="85"/>
                    <a:pt x="11" y="88"/>
                    <a:pt x="10" y="90"/>
                  </a:cubicBezTo>
                  <a:lnTo>
                    <a:pt x="7" y="89"/>
                  </a:lnTo>
                  <a:close/>
                  <a:moveTo>
                    <a:pt x="250" y="187"/>
                  </a:moveTo>
                  <a:cubicBezTo>
                    <a:pt x="248" y="186"/>
                    <a:pt x="248" y="186"/>
                    <a:pt x="248" y="186"/>
                  </a:cubicBezTo>
                  <a:cubicBezTo>
                    <a:pt x="249" y="183"/>
                    <a:pt x="250" y="181"/>
                    <a:pt x="251" y="179"/>
                  </a:cubicBezTo>
                  <a:cubicBezTo>
                    <a:pt x="251" y="178"/>
                    <a:pt x="251" y="177"/>
                    <a:pt x="252" y="176"/>
                  </a:cubicBezTo>
                  <a:cubicBezTo>
                    <a:pt x="254" y="177"/>
                    <a:pt x="254" y="177"/>
                    <a:pt x="254" y="177"/>
                  </a:cubicBezTo>
                  <a:cubicBezTo>
                    <a:pt x="254" y="178"/>
                    <a:pt x="253" y="179"/>
                    <a:pt x="253" y="180"/>
                  </a:cubicBezTo>
                  <a:cubicBezTo>
                    <a:pt x="252" y="182"/>
                    <a:pt x="251" y="185"/>
                    <a:pt x="250" y="187"/>
                  </a:cubicBezTo>
                  <a:close/>
                  <a:moveTo>
                    <a:pt x="18" y="70"/>
                  </a:moveTo>
                  <a:cubicBezTo>
                    <a:pt x="16" y="69"/>
                    <a:pt x="16" y="69"/>
                    <a:pt x="16" y="69"/>
                  </a:cubicBezTo>
                  <a:cubicBezTo>
                    <a:pt x="18" y="66"/>
                    <a:pt x="20" y="63"/>
                    <a:pt x="22" y="60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2" y="64"/>
                    <a:pt x="20" y="67"/>
                    <a:pt x="18" y="70"/>
                  </a:cubicBezTo>
                  <a:close/>
                  <a:moveTo>
                    <a:pt x="255" y="166"/>
                  </a:moveTo>
                  <a:cubicBezTo>
                    <a:pt x="256" y="162"/>
                    <a:pt x="257" y="159"/>
                    <a:pt x="258" y="155"/>
                  </a:cubicBezTo>
                  <a:cubicBezTo>
                    <a:pt x="260" y="156"/>
                    <a:pt x="260" y="156"/>
                    <a:pt x="260" y="156"/>
                  </a:cubicBezTo>
                  <a:cubicBezTo>
                    <a:pt x="260" y="159"/>
                    <a:pt x="259" y="163"/>
                    <a:pt x="258" y="166"/>
                  </a:cubicBezTo>
                  <a:lnTo>
                    <a:pt x="255" y="166"/>
                  </a:lnTo>
                  <a:close/>
                  <a:moveTo>
                    <a:pt x="30" y="52"/>
                  </a:moveTo>
                  <a:cubicBezTo>
                    <a:pt x="28" y="51"/>
                    <a:pt x="28" y="51"/>
                    <a:pt x="28" y="51"/>
                  </a:cubicBezTo>
                  <a:cubicBezTo>
                    <a:pt x="30" y="48"/>
                    <a:pt x="32" y="45"/>
                    <a:pt x="35" y="42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2" y="50"/>
                    <a:pt x="30" y="52"/>
                  </a:cubicBezTo>
                  <a:close/>
                  <a:moveTo>
                    <a:pt x="259" y="145"/>
                  </a:moveTo>
                  <a:cubicBezTo>
                    <a:pt x="260" y="141"/>
                    <a:pt x="260" y="137"/>
                    <a:pt x="260" y="134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3" y="138"/>
                    <a:pt x="262" y="141"/>
                    <a:pt x="262" y="145"/>
                  </a:cubicBezTo>
                  <a:lnTo>
                    <a:pt x="259" y="145"/>
                  </a:lnTo>
                  <a:close/>
                  <a:moveTo>
                    <a:pt x="44" y="37"/>
                  </a:moveTo>
                  <a:cubicBezTo>
                    <a:pt x="43" y="35"/>
                    <a:pt x="43" y="35"/>
                    <a:pt x="43" y="35"/>
                  </a:cubicBezTo>
                  <a:cubicBezTo>
                    <a:pt x="45" y="32"/>
                    <a:pt x="48" y="30"/>
                    <a:pt x="51" y="27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0" y="32"/>
                    <a:pt x="47" y="34"/>
                    <a:pt x="44" y="37"/>
                  </a:cubicBezTo>
                  <a:close/>
                  <a:moveTo>
                    <a:pt x="260" y="123"/>
                  </a:moveTo>
                  <a:cubicBezTo>
                    <a:pt x="259" y="120"/>
                    <a:pt x="259" y="116"/>
                    <a:pt x="259" y="112"/>
                  </a:cubicBezTo>
                  <a:cubicBezTo>
                    <a:pt x="261" y="112"/>
                    <a:pt x="261" y="112"/>
                    <a:pt x="261" y="112"/>
                  </a:cubicBezTo>
                  <a:cubicBezTo>
                    <a:pt x="262" y="116"/>
                    <a:pt x="262" y="119"/>
                    <a:pt x="262" y="123"/>
                  </a:cubicBezTo>
                  <a:lnTo>
                    <a:pt x="260" y="123"/>
                  </a:lnTo>
                  <a:close/>
                  <a:moveTo>
                    <a:pt x="61" y="23"/>
                  </a:moveTo>
                  <a:cubicBezTo>
                    <a:pt x="60" y="21"/>
                    <a:pt x="60" y="21"/>
                    <a:pt x="60" y="21"/>
                  </a:cubicBezTo>
                  <a:cubicBezTo>
                    <a:pt x="63" y="19"/>
                    <a:pt x="66" y="17"/>
                    <a:pt x="69" y="16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20"/>
                    <a:pt x="64" y="21"/>
                    <a:pt x="61" y="23"/>
                  </a:cubicBezTo>
                  <a:close/>
                  <a:moveTo>
                    <a:pt x="257" y="102"/>
                  </a:moveTo>
                  <a:cubicBezTo>
                    <a:pt x="256" y="98"/>
                    <a:pt x="255" y="95"/>
                    <a:pt x="254" y="92"/>
                  </a:cubicBezTo>
                  <a:cubicBezTo>
                    <a:pt x="256" y="91"/>
                    <a:pt x="256" y="91"/>
                    <a:pt x="256" y="91"/>
                  </a:cubicBezTo>
                  <a:cubicBezTo>
                    <a:pt x="257" y="94"/>
                    <a:pt x="258" y="98"/>
                    <a:pt x="259" y="101"/>
                  </a:cubicBezTo>
                  <a:lnTo>
                    <a:pt x="257" y="102"/>
                  </a:lnTo>
                  <a:close/>
                  <a:moveTo>
                    <a:pt x="80" y="13"/>
                  </a:moveTo>
                  <a:cubicBezTo>
                    <a:pt x="79" y="11"/>
                    <a:pt x="79" y="11"/>
                    <a:pt x="79" y="11"/>
                  </a:cubicBezTo>
                  <a:cubicBezTo>
                    <a:pt x="83" y="9"/>
                    <a:pt x="86" y="8"/>
                    <a:pt x="89" y="7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87" y="10"/>
                    <a:pt x="84" y="12"/>
                    <a:pt x="80" y="13"/>
                  </a:cubicBezTo>
                  <a:close/>
                  <a:moveTo>
                    <a:pt x="250" y="82"/>
                  </a:moveTo>
                  <a:cubicBezTo>
                    <a:pt x="249" y="78"/>
                    <a:pt x="247" y="75"/>
                    <a:pt x="246" y="72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50" y="74"/>
                    <a:pt x="251" y="77"/>
                    <a:pt x="253" y="81"/>
                  </a:cubicBezTo>
                  <a:lnTo>
                    <a:pt x="250" y="82"/>
                  </a:lnTo>
                  <a:close/>
                  <a:moveTo>
                    <a:pt x="101" y="6"/>
                  </a:moveTo>
                  <a:cubicBezTo>
                    <a:pt x="100" y="4"/>
                    <a:pt x="100" y="4"/>
                    <a:pt x="100" y="4"/>
                  </a:cubicBezTo>
                  <a:cubicBezTo>
                    <a:pt x="103" y="3"/>
                    <a:pt x="107" y="2"/>
                    <a:pt x="111" y="2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08" y="5"/>
                    <a:pt x="104" y="5"/>
                    <a:pt x="101" y="6"/>
                  </a:cubicBezTo>
                  <a:close/>
                  <a:moveTo>
                    <a:pt x="240" y="63"/>
                  </a:moveTo>
                  <a:cubicBezTo>
                    <a:pt x="238" y="60"/>
                    <a:pt x="236" y="57"/>
                    <a:pt x="234" y="54"/>
                  </a:cubicBezTo>
                  <a:cubicBezTo>
                    <a:pt x="236" y="52"/>
                    <a:pt x="236" y="52"/>
                    <a:pt x="236" y="52"/>
                  </a:cubicBezTo>
                  <a:cubicBezTo>
                    <a:pt x="238" y="55"/>
                    <a:pt x="241" y="58"/>
                    <a:pt x="242" y="61"/>
                  </a:cubicBezTo>
                  <a:lnTo>
                    <a:pt x="240" y="63"/>
                  </a:lnTo>
                  <a:close/>
                  <a:moveTo>
                    <a:pt x="122" y="3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5" y="0"/>
                    <a:pt x="129" y="0"/>
                    <a:pt x="132" y="0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9" y="2"/>
                    <a:pt x="125" y="3"/>
                    <a:pt x="122" y="3"/>
                  </a:cubicBezTo>
                  <a:close/>
                  <a:moveTo>
                    <a:pt x="227" y="45"/>
                  </a:moveTo>
                  <a:cubicBezTo>
                    <a:pt x="225" y="43"/>
                    <a:pt x="222" y="40"/>
                    <a:pt x="220" y="38"/>
                  </a:cubicBezTo>
                  <a:cubicBezTo>
                    <a:pt x="222" y="36"/>
                    <a:pt x="222" y="36"/>
                    <a:pt x="222" y="36"/>
                  </a:cubicBezTo>
                  <a:cubicBezTo>
                    <a:pt x="224" y="38"/>
                    <a:pt x="227" y="41"/>
                    <a:pt x="229" y="44"/>
                  </a:cubicBezTo>
                  <a:lnTo>
                    <a:pt x="227" y="45"/>
                  </a:lnTo>
                  <a:close/>
                  <a:moveTo>
                    <a:pt x="143" y="3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147" y="1"/>
                    <a:pt x="151" y="1"/>
                    <a:pt x="154" y="2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0" y="4"/>
                    <a:pt x="147" y="3"/>
                    <a:pt x="143" y="3"/>
                  </a:cubicBezTo>
                  <a:close/>
                  <a:moveTo>
                    <a:pt x="212" y="31"/>
                  </a:moveTo>
                  <a:cubicBezTo>
                    <a:pt x="209" y="28"/>
                    <a:pt x="206" y="26"/>
                    <a:pt x="203" y="24"/>
                  </a:cubicBezTo>
                  <a:cubicBezTo>
                    <a:pt x="205" y="22"/>
                    <a:pt x="205" y="22"/>
                    <a:pt x="205" y="22"/>
                  </a:cubicBezTo>
                  <a:cubicBezTo>
                    <a:pt x="208" y="24"/>
                    <a:pt x="211" y="26"/>
                    <a:pt x="213" y="29"/>
                  </a:cubicBezTo>
                  <a:lnTo>
                    <a:pt x="212" y="31"/>
                  </a:lnTo>
                  <a:close/>
                  <a:moveTo>
                    <a:pt x="164" y="7"/>
                  </a:moveTo>
                  <a:cubicBezTo>
                    <a:pt x="165" y="4"/>
                    <a:pt x="165" y="4"/>
                    <a:pt x="165" y="4"/>
                  </a:cubicBezTo>
                  <a:cubicBezTo>
                    <a:pt x="168" y="5"/>
                    <a:pt x="172" y="6"/>
                    <a:pt x="175" y="7"/>
                  </a:cubicBezTo>
                  <a:cubicBezTo>
                    <a:pt x="174" y="10"/>
                    <a:pt x="174" y="10"/>
                    <a:pt x="174" y="10"/>
                  </a:cubicBezTo>
                  <a:cubicBezTo>
                    <a:pt x="171" y="9"/>
                    <a:pt x="168" y="8"/>
                    <a:pt x="164" y="7"/>
                  </a:cubicBezTo>
                  <a:close/>
                  <a:moveTo>
                    <a:pt x="194" y="19"/>
                  </a:moveTo>
                  <a:cubicBezTo>
                    <a:pt x="191" y="17"/>
                    <a:pt x="188" y="15"/>
                    <a:pt x="184" y="14"/>
                  </a:cubicBezTo>
                  <a:cubicBezTo>
                    <a:pt x="185" y="11"/>
                    <a:pt x="185" y="11"/>
                    <a:pt x="185" y="11"/>
                  </a:cubicBezTo>
                  <a:cubicBezTo>
                    <a:pt x="189" y="13"/>
                    <a:pt x="192" y="15"/>
                    <a:pt x="195" y="16"/>
                  </a:cubicBezTo>
                  <a:lnTo>
                    <a:pt x="19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809" name="Freeform 26"/>
          <p:cNvSpPr>
            <a:spLocks/>
          </p:cNvSpPr>
          <p:nvPr/>
        </p:nvSpPr>
        <p:spPr bwMode="auto">
          <a:xfrm>
            <a:off x="3268604" y="2043212"/>
            <a:ext cx="741363" cy="741363"/>
          </a:xfrm>
          <a:custGeom>
            <a:avLst/>
            <a:gdLst>
              <a:gd name="T0" fmla="*/ 232 w 255"/>
              <a:gd name="T1" fmla="*/ 86 h 254"/>
              <a:gd name="T2" fmla="*/ 168 w 255"/>
              <a:gd name="T3" fmla="*/ 232 h 254"/>
              <a:gd name="T4" fmla="*/ 23 w 255"/>
              <a:gd name="T5" fmla="*/ 167 h 254"/>
              <a:gd name="T6" fmla="*/ 87 w 255"/>
              <a:gd name="T7" fmla="*/ 22 h 254"/>
              <a:gd name="T8" fmla="*/ 232 w 255"/>
              <a:gd name="T9" fmla="*/ 86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5" h="254">
                <a:moveTo>
                  <a:pt x="232" y="86"/>
                </a:moveTo>
                <a:cubicBezTo>
                  <a:pt x="255" y="144"/>
                  <a:pt x="226" y="209"/>
                  <a:pt x="168" y="232"/>
                </a:cubicBezTo>
                <a:cubicBezTo>
                  <a:pt x="110" y="254"/>
                  <a:pt x="45" y="225"/>
                  <a:pt x="23" y="167"/>
                </a:cubicBezTo>
                <a:cubicBezTo>
                  <a:pt x="0" y="110"/>
                  <a:pt x="29" y="44"/>
                  <a:pt x="87" y="22"/>
                </a:cubicBezTo>
                <a:cubicBezTo>
                  <a:pt x="145" y="0"/>
                  <a:pt x="210" y="28"/>
                  <a:pt x="232" y="86"/>
                </a:cubicBezTo>
              </a:path>
            </a:pathLst>
          </a:custGeom>
          <a:solidFill>
            <a:schemeClr val="bg1"/>
          </a:solidFill>
          <a:ln w="9525">
            <a:solidFill>
              <a:schemeClr val="accent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0" name="Freeform 32"/>
          <p:cNvSpPr>
            <a:spLocks/>
          </p:cNvSpPr>
          <p:nvPr/>
        </p:nvSpPr>
        <p:spPr bwMode="auto">
          <a:xfrm>
            <a:off x="5037079" y="2665512"/>
            <a:ext cx="747713" cy="750888"/>
          </a:xfrm>
          <a:custGeom>
            <a:avLst/>
            <a:gdLst>
              <a:gd name="T0" fmla="*/ 180 w 257"/>
              <a:gd name="T1" fmla="*/ 229 h 257"/>
              <a:gd name="T2" fmla="*/ 28 w 257"/>
              <a:gd name="T3" fmla="*/ 179 h 257"/>
              <a:gd name="T4" fmla="*/ 78 w 257"/>
              <a:gd name="T5" fmla="*/ 28 h 257"/>
              <a:gd name="T6" fmla="*/ 229 w 257"/>
              <a:gd name="T7" fmla="*/ 77 h 257"/>
              <a:gd name="T8" fmla="*/ 180 w 257"/>
              <a:gd name="T9" fmla="*/ 229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7" h="257">
                <a:moveTo>
                  <a:pt x="180" y="229"/>
                </a:moveTo>
                <a:cubicBezTo>
                  <a:pt x="124" y="257"/>
                  <a:pt x="57" y="235"/>
                  <a:pt x="28" y="179"/>
                </a:cubicBezTo>
                <a:cubicBezTo>
                  <a:pt x="0" y="124"/>
                  <a:pt x="22" y="56"/>
                  <a:pt x="78" y="28"/>
                </a:cubicBezTo>
                <a:cubicBezTo>
                  <a:pt x="133" y="0"/>
                  <a:pt x="201" y="22"/>
                  <a:pt x="229" y="77"/>
                </a:cubicBezTo>
                <a:cubicBezTo>
                  <a:pt x="257" y="133"/>
                  <a:pt x="235" y="200"/>
                  <a:pt x="180" y="229"/>
                </a:cubicBezTo>
              </a:path>
            </a:pathLst>
          </a:custGeom>
          <a:solidFill>
            <a:schemeClr val="bg1"/>
          </a:solidFill>
          <a:ln w="9525">
            <a:solidFill>
              <a:schemeClr val="accent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1" name="Freeform 38"/>
          <p:cNvSpPr>
            <a:spLocks/>
          </p:cNvSpPr>
          <p:nvPr/>
        </p:nvSpPr>
        <p:spPr bwMode="auto">
          <a:xfrm>
            <a:off x="5191066" y="3629124"/>
            <a:ext cx="712788" cy="715963"/>
          </a:xfrm>
          <a:custGeom>
            <a:avLst/>
            <a:gdLst>
              <a:gd name="T0" fmla="*/ 100 w 245"/>
              <a:gd name="T1" fmla="*/ 233 h 245"/>
              <a:gd name="T2" fmla="*/ 12 w 245"/>
              <a:gd name="T3" fmla="*/ 100 h 245"/>
              <a:gd name="T4" fmla="*/ 145 w 245"/>
              <a:gd name="T5" fmla="*/ 12 h 245"/>
              <a:gd name="T6" fmla="*/ 233 w 245"/>
              <a:gd name="T7" fmla="*/ 145 h 245"/>
              <a:gd name="T8" fmla="*/ 100 w 245"/>
              <a:gd name="T9" fmla="*/ 233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5" h="245">
                <a:moveTo>
                  <a:pt x="100" y="233"/>
                </a:moveTo>
                <a:cubicBezTo>
                  <a:pt x="39" y="221"/>
                  <a:pt x="0" y="161"/>
                  <a:pt x="12" y="100"/>
                </a:cubicBezTo>
                <a:cubicBezTo>
                  <a:pt x="24" y="39"/>
                  <a:pt x="84" y="0"/>
                  <a:pt x="145" y="12"/>
                </a:cubicBezTo>
                <a:cubicBezTo>
                  <a:pt x="205" y="25"/>
                  <a:pt x="245" y="84"/>
                  <a:pt x="233" y="145"/>
                </a:cubicBezTo>
                <a:cubicBezTo>
                  <a:pt x="220" y="206"/>
                  <a:pt x="161" y="245"/>
                  <a:pt x="100" y="233"/>
                </a:cubicBezTo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2" name="Freeform 44"/>
          <p:cNvSpPr>
            <a:spLocks/>
          </p:cNvSpPr>
          <p:nvPr/>
        </p:nvSpPr>
        <p:spPr bwMode="auto">
          <a:xfrm>
            <a:off x="4891029" y="4422874"/>
            <a:ext cx="728663" cy="727075"/>
          </a:xfrm>
          <a:custGeom>
            <a:avLst/>
            <a:gdLst>
              <a:gd name="T0" fmla="*/ 43 w 250"/>
              <a:gd name="T1" fmla="*/ 201 h 249"/>
              <a:gd name="T2" fmla="*/ 48 w 250"/>
              <a:gd name="T3" fmla="*/ 42 h 249"/>
              <a:gd name="T4" fmla="*/ 207 w 250"/>
              <a:gd name="T5" fmla="*/ 48 h 249"/>
              <a:gd name="T6" fmla="*/ 202 w 250"/>
              <a:gd name="T7" fmla="*/ 207 h 249"/>
              <a:gd name="T8" fmla="*/ 43 w 250"/>
              <a:gd name="T9" fmla="*/ 201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" h="249">
                <a:moveTo>
                  <a:pt x="43" y="201"/>
                </a:moveTo>
                <a:cubicBezTo>
                  <a:pt x="0" y="156"/>
                  <a:pt x="3" y="84"/>
                  <a:pt x="48" y="42"/>
                </a:cubicBezTo>
                <a:cubicBezTo>
                  <a:pt x="94" y="0"/>
                  <a:pt x="165" y="2"/>
                  <a:pt x="207" y="48"/>
                </a:cubicBezTo>
                <a:cubicBezTo>
                  <a:pt x="250" y="93"/>
                  <a:pt x="247" y="165"/>
                  <a:pt x="202" y="207"/>
                </a:cubicBezTo>
                <a:cubicBezTo>
                  <a:pt x="156" y="249"/>
                  <a:pt x="85" y="247"/>
                  <a:pt x="43" y="201"/>
                </a:cubicBezTo>
              </a:path>
            </a:pathLst>
          </a:custGeom>
          <a:solidFill>
            <a:schemeClr val="bg1"/>
          </a:solidFill>
          <a:ln w="9525">
            <a:solidFill>
              <a:schemeClr val="accent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3" name="Freeform 50"/>
          <p:cNvSpPr>
            <a:spLocks/>
          </p:cNvSpPr>
          <p:nvPr/>
        </p:nvSpPr>
        <p:spPr bwMode="auto">
          <a:xfrm>
            <a:off x="2609791" y="4419699"/>
            <a:ext cx="730250" cy="733425"/>
          </a:xfrm>
          <a:custGeom>
            <a:avLst/>
            <a:gdLst>
              <a:gd name="T0" fmla="*/ 51 w 251"/>
              <a:gd name="T1" fmla="*/ 41 h 251"/>
              <a:gd name="T2" fmla="*/ 210 w 251"/>
              <a:gd name="T3" fmla="*/ 51 h 251"/>
              <a:gd name="T4" fmla="*/ 200 w 251"/>
              <a:gd name="T5" fmla="*/ 210 h 251"/>
              <a:gd name="T6" fmla="*/ 42 w 251"/>
              <a:gd name="T7" fmla="*/ 200 h 251"/>
              <a:gd name="T8" fmla="*/ 51 w 251"/>
              <a:gd name="T9" fmla="*/ 4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1" h="251">
                <a:moveTo>
                  <a:pt x="51" y="41"/>
                </a:moveTo>
                <a:cubicBezTo>
                  <a:pt x="98" y="0"/>
                  <a:pt x="169" y="4"/>
                  <a:pt x="210" y="51"/>
                </a:cubicBezTo>
                <a:cubicBezTo>
                  <a:pt x="251" y="97"/>
                  <a:pt x="247" y="168"/>
                  <a:pt x="200" y="210"/>
                </a:cubicBezTo>
                <a:cubicBezTo>
                  <a:pt x="154" y="251"/>
                  <a:pt x="83" y="247"/>
                  <a:pt x="42" y="200"/>
                </a:cubicBezTo>
                <a:cubicBezTo>
                  <a:pt x="0" y="154"/>
                  <a:pt x="5" y="82"/>
                  <a:pt x="51" y="41"/>
                </a:cubicBezTo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4" name="Freeform 56"/>
          <p:cNvSpPr>
            <a:spLocks/>
          </p:cNvSpPr>
          <p:nvPr/>
        </p:nvSpPr>
        <p:spPr bwMode="auto">
          <a:xfrm>
            <a:off x="2336741" y="3638649"/>
            <a:ext cx="698500" cy="700088"/>
          </a:xfrm>
          <a:custGeom>
            <a:avLst/>
            <a:gdLst>
              <a:gd name="T0" fmla="*/ 104 w 240"/>
              <a:gd name="T1" fmla="*/ 9 h 240"/>
              <a:gd name="T2" fmla="*/ 232 w 240"/>
              <a:gd name="T3" fmla="*/ 104 h 240"/>
              <a:gd name="T4" fmla="*/ 136 w 240"/>
              <a:gd name="T5" fmla="*/ 232 h 240"/>
              <a:gd name="T6" fmla="*/ 9 w 240"/>
              <a:gd name="T7" fmla="*/ 136 h 240"/>
              <a:gd name="T8" fmla="*/ 104 w 240"/>
              <a:gd name="T9" fmla="*/ 9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" h="240">
                <a:moveTo>
                  <a:pt x="104" y="9"/>
                </a:moveTo>
                <a:cubicBezTo>
                  <a:pt x="166" y="0"/>
                  <a:pt x="223" y="43"/>
                  <a:pt x="232" y="104"/>
                </a:cubicBezTo>
                <a:cubicBezTo>
                  <a:pt x="240" y="166"/>
                  <a:pt x="198" y="223"/>
                  <a:pt x="136" y="232"/>
                </a:cubicBezTo>
                <a:cubicBezTo>
                  <a:pt x="75" y="240"/>
                  <a:pt x="18" y="198"/>
                  <a:pt x="9" y="136"/>
                </a:cubicBezTo>
                <a:cubicBezTo>
                  <a:pt x="0" y="75"/>
                  <a:pt x="43" y="18"/>
                  <a:pt x="104" y="9"/>
                </a:cubicBezTo>
              </a:path>
            </a:pathLst>
          </a:custGeom>
          <a:solidFill>
            <a:schemeClr val="bg1"/>
          </a:solidFill>
          <a:ln w="9525">
            <a:solidFill>
              <a:schemeClr val="accent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5" name="Freeform 62"/>
          <p:cNvSpPr>
            <a:spLocks/>
          </p:cNvSpPr>
          <p:nvPr/>
        </p:nvSpPr>
        <p:spPr bwMode="auto">
          <a:xfrm>
            <a:off x="2368491" y="2651224"/>
            <a:ext cx="744538" cy="750888"/>
          </a:xfrm>
          <a:custGeom>
            <a:avLst/>
            <a:gdLst>
              <a:gd name="T0" fmla="*/ 187 w 256"/>
              <a:gd name="T1" fmla="*/ 33 h 257"/>
              <a:gd name="T2" fmla="*/ 224 w 256"/>
              <a:gd name="T3" fmla="*/ 188 h 257"/>
              <a:gd name="T4" fmla="*/ 69 w 256"/>
              <a:gd name="T5" fmla="*/ 224 h 257"/>
              <a:gd name="T6" fmla="*/ 32 w 256"/>
              <a:gd name="T7" fmla="*/ 69 h 257"/>
              <a:gd name="T8" fmla="*/ 187 w 256"/>
              <a:gd name="T9" fmla="*/ 33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6" h="257">
                <a:moveTo>
                  <a:pt x="187" y="33"/>
                </a:moveTo>
                <a:cubicBezTo>
                  <a:pt x="240" y="65"/>
                  <a:pt x="256" y="135"/>
                  <a:pt x="224" y="188"/>
                </a:cubicBezTo>
                <a:cubicBezTo>
                  <a:pt x="191" y="240"/>
                  <a:pt x="122" y="257"/>
                  <a:pt x="69" y="224"/>
                </a:cubicBezTo>
                <a:cubicBezTo>
                  <a:pt x="16" y="192"/>
                  <a:pt x="0" y="122"/>
                  <a:pt x="32" y="69"/>
                </a:cubicBezTo>
                <a:cubicBezTo>
                  <a:pt x="65" y="17"/>
                  <a:pt x="134" y="0"/>
                  <a:pt x="187" y="33"/>
                </a:cubicBezTo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6" name="Freeform 68"/>
          <p:cNvSpPr>
            <a:spLocks/>
          </p:cNvSpPr>
          <p:nvPr/>
        </p:nvSpPr>
        <p:spPr bwMode="auto">
          <a:xfrm>
            <a:off x="4335404" y="2040037"/>
            <a:ext cx="742950" cy="744538"/>
          </a:xfrm>
          <a:custGeom>
            <a:avLst/>
            <a:gdLst>
              <a:gd name="T0" fmla="*/ 232 w 255"/>
              <a:gd name="T1" fmla="*/ 170 h 255"/>
              <a:gd name="T2" fmla="*/ 85 w 255"/>
              <a:gd name="T3" fmla="*/ 232 h 255"/>
              <a:gd name="T4" fmla="*/ 23 w 255"/>
              <a:gd name="T5" fmla="*/ 86 h 255"/>
              <a:gd name="T6" fmla="*/ 170 w 255"/>
              <a:gd name="T7" fmla="*/ 24 h 255"/>
              <a:gd name="T8" fmla="*/ 232 w 255"/>
              <a:gd name="T9" fmla="*/ 17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5" h="255">
                <a:moveTo>
                  <a:pt x="232" y="170"/>
                </a:moveTo>
                <a:cubicBezTo>
                  <a:pt x="209" y="228"/>
                  <a:pt x="143" y="255"/>
                  <a:pt x="85" y="232"/>
                </a:cubicBezTo>
                <a:cubicBezTo>
                  <a:pt x="28" y="209"/>
                  <a:pt x="0" y="143"/>
                  <a:pt x="23" y="86"/>
                </a:cubicBezTo>
                <a:cubicBezTo>
                  <a:pt x="47" y="28"/>
                  <a:pt x="112" y="0"/>
                  <a:pt x="170" y="24"/>
                </a:cubicBezTo>
                <a:cubicBezTo>
                  <a:pt x="227" y="47"/>
                  <a:pt x="255" y="112"/>
                  <a:pt x="232" y="170"/>
                </a:cubicBezTo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7" name="Freeform 18"/>
          <p:cNvSpPr>
            <a:spLocks/>
          </p:cNvSpPr>
          <p:nvPr/>
        </p:nvSpPr>
        <p:spPr bwMode="auto">
          <a:xfrm>
            <a:off x="4432241" y="3013174"/>
            <a:ext cx="98425" cy="96838"/>
          </a:xfrm>
          <a:custGeom>
            <a:avLst/>
            <a:gdLst>
              <a:gd name="T0" fmla="*/ 8 w 34"/>
              <a:gd name="T1" fmla="*/ 5 h 33"/>
              <a:gd name="T2" fmla="*/ 6 w 34"/>
              <a:gd name="T3" fmla="*/ 26 h 33"/>
              <a:gd name="T4" fmla="*/ 27 w 34"/>
              <a:gd name="T5" fmla="*/ 28 h 33"/>
              <a:gd name="T6" fmla="*/ 29 w 34"/>
              <a:gd name="T7" fmla="*/ 7 h 33"/>
              <a:gd name="T8" fmla="*/ 8 w 34"/>
              <a:gd name="T9" fmla="*/ 5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33">
                <a:moveTo>
                  <a:pt x="8" y="5"/>
                </a:moveTo>
                <a:cubicBezTo>
                  <a:pt x="1" y="10"/>
                  <a:pt x="0" y="20"/>
                  <a:pt x="6" y="26"/>
                </a:cubicBezTo>
                <a:cubicBezTo>
                  <a:pt x="11" y="32"/>
                  <a:pt x="20" y="33"/>
                  <a:pt x="27" y="28"/>
                </a:cubicBezTo>
                <a:cubicBezTo>
                  <a:pt x="33" y="23"/>
                  <a:pt x="34" y="13"/>
                  <a:pt x="29" y="7"/>
                </a:cubicBezTo>
                <a:cubicBezTo>
                  <a:pt x="23" y="1"/>
                  <a:pt x="14" y="0"/>
                  <a:pt x="8" y="5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8" name="Freeform 20"/>
          <p:cNvSpPr>
            <a:spLocks/>
          </p:cNvSpPr>
          <p:nvPr/>
        </p:nvSpPr>
        <p:spPr bwMode="auto">
          <a:xfrm>
            <a:off x="4743391" y="3325912"/>
            <a:ext cx="95250" cy="95250"/>
          </a:xfrm>
          <a:custGeom>
            <a:avLst/>
            <a:gdLst>
              <a:gd name="T0" fmla="*/ 7 w 33"/>
              <a:gd name="T1" fmla="*/ 5 h 33"/>
              <a:gd name="T2" fmla="*/ 5 w 33"/>
              <a:gd name="T3" fmla="*/ 26 h 33"/>
              <a:gd name="T4" fmla="*/ 26 w 33"/>
              <a:gd name="T5" fmla="*/ 28 h 33"/>
              <a:gd name="T6" fmla="*/ 28 w 33"/>
              <a:gd name="T7" fmla="*/ 7 h 33"/>
              <a:gd name="T8" fmla="*/ 7 w 33"/>
              <a:gd name="T9" fmla="*/ 5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33">
                <a:moveTo>
                  <a:pt x="7" y="5"/>
                </a:moveTo>
                <a:cubicBezTo>
                  <a:pt x="1" y="10"/>
                  <a:pt x="0" y="20"/>
                  <a:pt x="5" y="26"/>
                </a:cubicBezTo>
                <a:cubicBezTo>
                  <a:pt x="10" y="32"/>
                  <a:pt x="20" y="33"/>
                  <a:pt x="26" y="28"/>
                </a:cubicBezTo>
                <a:cubicBezTo>
                  <a:pt x="32" y="23"/>
                  <a:pt x="33" y="14"/>
                  <a:pt x="28" y="7"/>
                </a:cubicBezTo>
                <a:cubicBezTo>
                  <a:pt x="23" y="1"/>
                  <a:pt x="13" y="0"/>
                  <a:pt x="7" y="5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accent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9" name="Freeform 22"/>
          <p:cNvSpPr>
            <a:spLocks/>
          </p:cNvSpPr>
          <p:nvPr/>
        </p:nvSpPr>
        <p:spPr bwMode="auto">
          <a:xfrm>
            <a:off x="4824354" y="3768824"/>
            <a:ext cx="100013" cy="96838"/>
          </a:xfrm>
          <a:custGeom>
            <a:avLst/>
            <a:gdLst>
              <a:gd name="T0" fmla="*/ 8 w 34"/>
              <a:gd name="T1" fmla="*/ 5 h 33"/>
              <a:gd name="T2" fmla="*/ 6 w 34"/>
              <a:gd name="T3" fmla="*/ 26 h 33"/>
              <a:gd name="T4" fmla="*/ 27 w 34"/>
              <a:gd name="T5" fmla="*/ 28 h 33"/>
              <a:gd name="T6" fmla="*/ 29 w 34"/>
              <a:gd name="T7" fmla="*/ 7 h 33"/>
              <a:gd name="T8" fmla="*/ 8 w 34"/>
              <a:gd name="T9" fmla="*/ 5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33">
                <a:moveTo>
                  <a:pt x="8" y="5"/>
                </a:moveTo>
                <a:cubicBezTo>
                  <a:pt x="1" y="10"/>
                  <a:pt x="0" y="20"/>
                  <a:pt x="6" y="26"/>
                </a:cubicBezTo>
                <a:cubicBezTo>
                  <a:pt x="11" y="32"/>
                  <a:pt x="20" y="33"/>
                  <a:pt x="27" y="28"/>
                </a:cubicBezTo>
                <a:cubicBezTo>
                  <a:pt x="33" y="23"/>
                  <a:pt x="34" y="13"/>
                  <a:pt x="29" y="7"/>
                </a:cubicBezTo>
                <a:cubicBezTo>
                  <a:pt x="24" y="1"/>
                  <a:pt x="14" y="0"/>
                  <a:pt x="8" y="5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1" name="Freeform 24"/>
          <p:cNvSpPr>
            <a:spLocks/>
          </p:cNvSpPr>
          <p:nvPr/>
        </p:nvSpPr>
        <p:spPr bwMode="auto">
          <a:xfrm>
            <a:off x="4606866" y="4199037"/>
            <a:ext cx="98425" cy="95250"/>
          </a:xfrm>
          <a:custGeom>
            <a:avLst/>
            <a:gdLst>
              <a:gd name="T0" fmla="*/ 8 w 34"/>
              <a:gd name="T1" fmla="*/ 5 h 33"/>
              <a:gd name="T2" fmla="*/ 6 w 34"/>
              <a:gd name="T3" fmla="*/ 26 h 33"/>
              <a:gd name="T4" fmla="*/ 26 w 34"/>
              <a:gd name="T5" fmla="*/ 28 h 33"/>
              <a:gd name="T6" fmla="*/ 29 w 34"/>
              <a:gd name="T7" fmla="*/ 7 h 33"/>
              <a:gd name="T8" fmla="*/ 8 w 34"/>
              <a:gd name="T9" fmla="*/ 5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33">
                <a:moveTo>
                  <a:pt x="8" y="5"/>
                </a:moveTo>
                <a:cubicBezTo>
                  <a:pt x="1" y="10"/>
                  <a:pt x="0" y="19"/>
                  <a:pt x="6" y="26"/>
                </a:cubicBezTo>
                <a:cubicBezTo>
                  <a:pt x="11" y="32"/>
                  <a:pt x="20" y="33"/>
                  <a:pt x="26" y="28"/>
                </a:cubicBezTo>
                <a:cubicBezTo>
                  <a:pt x="33" y="23"/>
                  <a:pt x="34" y="13"/>
                  <a:pt x="29" y="7"/>
                </a:cubicBezTo>
                <a:cubicBezTo>
                  <a:pt x="23" y="0"/>
                  <a:pt x="14" y="0"/>
                  <a:pt x="8" y="5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accent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2" name="Freeform 14"/>
          <p:cNvSpPr>
            <a:spLocks/>
          </p:cNvSpPr>
          <p:nvPr/>
        </p:nvSpPr>
        <p:spPr bwMode="auto">
          <a:xfrm>
            <a:off x="3398779" y="3325912"/>
            <a:ext cx="98425" cy="95250"/>
          </a:xfrm>
          <a:custGeom>
            <a:avLst/>
            <a:gdLst>
              <a:gd name="T0" fmla="*/ 8 w 34"/>
              <a:gd name="T1" fmla="*/ 5 h 33"/>
              <a:gd name="T2" fmla="*/ 5 w 34"/>
              <a:gd name="T3" fmla="*/ 26 h 33"/>
              <a:gd name="T4" fmla="*/ 26 w 34"/>
              <a:gd name="T5" fmla="*/ 28 h 33"/>
              <a:gd name="T6" fmla="*/ 28 w 34"/>
              <a:gd name="T7" fmla="*/ 7 h 33"/>
              <a:gd name="T8" fmla="*/ 8 w 34"/>
              <a:gd name="T9" fmla="*/ 5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33">
                <a:moveTo>
                  <a:pt x="8" y="5"/>
                </a:moveTo>
                <a:cubicBezTo>
                  <a:pt x="1" y="10"/>
                  <a:pt x="0" y="20"/>
                  <a:pt x="5" y="26"/>
                </a:cubicBezTo>
                <a:cubicBezTo>
                  <a:pt x="11" y="32"/>
                  <a:pt x="20" y="33"/>
                  <a:pt x="26" y="28"/>
                </a:cubicBezTo>
                <a:cubicBezTo>
                  <a:pt x="33" y="23"/>
                  <a:pt x="34" y="14"/>
                  <a:pt x="28" y="7"/>
                </a:cubicBezTo>
                <a:cubicBezTo>
                  <a:pt x="23" y="1"/>
                  <a:pt x="14" y="0"/>
                  <a:pt x="8" y="5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3" name="Freeform 16"/>
          <p:cNvSpPr>
            <a:spLocks/>
          </p:cNvSpPr>
          <p:nvPr/>
        </p:nvSpPr>
        <p:spPr bwMode="auto">
          <a:xfrm>
            <a:off x="3724216" y="3000474"/>
            <a:ext cx="100013" cy="96838"/>
          </a:xfrm>
          <a:custGeom>
            <a:avLst/>
            <a:gdLst>
              <a:gd name="T0" fmla="*/ 8 w 34"/>
              <a:gd name="T1" fmla="*/ 5 h 33"/>
              <a:gd name="T2" fmla="*/ 6 w 34"/>
              <a:gd name="T3" fmla="*/ 26 h 33"/>
              <a:gd name="T4" fmla="*/ 26 w 34"/>
              <a:gd name="T5" fmla="*/ 28 h 33"/>
              <a:gd name="T6" fmla="*/ 29 w 34"/>
              <a:gd name="T7" fmla="*/ 7 h 33"/>
              <a:gd name="T8" fmla="*/ 8 w 34"/>
              <a:gd name="T9" fmla="*/ 5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33">
                <a:moveTo>
                  <a:pt x="8" y="5"/>
                </a:moveTo>
                <a:cubicBezTo>
                  <a:pt x="1" y="10"/>
                  <a:pt x="0" y="20"/>
                  <a:pt x="6" y="26"/>
                </a:cubicBezTo>
                <a:cubicBezTo>
                  <a:pt x="11" y="32"/>
                  <a:pt x="20" y="33"/>
                  <a:pt x="26" y="28"/>
                </a:cubicBezTo>
                <a:cubicBezTo>
                  <a:pt x="33" y="23"/>
                  <a:pt x="34" y="13"/>
                  <a:pt x="29" y="7"/>
                </a:cubicBezTo>
                <a:cubicBezTo>
                  <a:pt x="23" y="1"/>
                  <a:pt x="14" y="0"/>
                  <a:pt x="8" y="5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accent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4" name="Oval 10"/>
          <p:cNvSpPr>
            <a:spLocks noChangeArrowheads="1"/>
          </p:cNvSpPr>
          <p:nvPr/>
        </p:nvSpPr>
        <p:spPr bwMode="auto">
          <a:xfrm>
            <a:off x="3552766" y="4213324"/>
            <a:ext cx="84138" cy="87313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5" name="Freeform 12"/>
          <p:cNvSpPr>
            <a:spLocks/>
          </p:cNvSpPr>
          <p:nvPr/>
        </p:nvSpPr>
        <p:spPr bwMode="auto">
          <a:xfrm>
            <a:off x="3308291" y="3768824"/>
            <a:ext cx="96838" cy="96838"/>
          </a:xfrm>
          <a:custGeom>
            <a:avLst/>
            <a:gdLst>
              <a:gd name="T0" fmla="*/ 31 w 33"/>
              <a:gd name="T1" fmla="*/ 13 h 33"/>
              <a:gd name="T2" fmla="*/ 14 w 33"/>
              <a:gd name="T3" fmla="*/ 2 h 33"/>
              <a:gd name="T4" fmla="*/ 2 w 33"/>
              <a:gd name="T5" fmla="*/ 20 h 33"/>
              <a:gd name="T6" fmla="*/ 20 w 33"/>
              <a:gd name="T7" fmla="*/ 31 h 33"/>
              <a:gd name="T8" fmla="*/ 31 w 33"/>
              <a:gd name="T9" fmla="*/ 1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33">
                <a:moveTo>
                  <a:pt x="31" y="13"/>
                </a:moveTo>
                <a:cubicBezTo>
                  <a:pt x="30" y="5"/>
                  <a:pt x="22" y="0"/>
                  <a:pt x="14" y="2"/>
                </a:cubicBezTo>
                <a:cubicBezTo>
                  <a:pt x="6" y="4"/>
                  <a:pt x="0" y="12"/>
                  <a:pt x="2" y="20"/>
                </a:cubicBezTo>
                <a:cubicBezTo>
                  <a:pt x="4" y="28"/>
                  <a:pt x="12" y="33"/>
                  <a:pt x="20" y="31"/>
                </a:cubicBezTo>
                <a:cubicBezTo>
                  <a:pt x="28" y="29"/>
                  <a:pt x="33" y="21"/>
                  <a:pt x="31" y="13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accent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9" name="TextBox 828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5818907" y="4665475"/>
            <a:ext cx="11827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API Program Structuring</a:t>
            </a:r>
          </a:p>
        </p:txBody>
      </p:sp>
      <p:sp>
        <p:nvSpPr>
          <p:cNvPr id="831" name="TextBox 830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6050481" y="3890159"/>
            <a:ext cx="193492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Manage APIs using API Management Tools</a:t>
            </a:r>
          </a:p>
        </p:txBody>
      </p:sp>
      <p:sp>
        <p:nvSpPr>
          <p:cNvPr id="832" name="TextBox 831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6050481" y="3683010"/>
            <a:ext cx="19349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API Management</a:t>
            </a:r>
          </a:p>
        </p:txBody>
      </p:sp>
      <p:sp>
        <p:nvSpPr>
          <p:cNvPr id="835" name="TextBox 834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5951519" y="2856490"/>
            <a:ext cx="193492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Develop API and</a:t>
            </a:r>
            <a:b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Microservices</a:t>
            </a:r>
          </a:p>
        </p:txBody>
      </p:sp>
      <p:sp>
        <p:nvSpPr>
          <p:cNvPr id="836" name="TextBox 835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5951519" y="2649341"/>
            <a:ext cx="19349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API Development</a:t>
            </a: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5245081" y="1961320"/>
            <a:ext cx="19349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API Testing</a:t>
            </a:r>
          </a:p>
        </p:txBody>
      </p:sp>
      <p:sp>
        <p:nvSpPr>
          <p:cNvPr id="840" name="TextBox 839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1315969" y="4757808"/>
            <a:ext cx="118275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DevSecOps</a:t>
            </a:r>
          </a:p>
        </p:txBody>
      </p:sp>
      <p:sp>
        <p:nvSpPr>
          <p:cNvPr id="842" name="TextBox 841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277070" y="3890159"/>
            <a:ext cx="193492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API Platform and Microservices Deployment Infrastructure</a:t>
            </a:r>
          </a:p>
        </p:txBody>
      </p:sp>
      <p:sp>
        <p:nvSpPr>
          <p:cNvPr id="843" name="TextBox 842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277070" y="3683010"/>
            <a:ext cx="19349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Infrastructure</a:t>
            </a:r>
          </a:p>
        </p:txBody>
      </p:sp>
      <p:sp>
        <p:nvSpPr>
          <p:cNvPr id="850" name="TextBox 849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1092363" y="2085214"/>
            <a:ext cx="1934922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it-IT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Domain driven Data Modelling for API</a:t>
            </a:r>
            <a:br>
              <a:rPr lang="it-IT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endParaRPr lang="it-IT" sz="1050" dirty="0">
              <a:solidFill>
                <a:schemeClr val="accent4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851" name="TextBox 850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1092363" y="1878065"/>
            <a:ext cx="19349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API Data Modelling</a:t>
            </a:r>
          </a:p>
        </p:txBody>
      </p:sp>
      <p:grpSp>
        <p:nvGrpSpPr>
          <p:cNvPr id="6180" name="Group 6179"/>
          <p:cNvGrpSpPr/>
          <p:nvPr/>
        </p:nvGrpSpPr>
        <p:grpSpPr>
          <a:xfrm>
            <a:off x="3463073" y="2226800"/>
            <a:ext cx="352425" cy="349250"/>
            <a:chOff x="3451225" y="2276475"/>
            <a:chExt cx="352425" cy="349250"/>
          </a:xfrm>
        </p:grpSpPr>
        <p:sp>
          <p:nvSpPr>
            <p:cNvPr id="6165" name="Freeform 88"/>
            <p:cNvSpPr>
              <a:spLocks/>
            </p:cNvSpPr>
            <p:nvPr/>
          </p:nvSpPr>
          <p:spPr bwMode="auto">
            <a:xfrm>
              <a:off x="3451225" y="2276475"/>
              <a:ext cx="352425" cy="349250"/>
            </a:xfrm>
            <a:custGeom>
              <a:avLst/>
              <a:gdLst>
                <a:gd name="T0" fmla="*/ 95 w 222"/>
                <a:gd name="T1" fmla="*/ 26 h 220"/>
                <a:gd name="T2" fmla="*/ 96 w 222"/>
                <a:gd name="T3" fmla="*/ 0 h 220"/>
                <a:gd name="T4" fmla="*/ 126 w 222"/>
                <a:gd name="T5" fmla="*/ 0 h 220"/>
                <a:gd name="T6" fmla="*/ 128 w 222"/>
                <a:gd name="T7" fmla="*/ 26 h 220"/>
                <a:gd name="T8" fmla="*/ 153 w 222"/>
                <a:gd name="T9" fmla="*/ 35 h 220"/>
                <a:gd name="T10" fmla="*/ 170 w 222"/>
                <a:gd name="T11" fmla="*/ 16 h 220"/>
                <a:gd name="T12" fmla="*/ 194 w 222"/>
                <a:gd name="T13" fmla="*/ 36 h 220"/>
                <a:gd name="T14" fmla="*/ 178 w 222"/>
                <a:gd name="T15" fmla="*/ 56 h 220"/>
                <a:gd name="T16" fmla="*/ 192 w 222"/>
                <a:gd name="T17" fmla="*/ 80 h 220"/>
                <a:gd name="T18" fmla="*/ 217 w 222"/>
                <a:gd name="T19" fmla="*/ 77 h 220"/>
                <a:gd name="T20" fmla="*/ 222 w 222"/>
                <a:gd name="T21" fmla="*/ 107 h 220"/>
                <a:gd name="T22" fmla="*/ 197 w 222"/>
                <a:gd name="T23" fmla="*/ 112 h 220"/>
                <a:gd name="T24" fmla="*/ 193 w 222"/>
                <a:gd name="T25" fmla="*/ 139 h 220"/>
                <a:gd name="T26" fmla="*/ 214 w 222"/>
                <a:gd name="T27" fmla="*/ 153 h 220"/>
                <a:gd name="T28" fmla="*/ 199 w 222"/>
                <a:gd name="T29" fmla="*/ 179 h 220"/>
                <a:gd name="T30" fmla="*/ 177 w 222"/>
                <a:gd name="T31" fmla="*/ 168 h 220"/>
                <a:gd name="T32" fmla="*/ 156 w 222"/>
                <a:gd name="T33" fmla="*/ 185 h 220"/>
                <a:gd name="T34" fmla="*/ 163 w 222"/>
                <a:gd name="T35" fmla="*/ 210 h 220"/>
                <a:gd name="T36" fmla="*/ 135 w 222"/>
                <a:gd name="T37" fmla="*/ 220 h 220"/>
                <a:gd name="T38" fmla="*/ 125 w 222"/>
                <a:gd name="T39" fmla="*/ 197 h 220"/>
                <a:gd name="T40" fmla="*/ 98 w 222"/>
                <a:gd name="T41" fmla="*/ 197 h 220"/>
                <a:gd name="T42" fmla="*/ 88 w 222"/>
                <a:gd name="T43" fmla="*/ 220 h 220"/>
                <a:gd name="T44" fmla="*/ 60 w 222"/>
                <a:gd name="T45" fmla="*/ 210 h 220"/>
                <a:gd name="T46" fmla="*/ 67 w 222"/>
                <a:gd name="T47" fmla="*/ 185 h 220"/>
                <a:gd name="T48" fmla="*/ 46 w 222"/>
                <a:gd name="T49" fmla="*/ 168 h 220"/>
                <a:gd name="T50" fmla="*/ 23 w 222"/>
                <a:gd name="T51" fmla="*/ 179 h 220"/>
                <a:gd name="T52" fmla="*/ 9 w 222"/>
                <a:gd name="T53" fmla="*/ 153 h 220"/>
                <a:gd name="T54" fmla="*/ 30 w 222"/>
                <a:gd name="T55" fmla="*/ 139 h 220"/>
                <a:gd name="T56" fmla="*/ 25 w 222"/>
                <a:gd name="T57" fmla="*/ 112 h 220"/>
                <a:gd name="T58" fmla="*/ 0 w 222"/>
                <a:gd name="T59" fmla="*/ 107 h 220"/>
                <a:gd name="T60" fmla="*/ 5 w 222"/>
                <a:gd name="T61" fmla="*/ 77 h 220"/>
                <a:gd name="T62" fmla="*/ 31 w 222"/>
                <a:gd name="T63" fmla="*/ 80 h 220"/>
                <a:gd name="T64" fmla="*/ 44 w 222"/>
                <a:gd name="T65" fmla="*/ 56 h 220"/>
                <a:gd name="T66" fmla="*/ 29 w 222"/>
                <a:gd name="T67" fmla="*/ 36 h 220"/>
                <a:gd name="T68" fmla="*/ 52 w 222"/>
                <a:gd name="T69" fmla="*/ 16 h 220"/>
                <a:gd name="T70" fmla="*/ 69 w 222"/>
                <a:gd name="T71" fmla="*/ 35 h 220"/>
                <a:gd name="T72" fmla="*/ 95 w 222"/>
                <a:gd name="T73" fmla="*/ 2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" h="220">
                  <a:moveTo>
                    <a:pt x="95" y="26"/>
                  </a:moveTo>
                  <a:lnTo>
                    <a:pt x="96" y="0"/>
                  </a:lnTo>
                  <a:lnTo>
                    <a:pt x="126" y="0"/>
                  </a:lnTo>
                  <a:lnTo>
                    <a:pt x="128" y="26"/>
                  </a:lnTo>
                  <a:lnTo>
                    <a:pt x="153" y="35"/>
                  </a:lnTo>
                  <a:lnTo>
                    <a:pt x="170" y="16"/>
                  </a:lnTo>
                  <a:lnTo>
                    <a:pt x="194" y="36"/>
                  </a:lnTo>
                  <a:lnTo>
                    <a:pt x="178" y="56"/>
                  </a:lnTo>
                  <a:lnTo>
                    <a:pt x="192" y="80"/>
                  </a:lnTo>
                  <a:lnTo>
                    <a:pt x="217" y="77"/>
                  </a:lnTo>
                  <a:lnTo>
                    <a:pt x="222" y="107"/>
                  </a:lnTo>
                  <a:lnTo>
                    <a:pt x="197" y="112"/>
                  </a:lnTo>
                  <a:lnTo>
                    <a:pt x="193" y="139"/>
                  </a:lnTo>
                  <a:lnTo>
                    <a:pt x="214" y="153"/>
                  </a:lnTo>
                  <a:lnTo>
                    <a:pt x="199" y="179"/>
                  </a:lnTo>
                  <a:lnTo>
                    <a:pt x="177" y="168"/>
                  </a:lnTo>
                  <a:lnTo>
                    <a:pt x="156" y="185"/>
                  </a:lnTo>
                  <a:lnTo>
                    <a:pt x="163" y="210"/>
                  </a:lnTo>
                  <a:lnTo>
                    <a:pt x="135" y="220"/>
                  </a:lnTo>
                  <a:lnTo>
                    <a:pt x="125" y="197"/>
                  </a:lnTo>
                  <a:lnTo>
                    <a:pt x="98" y="197"/>
                  </a:lnTo>
                  <a:lnTo>
                    <a:pt x="88" y="220"/>
                  </a:lnTo>
                  <a:lnTo>
                    <a:pt x="60" y="210"/>
                  </a:lnTo>
                  <a:lnTo>
                    <a:pt x="67" y="185"/>
                  </a:lnTo>
                  <a:lnTo>
                    <a:pt x="46" y="168"/>
                  </a:lnTo>
                  <a:lnTo>
                    <a:pt x="23" y="179"/>
                  </a:lnTo>
                  <a:lnTo>
                    <a:pt x="9" y="153"/>
                  </a:lnTo>
                  <a:lnTo>
                    <a:pt x="30" y="139"/>
                  </a:lnTo>
                  <a:lnTo>
                    <a:pt x="25" y="112"/>
                  </a:lnTo>
                  <a:lnTo>
                    <a:pt x="0" y="107"/>
                  </a:lnTo>
                  <a:lnTo>
                    <a:pt x="5" y="77"/>
                  </a:lnTo>
                  <a:lnTo>
                    <a:pt x="31" y="80"/>
                  </a:lnTo>
                  <a:lnTo>
                    <a:pt x="44" y="56"/>
                  </a:lnTo>
                  <a:lnTo>
                    <a:pt x="29" y="36"/>
                  </a:lnTo>
                  <a:lnTo>
                    <a:pt x="52" y="16"/>
                  </a:lnTo>
                  <a:lnTo>
                    <a:pt x="69" y="35"/>
                  </a:lnTo>
                  <a:lnTo>
                    <a:pt x="95" y="26"/>
                  </a:ln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66" name="Freeform 89"/>
            <p:cNvSpPr>
              <a:spLocks/>
            </p:cNvSpPr>
            <p:nvPr/>
          </p:nvSpPr>
          <p:spPr bwMode="auto">
            <a:xfrm>
              <a:off x="3562350" y="2359025"/>
              <a:ext cx="117475" cy="26987"/>
            </a:xfrm>
            <a:custGeom>
              <a:avLst/>
              <a:gdLst>
                <a:gd name="T0" fmla="*/ 0 w 289"/>
                <a:gd name="T1" fmla="*/ 66 h 66"/>
                <a:gd name="T2" fmla="*/ 161 w 289"/>
                <a:gd name="T3" fmla="*/ 0 h 66"/>
                <a:gd name="T4" fmla="*/ 289 w 289"/>
                <a:gd name="T5" fmla="*/ 3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9" h="66">
                  <a:moveTo>
                    <a:pt x="0" y="66"/>
                  </a:moveTo>
                  <a:cubicBezTo>
                    <a:pt x="41" y="25"/>
                    <a:pt x="98" y="0"/>
                    <a:pt x="161" y="0"/>
                  </a:cubicBezTo>
                  <a:cubicBezTo>
                    <a:pt x="209" y="0"/>
                    <a:pt x="253" y="14"/>
                    <a:pt x="289" y="39"/>
                  </a:cubicBez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67" name="Oval 90"/>
            <p:cNvSpPr>
              <a:spLocks noChangeArrowheads="1"/>
            </p:cNvSpPr>
            <p:nvPr/>
          </p:nvSpPr>
          <p:spPr bwMode="auto">
            <a:xfrm>
              <a:off x="3676650" y="2368550"/>
              <a:ext cx="34925" cy="34925"/>
            </a:xfrm>
            <a:prstGeom prst="ellips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68" name="Freeform 91"/>
            <p:cNvSpPr>
              <a:spLocks/>
            </p:cNvSpPr>
            <p:nvPr/>
          </p:nvSpPr>
          <p:spPr bwMode="auto">
            <a:xfrm>
              <a:off x="3533775" y="2444750"/>
              <a:ext cx="69850" cy="96837"/>
            </a:xfrm>
            <a:custGeom>
              <a:avLst/>
              <a:gdLst>
                <a:gd name="T0" fmla="*/ 171 w 171"/>
                <a:gd name="T1" fmla="*/ 237 h 237"/>
                <a:gd name="T2" fmla="*/ 33 w 171"/>
                <a:gd name="T3" fmla="*/ 130 h 237"/>
                <a:gd name="T4" fmla="*/ 3 w 171"/>
                <a:gd name="T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1" h="237">
                  <a:moveTo>
                    <a:pt x="171" y="237"/>
                  </a:moveTo>
                  <a:cubicBezTo>
                    <a:pt x="115" y="221"/>
                    <a:pt x="65" y="185"/>
                    <a:pt x="33" y="130"/>
                  </a:cubicBezTo>
                  <a:cubicBezTo>
                    <a:pt x="9" y="89"/>
                    <a:pt x="0" y="44"/>
                    <a:pt x="3" y="0"/>
                  </a:cubicBez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69" name="Freeform 92"/>
            <p:cNvSpPr>
              <a:spLocks/>
            </p:cNvSpPr>
            <p:nvPr/>
          </p:nvSpPr>
          <p:spPr bwMode="auto">
            <a:xfrm>
              <a:off x="3517900" y="2406650"/>
              <a:ext cx="41275" cy="41275"/>
            </a:xfrm>
            <a:custGeom>
              <a:avLst/>
              <a:gdLst>
                <a:gd name="T0" fmla="*/ 28 w 99"/>
                <a:gd name="T1" fmla="*/ 12 h 99"/>
                <a:gd name="T2" fmla="*/ 87 w 99"/>
                <a:gd name="T3" fmla="*/ 28 h 99"/>
                <a:gd name="T4" fmla="*/ 71 w 99"/>
                <a:gd name="T5" fmla="*/ 87 h 99"/>
                <a:gd name="T6" fmla="*/ 12 w 99"/>
                <a:gd name="T7" fmla="*/ 72 h 99"/>
                <a:gd name="T8" fmla="*/ 28 w 99"/>
                <a:gd name="T9" fmla="*/ 1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99">
                  <a:moveTo>
                    <a:pt x="28" y="12"/>
                  </a:moveTo>
                  <a:cubicBezTo>
                    <a:pt x="48" y="0"/>
                    <a:pt x="75" y="8"/>
                    <a:pt x="87" y="28"/>
                  </a:cubicBezTo>
                  <a:cubicBezTo>
                    <a:pt x="99" y="49"/>
                    <a:pt x="92" y="75"/>
                    <a:pt x="71" y="87"/>
                  </a:cubicBezTo>
                  <a:cubicBezTo>
                    <a:pt x="50" y="99"/>
                    <a:pt x="24" y="92"/>
                    <a:pt x="12" y="72"/>
                  </a:cubicBezTo>
                  <a:cubicBezTo>
                    <a:pt x="0" y="51"/>
                    <a:pt x="7" y="24"/>
                    <a:pt x="28" y="12"/>
                  </a:cubicBez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70" name="Freeform 93"/>
            <p:cNvSpPr>
              <a:spLocks/>
            </p:cNvSpPr>
            <p:nvPr/>
          </p:nvSpPr>
          <p:spPr bwMode="auto">
            <a:xfrm>
              <a:off x="3668713" y="2427288"/>
              <a:ext cx="53975" cy="107950"/>
            </a:xfrm>
            <a:custGeom>
              <a:avLst/>
              <a:gdLst>
                <a:gd name="T0" fmla="*/ 121 w 136"/>
                <a:gd name="T1" fmla="*/ 0 h 264"/>
                <a:gd name="T2" fmla="*/ 98 w 136"/>
                <a:gd name="T3" fmla="*/ 173 h 264"/>
                <a:gd name="T4" fmla="*/ 0 w 136"/>
                <a:gd name="T5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64">
                  <a:moveTo>
                    <a:pt x="121" y="0"/>
                  </a:moveTo>
                  <a:cubicBezTo>
                    <a:pt x="136" y="57"/>
                    <a:pt x="129" y="119"/>
                    <a:pt x="98" y="173"/>
                  </a:cubicBezTo>
                  <a:cubicBezTo>
                    <a:pt x="74" y="214"/>
                    <a:pt x="39" y="245"/>
                    <a:pt x="0" y="264"/>
                  </a:cubicBez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71" name="Freeform 94"/>
            <p:cNvSpPr>
              <a:spLocks/>
            </p:cNvSpPr>
            <p:nvPr/>
          </p:nvSpPr>
          <p:spPr bwMode="auto">
            <a:xfrm>
              <a:off x="3632200" y="2522538"/>
              <a:ext cx="39687" cy="39687"/>
            </a:xfrm>
            <a:custGeom>
              <a:avLst/>
              <a:gdLst>
                <a:gd name="T0" fmla="*/ 28 w 99"/>
                <a:gd name="T1" fmla="*/ 87 h 99"/>
                <a:gd name="T2" fmla="*/ 12 w 99"/>
                <a:gd name="T3" fmla="*/ 28 h 99"/>
                <a:gd name="T4" fmla="*/ 71 w 99"/>
                <a:gd name="T5" fmla="*/ 12 h 99"/>
                <a:gd name="T6" fmla="*/ 87 w 99"/>
                <a:gd name="T7" fmla="*/ 71 h 99"/>
                <a:gd name="T8" fmla="*/ 28 w 99"/>
                <a:gd name="T9" fmla="*/ 8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99">
                  <a:moveTo>
                    <a:pt x="28" y="87"/>
                  </a:moveTo>
                  <a:cubicBezTo>
                    <a:pt x="7" y="75"/>
                    <a:pt x="0" y="48"/>
                    <a:pt x="12" y="28"/>
                  </a:cubicBezTo>
                  <a:cubicBezTo>
                    <a:pt x="24" y="7"/>
                    <a:pt x="50" y="0"/>
                    <a:pt x="71" y="12"/>
                  </a:cubicBezTo>
                  <a:cubicBezTo>
                    <a:pt x="92" y="24"/>
                    <a:pt x="99" y="50"/>
                    <a:pt x="87" y="71"/>
                  </a:cubicBezTo>
                  <a:cubicBezTo>
                    <a:pt x="75" y="92"/>
                    <a:pt x="48" y="99"/>
                    <a:pt x="28" y="87"/>
                  </a:cubicBez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74" name="Freeform 95"/>
            <p:cNvSpPr>
              <a:spLocks/>
            </p:cNvSpPr>
            <p:nvPr/>
          </p:nvSpPr>
          <p:spPr bwMode="auto">
            <a:xfrm>
              <a:off x="3584575" y="2401888"/>
              <a:ext cx="85725" cy="100012"/>
            </a:xfrm>
            <a:custGeom>
              <a:avLst/>
              <a:gdLst>
                <a:gd name="T0" fmla="*/ 27 w 54"/>
                <a:gd name="T1" fmla="*/ 0 h 63"/>
                <a:gd name="T2" fmla="*/ 0 w 54"/>
                <a:gd name="T3" fmla="*/ 16 h 63"/>
                <a:gd name="T4" fmla="*/ 0 w 54"/>
                <a:gd name="T5" fmla="*/ 47 h 63"/>
                <a:gd name="T6" fmla="*/ 27 w 54"/>
                <a:gd name="T7" fmla="*/ 63 h 63"/>
                <a:gd name="T8" fmla="*/ 54 w 54"/>
                <a:gd name="T9" fmla="*/ 47 h 63"/>
                <a:gd name="T10" fmla="*/ 54 w 54"/>
                <a:gd name="T11" fmla="*/ 16 h 63"/>
                <a:gd name="T12" fmla="*/ 27 w 54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63">
                  <a:moveTo>
                    <a:pt x="27" y="0"/>
                  </a:moveTo>
                  <a:lnTo>
                    <a:pt x="0" y="16"/>
                  </a:lnTo>
                  <a:lnTo>
                    <a:pt x="0" y="47"/>
                  </a:lnTo>
                  <a:lnTo>
                    <a:pt x="27" y="63"/>
                  </a:lnTo>
                  <a:lnTo>
                    <a:pt x="54" y="47"/>
                  </a:lnTo>
                  <a:lnTo>
                    <a:pt x="54" y="16"/>
                  </a:lnTo>
                  <a:lnTo>
                    <a:pt x="27" y="0"/>
                  </a:ln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75" name="Line 96"/>
            <p:cNvSpPr>
              <a:spLocks noChangeShapeType="1"/>
            </p:cNvSpPr>
            <p:nvPr/>
          </p:nvSpPr>
          <p:spPr bwMode="auto">
            <a:xfrm flipV="1">
              <a:off x="3627438" y="2452688"/>
              <a:ext cx="0" cy="49212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76" name="Line 97"/>
            <p:cNvSpPr>
              <a:spLocks noChangeShapeType="1"/>
            </p:cNvSpPr>
            <p:nvPr/>
          </p:nvSpPr>
          <p:spPr bwMode="auto">
            <a:xfrm flipH="1">
              <a:off x="3627438" y="2427288"/>
              <a:ext cx="42862" cy="2540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77" name="Freeform 98"/>
            <p:cNvSpPr>
              <a:spLocks/>
            </p:cNvSpPr>
            <p:nvPr/>
          </p:nvSpPr>
          <p:spPr bwMode="auto">
            <a:xfrm>
              <a:off x="3584575" y="2427288"/>
              <a:ext cx="42862" cy="25400"/>
            </a:xfrm>
            <a:custGeom>
              <a:avLst/>
              <a:gdLst>
                <a:gd name="T0" fmla="*/ 27 w 27"/>
                <a:gd name="T1" fmla="*/ 16 h 16"/>
                <a:gd name="T2" fmla="*/ 27 w 27"/>
                <a:gd name="T3" fmla="*/ 16 h 16"/>
                <a:gd name="T4" fmla="*/ 0 w 27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16">
                  <a:moveTo>
                    <a:pt x="27" y="16"/>
                  </a:moveTo>
                  <a:lnTo>
                    <a:pt x="27" y="16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206" name="Group 6205"/>
          <p:cNvGrpSpPr/>
          <p:nvPr/>
        </p:nvGrpSpPr>
        <p:grpSpPr>
          <a:xfrm>
            <a:off x="2587270" y="2896113"/>
            <a:ext cx="306981" cy="261110"/>
            <a:chOff x="2603500" y="2917825"/>
            <a:chExt cx="276225" cy="234950"/>
          </a:xfrm>
        </p:grpSpPr>
        <p:sp>
          <p:nvSpPr>
            <p:cNvPr id="6186" name="Freeform 102"/>
            <p:cNvSpPr>
              <a:spLocks/>
            </p:cNvSpPr>
            <p:nvPr/>
          </p:nvSpPr>
          <p:spPr bwMode="auto">
            <a:xfrm>
              <a:off x="2603500" y="2917825"/>
              <a:ext cx="246063" cy="204787"/>
            </a:xfrm>
            <a:custGeom>
              <a:avLst/>
              <a:gdLst>
                <a:gd name="T0" fmla="*/ 155 w 155"/>
                <a:gd name="T1" fmla="*/ 46 h 129"/>
                <a:gd name="T2" fmla="*/ 155 w 155"/>
                <a:gd name="T3" fmla="*/ 0 h 129"/>
                <a:gd name="T4" fmla="*/ 0 w 155"/>
                <a:gd name="T5" fmla="*/ 0 h 129"/>
                <a:gd name="T6" fmla="*/ 0 w 155"/>
                <a:gd name="T7" fmla="*/ 129 h 129"/>
                <a:gd name="T8" fmla="*/ 91 w 155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29">
                  <a:moveTo>
                    <a:pt x="155" y="46"/>
                  </a:moveTo>
                  <a:lnTo>
                    <a:pt x="155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91" y="129"/>
                  </a:ln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87" name="Line 103"/>
            <p:cNvSpPr>
              <a:spLocks noChangeShapeType="1"/>
            </p:cNvSpPr>
            <p:nvPr/>
          </p:nvSpPr>
          <p:spPr bwMode="auto">
            <a:xfrm flipH="1">
              <a:off x="2603500" y="2965450"/>
              <a:ext cx="246063" cy="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88" name="Line 104"/>
            <p:cNvSpPr>
              <a:spLocks noChangeShapeType="1"/>
            </p:cNvSpPr>
            <p:nvPr/>
          </p:nvSpPr>
          <p:spPr bwMode="auto">
            <a:xfrm flipH="1">
              <a:off x="2784475" y="2941638"/>
              <a:ext cx="17463" cy="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89" name="Line 105"/>
            <p:cNvSpPr>
              <a:spLocks noChangeShapeType="1"/>
            </p:cNvSpPr>
            <p:nvPr/>
          </p:nvSpPr>
          <p:spPr bwMode="auto">
            <a:xfrm flipH="1">
              <a:off x="2814638" y="2941638"/>
              <a:ext cx="17463" cy="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92" name="Line 106"/>
            <p:cNvSpPr>
              <a:spLocks noChangeShapeType="1"/>
            </p:cNvSpPr>
            <p:nvPr/>
          </p:nvSpPr>
          <p:spPr bwMode="auto">
            <a:xfrm flipH="1">
              <a:off x="2754313" y="2941638"/>
              <a:ext cx="17463" cy="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93" name="Line 107"/>
            <p:cNvSpPr>
              <a:spLocks noChangeShapeType="1"/>
            </p:cNvSpPr>
            <p:nvPr/>
          </p:nvSpPr>
          <p:spPr bwMode="auto">
            <a:xfrm flipH="1">
              <a:off x="2620963" y="2941638"/>
              <a:ext cx="107950" cy="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94" name="Line 108"/>
            <p:cNvSpPr>
              <a:spLocks noChangeShapeType="1"/>
            </p:cNvSpPr>
            <p:nvPr/>
          </p:nvSpPr>
          <p:spPr bwMode="auto">
            <a:xfrm flipH="1">
              <a:off x="2620963" y="2995613"/>
              <a:ext cx="66675" cy="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95" name="Line 109"/>
            <p:cNvSpPr>
              <a:spLocks noChangeShapeType="1"/>
            </p:cNvSpPr>
            <p:nvPr/>
          </p:nvSpPr>
          <p:spPr bwMode="auto">
            <a:xfrm flipH="1">
              <a:off x="2620963" y="3044825"/>
              <a:ext cx="73025" cy="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98" name="Line 110"/>
            <p:cNvSpPr>
              <a:spLocks noChangeShapeType="1"/>
            </p:cNvSpPr>
            <p:nvPr/>
          </p:nvSpPr>
          <p:spPr bwMode="auto">
            <a:xfrm flipH="1">
              <a:off x="2620963" y="3092450"/>
              <a:ext cx="73025" cy="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99" name="Line 111"/>
            <p:cNvSpPr>
              <a:spLocks noChangeShapeType="1"/>
            </p:cNvSpPr>
            <p:nvPr/>
          </p:nvSpPr>
          <p:spPr bwMode="auto">
            <a:xfrm flipH="1">
              <a:off x="2633663" y="3021013"/>
              <a:ext cx="30163" cy="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00" name="Line 112"/>
            <p:cNvSpPr>
              <a:spLocks noChangeShapeType="1"/>
            </p:cNvSpPr>
            <p:nvPr/>
          </p:nvSpPr>
          <p:spPr bwMode="auto">
            <a:xfrm flipH="1">
              <a:off x="2633663" y="3068638"/>
              <a:ext cx="47625" cy="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01" name="Line 113"/>
            <p:cNvSpPr>
              <a:spLocks noChangeShapeType="1"/>
            </p:cNvSpPr>
            <p:nvPr/>
          </p:nvSpPr>
          <p:spPr bwMode="auto">
            <a:xfrm flipH="1">
              <a:off x="2693988" y="3068638"/>
              <a:ext cx="11113" cy="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04" name="Line 114"/>
            <p:cNvSpPr>
              <a:spLocks noChangeShapeType="1"/>
            </p:cNvSpPr>
            <p:nvPr/>
          </p:nvSpPr>
          <p:spPr bwMode="auto">
            <a:xfrm flipH="1">
              <a:off x="2674938" y="3021013"/>
              <a:ext cx="42863" cy="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05" name="Freeform 115"/>
            <p:cNvSpPr>
              <a:spLocks/>
            </p:cNvSpPr>
            <p:nvPr/>
          </p:nvSpPr>
          <p:spPr bwMode="auto">
            <a:xfrm>
              <a:off x="2759075" y="3001963"/>
              <a:ext cx="120650" cy="150812"/>
            </a:xfrm>
            <a:custGeom>
              <a:avLst/>
              <a:gdLst>
                <a:gd name="T0" fmla="*/ 40 w 80"/>
                <a:gd name="T1" fmla="*/ 100 h 100"/>
                <a:gd name="T2" fmla="*/ 15 w 80"/>
                <a:gd name="T3" fmla="*/ 83 h 100"/>
                <a:gd name="T4" fmla="*/ 0 w 80"/>
                <a:gd name="T5" fmla="*/ 57 h 100"/>
                <a:gd name="T6" fmla="*/ 0 w 80"/>
                <a:gd name="T7" fmla="*/ 11 h 100"/>
                <a:gd name="T8" fmla="*/ 40 w 80"/>
                <a:gd name="T9" fmla="*/ 0 h 100"/>
                <a:gd name="T10" fmla="*/ 80 w 80"/>
                <a:gd name="T11" fmla="*/ 11 h 100"/>
                <a:gd name="T12" fmla="*/ 80 w 80"/>
                <a:gd name="T13" fmla="*/ 57 h 100"/>
                <a:gd name="T14" fmla="*/ 65 w 80"/>
                <a:gd name="T15" fmla="*/ 83 h 100"/>
                <a:gd name="T16" fmla="*/ 40 w 80"/>
                <a:gd name="T1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00">
                  <a:moveTo>
                    <a:pt x="40" y="100"/>
                  </a:moveTo>
                  <a:cubicBezTo>
                    <a:pt x="15" y="83"/>
                    <a:pt x="15" y="83"/>
                    <a:pt x="15" y="83"/>
                  </a:cubicBezTo>
                  <a:cubicBezTo>
                    <a:pt x="5" y="77"/>
                    <a:pt x="0" y="67"/>
                    <a:pt x="0" y="5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67"/>
                    <a:pt x="75" y="77"/>
                    <a:pt x="65" y="83"/>
                  </a:cubicBezTo>
                  <a:lnTo>
                    <a:pt x="40" y="100"/>
                  </a:ln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227" name="Group 6226"/>
          <p:cNvGrpSpPr/>
          <p:nvPr/>
        </p:nvGrpSpPr>
        <p:grpSpPr>
          <a:xfrm>
            <a:off x="2476292" y="3827871"/>
            <a:ext cx="419398" cy="321644"/>
            <a:chOff x="2473325" y="3821113"/>
            <a:chExt cx="422276" cy="323851"/>
          </a:xfrm>
          <a:solidFill>
            <a:schemeClr val="accent5"/>
          </a:solidFill>
        </p:grpSpPr>
        <p:sp>
          <p:nvSpPr>
            <p:cNvPr id="6212" name="Freeform 119"/>
            <p:cNvSpPr>
              <a:spLocks noEditPoints="1"/>
            </p:cNvSpPr>
            <p:nvPr/>
          </p:nvSpPr>
          <p:spPr bwMode="auto">
            <a:xfrm>
              <a:off x="2592388" y="3821113"/>
              <a:ext cx="184150" cy="184150"/>
            </a:xfrm>
            <a:custGeom>
              <a:avLst/>
              <a:gdLst>
                <a:gd name="T0" fmla="*/ 382 w 967"/>
                <a:gd name="T1" fmla="*/ 916 h 964"/>
                <a:gd name="T2" fmla="*/ 310 w 967"/>
                <a:gd name="T3" fmla="*/ 893 h 964"/>
                <a:gd name="T4" fmla="*/ 157 w 967"/>
                <a:gd name="T5" fmla="*/ 841 h 964"/>
                <a:gd name="T6" fmla="*/ 156 w 967"/>
                <a:gd name="T7" fmla="*/ 695 h 964"/>
                <a:gd name="T8" fmla="*/ 8 w 967"/>
                <a:gd name="T9" fmla="*/ 581 h 964"/>
                <a:gd name="T10" fmla="*/ 93 w 967"/>
                <a:gd name="T11" fmla="*/ 482 h 964"/>
                <a:gd name="T12" fmla="*/ 8 w 967"/>
                <a:gd name="T13" fmla="*/ 383 h 964"/>
                <a:gd name="T14" fmla="*/ 102 w 967"/>
                <a:gd name="T15" fmla="*/ 252 h 964"/>
                <a:gd name="T16" fmla="*/ 147 w 967"/>
                <a:gd name="T17" fmla="*/ 191 h 964"/>
                <a:gd name="T18" fmla="*/ 243 w 967"/>
                <a:gd name="T19" fmla="*/ 61 h 964"/>
                <a:gd name="T20" fmla="*/ 382 w 967"/>
                <a:gd name="T21" fmla="*/ 105 h 964"/>
                <a:gd name="T22" fmla="*/ 536 w 967"/>
                <a:gd name="T23" fmla="*/ 0 h 964"/>
                <a:gd name="T24" fmla="*/ 623 w 967"/>
                <a:gd name="T25" fmla="*/ 117 h 964"/>
                <a:gd name="T26" fmla="*/ 724 w 967"/>
                <a:gd name="T27" fmla="*/ 61 h 964"/>
                <a:gd name="T28" fmla="*/ 787 w 967"/>
                <a:gd name="T29" fmla="*/ 237 h 964"/>
                <a:gd name="T30" fmla="*/ 902 w 967"/>
                <a:gd name="T31" fmla="*/ 255 h 964"/>
                <a:gd name="T32" fmla="*/ 927 w 967"/>
                <a:gd name="T33" fmla="*/ 444 h 964"/>
                <a:gd name="T34" fmla="*/ 874 w 967"/>
                <a:gd name="T35" fmla="*/ 502 h 964"/>
                <a:gd name="T36" fmla="*/ 958 w 967"/>
                <a:gd name="T37" fmla="*/ 581 h 964"/>
                <a:gd name="T38" fmla="*/ 811 w 967"/>
                <a:gd name="T39" fmla="*/ 695 h 964"/>
                <a:gd name="T40" fmla="*/ 810 w 967"/>
                <a:gd name="T41" fmla="*/ 841 h 964"/>
                <a:gd name="T42" fmla="*/ 657 w 967"/>
                <a:gd name="T43" fmla="*/ 893 h 964"/>
                <a:gd name="T44" fmla="*/ 585 w 967"/>
                <a:gd name="T45" fmla="*/ 916 h 964"/>
                <a:gd name="T46" fmla="*/ 345 w 967"/>
                <a:gd name="T47" fmla="*/ 797 h 964"/>
                <a:gd name="T48" fmla="*/ 429 w 967"/>
                <a:gd name="T49" fmla="*/ 916 h 964"/>
                <a:gd name="T50" fmla="*/ 538 w 967"/>
                <a:gd name="T51" fmla="*/ 916 h 964"/>
                <a:gd name="T52" fmla="*/ 622 w 967"/>
                <a:gd name="T53" fmla="*/ 797 h 964"/>
                <a:gd name="T54" fmla="*/ 696 w 967"/>
                <a:gd name="T55" fmla="*/ 866 h 964"/>
                <a:gd name="T56" fmla="*/ 782 w 967"/>
                <a:gd name="T57" fmla="*/ 801 h 964"/>
                <a:gd name="T58" fmla="*/ 780 w 967"/>
                <a:gd name="T59" fmla="*/ 655 h 964"/>
                <a:gd name="T60" fmla="*/ 881 w 967"/>
                <a:gd name="T61" fmla="*/ 667 h 964"/>
                <a:gd name="T62" fmla="*/ 841 w 967"/>
                <a:gd name="T63" fmla="*/ 541 h 964"/>
                <a:gd name="T64" fmla="*/ 825 w 967"/>
                <a:gd name="T65" fmla="*/ 448 h 964"/>
                <a:gd name="T66" fmla="*/ 914 w 967"/>
                <a:gd name="T67" fmla="*/ 398 h 964"/>
                <a:gd name="T68" fmla="*/ 879 w 967"/>
                <a:gd name="T69" fmla="*/ 297 h 964"/>
                <a:gd name="T70" fmla="*/ 740 w 967"/>
                <a:gd name="T71" fmla="*/ 253 h 964"/>
                <a:gd name="T72" fmla="*/ 783 w 967"/>
                <a:gd name="T73" fmla="*/ 162 h 964"/>
                <a:gd name="T74" fmla="*/ 696 w 967"/>
                <a:gd name="T75" fmla="*/ 99 h 964"/>
                <a:gd name="T76" fmla="*/ 622 w 967"/>
                <a:gd name="T77" fmla="*/ 168 h 964"/>
                <a:gd name="T78" fmla="*/ 538 w 967"/>
                <a:gd name="T79" fmla="*/ 48 h 964"/>
                <a:gd name="T80" fmla="*/ 429 w 967"/>
                <a:gd name="T81" fmla="*/ 48 h 964"/>
                <a:gd name="T82" fmla="*/ 345 w 967"/>
                <a:gd name="T83" fmla="*/ 168 h 964"/>
                <a:gd name="T84" fmla="*/ 270 w 967"/>
                <a:gd name="T85" fmla="*/ 99 h 964"/>
                <a:gd name="T86" fmla="*/ 185 w 967"/>
                <a:gd name="T87" fmla="*/ 163 h 964"/>
                <a:gd name="T88" fmla="*/ 187 w 967"/>
                <a:gd name="T89" fmla="*/ 309 h 964"/>
                <a:gd name="T90" fmla="*/ 87 w 967"/>
                <a:gd name="T91" fmla="*/ 297 h 964"/>
                <a:gd name="T92" fmla="*/ 54 w 967"/>
                <a:gd name="T93" fmla="*/ 400 h 964"/>
                <a:gd name="T94" fmla="*/ 140 w 967"/>
                <a:gd name="T95" fmla="*/ 482 h 964"/>
                <a:gd name="T96" fmla="*/ 54 w 967"/>
                <a:gd name="T97" fmla="*/ 565 h 964"/>
                <a:gd name="T98" fmla="*/ 88 w 967"/>
                <a:gd name="T99" fmla="*/ 668 h 964"/>
                <a:gd name="T100" fmla="*/ 227 w 967"/>
                <a:gd name="T101" fmla="*/ 711 h 964"/>
                <a:gd name="T102" fmla="*/ 185 w 967"/>
                <a:gd name="T103" fmla="*/ 803 h 964"/>
                <a:gd name="T104" fmla="*/ 272 w 967"/>
                <a:gd name="T105" fmla="*/ 865 h 964"/>
                <a:gd name="T106" fmla="*/ 483 w 967"/>
                <a:gd name="T107" fmla="*/ 675 h 964"/>
                <a:gd name="T108" fmla="*/ 676 w 967"/>
                <a:gd name="T109" fmla="*/ 482 h 964"/>
                <a:gd name="T110" fmla="*/ 338 w 967"/>
                <a:gd name="T111" fmla="*/ 482 h 964"/>
                <a:gd name="T112" fmla="*/ 483 w 967"/>
                <a:gd name="T113" fmla="*/ 336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67" h="964">
                  <a:moveTo>
                    <a:pt x="536" y="964"/>
                  </a:moveTo>
                  <a:cubicBezTo>
                    <a:pt x="431" y="964"/>
                    <a:pt x="431" y="964"/>
                    <a:pt x="431" y="964"/>
                  </a:cubicBezTo>
                  <a:cubicBezTo>
                    <a:pt x="404" y="964"/>
                    <a:pt x="382" y="943"/>
                    <a:pt x="382" y="916"/>
                  </a:cubicBezTo>
                  <a:cubicBezTo>
                    <a:pt x="382" y="860"/>
                    <a:pt x="382" y="860"/>
                    <a:pt x="382" y="860"/>
                  </a:cubicBezTo>
                  <a:cubicBezTo>
                    <a:pt x="369" y="856"/>
                    <a:pt x="356" y="852"/>
                    <a:pt x="344" y="847"/>
                  </a:cubicBezTo>
                  <a:cubicBezTo>
                    <a:pt x="310" y="893"/>
                    <a:pt x="310" y="893"/>
                    <a:pt x="310" y="893"/>
                  </a:cubicBezTo>
                  <a:cubicBezTo>
                    <a:pt x="303" y="903"/>
                    <a:pt x="292" y="910"/>
                    <a:pt x="279" y="912"/>
                  </a:cubicBezTo>
                  <a:cubicBezTo>
                    <a:pt x="266" y="914"/>
                    <a:pt x="253" y="911"/>
                    <a:pt x="243" y="903"/>
                  </a:cubicBezTo>
                  <a:cubicBezTo>
                    <a:pt x="157" y="841"/>
                    <a:pt x="157" y="841"/>
                    <a:pt x="157" y="841"/>
                  </a:cubicBezTo>
                  <a:cubicBezTo>
                    <a:pt x="136" y="826"/>
                    <a:pt x="131" y="795"/>
                    <a:pt x="147" y="774"/>
                  </a:cubicBezTo>
                  <a:cubicBezTo>
                    <a:pt x="180" y="728"/>
                    <a:pt x="180" y="728"/>
                    <a:pt x="180" y="728"/>
                  </a:cubicBezTo>
                  <a:cubicBezTo>
                    <a:pt x="171" y="717"/>
                    <a:pt x="163" y="706"/>
                    <a:pt x="156" y="695"/>
                  </a:cubicBezTo>
                  <a:cubicBezTo>
                    <a:pt x="102" y="713"/>
                    <a:pt x="102" y="713"/>
                    <a:pt x="102" y="713"/>
                  </a:cubicBezTo>
                  <a:cubicBezTo>
                    <a:pt x="77" y="721"/>
                    <a:pt x="49" y="707"/>
                    <a:pt x="41" y="681"/>
                  </a:cubicBezTo>
                  <a:cubicBezTo>
                    <a:pt x="8" y="581"/>
                    <a:pt x="8" y="581"/>
                    <a:pt x="8" y="581"/>
                  </a:cubicBezTo>
                  <a:cubicBezTo>
                    <a:pt x="0" y="556"/>
                    <a:pt x="14" y="528"/>
                    <a:pt x="40" y="520"/>
                  </a:cubicBezTo>
                  <a:cubicBezTo>
                    <a:pt x="93" y="502"/>
                    <a:pt x="93" y="502"/>
                    <a:pt x="93" y="502"/>
                  </a:cubicBezTo>
                  <a:cubicBezTo>
                    <a:pt x="93" y="496"/>
                    <a:pt x="93" y="489"/>
                    <a:pt x="93" y="482"/>
                  </a:cubicBezTo>
                  <a:cubicBezTo>
                    <a:pt x="93" y="475"/>
                    <a:pt x="93" y="469"/>
                    <a:pt x="93" y="462"/>
                  </a:cubicBezTo>
                  <a:cubicBezTo>
                    <a:pt x="40" y="445"/>
                    <a:pt x="40" y="445"/>
                    <a:pt x="40" y="445"/>
                  </a:cubicBezTo>
                  <a:cubicBezTo>
                    <a:pt x="14" y="436"/>
                    <a:pt x="0" y="409"/>
                    <a:pt x="8" y="383"/>
                  </a:cubicBezTo>
                  <a:cubicBezTo>
                    <a:pt x="41" y="283"/>
                    <a:pt x="41" y="283"/>
                    <a:pt x="41" y="283"/>
                  </a:cubicBezTo>
                  <a:cubicBezTo>
                    <a:pt x="45" y="271"/>
                    <a:pt x="54" y="261"/>
                    <a:pt x="65" y="255"/>
                  </a:cubicBezTo>
                  <a:cubicBezTo>
                    <a:pt x="77" y="249"/>
                    <a:pt x="90" y="248"/>
                    <a:pt x="102" y="252"/>
                  </a:cubicBezTo>
                  <a:cubicBezTo>
                    <a:pt x="156" y="269"/>
                    <a:pt x="156" y="269"/>
                    <a:pt x="156" y="269"/>
                  </a:cubicBezTo>
                  <a:cubicBezTo>
                    <a:pt x="163" y="258"/>
                    <a:pt x="171" y="247"/>
                    <a:pt x="180" y="237"/>
                  </a:cubicBezTo>
                  <a:cubicBezTo>
                    <a:pt x="147" y="191"/>
                    <a:pt x="147" y="191"/>
                    <a:pt x="147" y="191"/>
                  </a:cubicBezTo>
                  <a:cubicBezTo>
                    <a:pt x="139" y="180"/>
                    <a:pt x="136" y="168"/>
                    <a:pt x="138" y="155"/>
                  </a:cubicBezTo>
                  <a:cubicBezTo>
                    <a:pt x="140" y="142"/>
                    <a:pt x="147" y="131"/>
                    <a:pt x="157" y="123"/>
                  </a:cubicBezTo>
                  <a:cubicBezTo>
                    <a:pt x="243" y="61"/>
                    <a:pt x="243" y="61"/>
                    <a:pt x="243" y="61"/>
                  </a:cubicBezTo>
                  <a:cubicBezTo>
                    <a:pt x="264" y="45"/>
                    <a:pt x="295" y="50"/>
                    <a:pt x="310" y="72"/>
                  </a:cubicBezTo>
                  <a:cubicBezTo>
                    <a:pt x="344" y="117"/>
                    <a:pt x="344" y="117"/>
                    <a:pt x="344" y="117"/>
                  </a:cubicBezTo>
                  <a:cubicBezTo>
                    <a:pt x="356" y="113"/>
                    <a:pt x="369" y="108"/>
                    <a:pt x="382" y="105"/>
                  </a:cubicBezTo>
                  <a:cubicBezTo>
                    <a:pt x="382" y="48"/>
                    <a:pt x="382" y="48"/>
                    <a:pt x="382" y="48"/>
                  </a:cubicBezTo>
                  <a:cubicBezTo>
                    <a:pt x="382" y="22"/>
                    <a:pt x="404" y="0"/>
                    <a:pt x="431" y="0"/>
                  </a:cubicBezTo>
                  <a:cubicBezTo>
                    <a:pt x="536" y="0"/>
                    <a:pt x="536" y="0"/>
                    <a:pt x="536" y="0"/>
                  </a:cubicBezTo>
                  <a:cubicBezTo>
                    <a:pt x="563" y="0"/>
                    <a:pt x="585" y="22"/>
                    <a:pt x="585" y="48"/>
                  </a:cubicBezTo>
                  <a:cubicBezTo>
                    <a:pt x="585" y="105"/>
                    <a:pt x="585" y="105"/>
                    <a:pt x="585" y="105"/>
                  </a:cubicBezTo>
                  <a:cubicBezTo>
                    <a:pt x="598" y="108"/>
                    <a:pt x="611" y="113"/>
                    <a:pt x="623" y="117"/>
                  </a:cubicBezTo>
                  <a:cubicBezTo>
                    <a:pt x="657" y="72"/>
                    <a:pt x="657" y="72"/>
                    <a:pt x="657" y="72"/>
                  </a:cubicBezTo>
                  <a:cubicBezTo>
                    <a:pt x="664" y="61"/>
                    <a:pt x="675" y="54"/>
                    <a:pt x="688" y="52"/>
                  </a:cubicBezTo>
                  <a:cubicBezTo>
                    <a:pt x="701" y="50"/>
                    <a:pt x="714" y="53"/>
                    <a:pt x="724" y="61"/>
                  </a:cubicBezTo>
                  <a:cubicBezTo>
                    <a:pt x="810" y="123"/>
                    <a:pt x="810" y="123"/>
                    <a:pt x="810" y="123"/>
                  </a:cubicBezTo>
                  <a:cubicBezTo>
                    <a:pt x="831" y="139"/>
                    <a:pt x="836" y="169"/>
                    <a:pt x="820" y="191"/>
                  </a:cubicBezTo>
                  <a:cubicBezTo>
                    <a:pt x="787" y="237"/>
                    <a:pt x="787" y="237"/>
                    <a:pt x="787" y="237"/>
                  </a:cubicBezTo>
                  <a:cubicBezTo>
                    <a:pt x="796" y="247"/>
                    <a:pt x="804" y="258"/>
                    <a:pt x="811" y="269"/>
                  </a:cubicBezTo>
                  <a:cubicBezTo>
                    <a:pt x="865" y="252"/>
                    <a:pt x="865" y="252"/>
                    <a:pt x="865" y="252"/>
                  </a:cubicBezTo>
                  <a:cubicBezTo>
                    <a:pt x="877" y="248"/>
                    <a:pt x="890" y="249"/>
                    <a:pt x="902" y="255"/>
                  </a:cubicBezTo>
                  <a:cubicBezTo>
                    <a:pt x="913" y="261"/>
                    <a:pt x="922" y="271"/>
                    <a:pt x="926" y="283"/>
                  </a:cubicBezTo>
                  <a:cubicBezTo>
                    <a:pt x="958" y="383"/>
                    <a:pt x="958" y="383"/>
                    <a:pt x="958" y="383"/>
                  </a:cubicBezTo>
                  <a:cubicBezTo>
                    <a:pt x="967" y="409"/>
                    <a:pt x="953" y="436"/>
                    <a:pt x="927" y="444"/>
                  </a:cubicBezTo>
                  <a:cubicBezTo>
                    <a:pt x="874" y="462"/>
                    <a:pt x="874" y="462"/>
                    <a:pt x="874" y="462"/>
                  </a:cubicBezTo>
                  <a:cubicBezTo>
                    <a:pt x="874" y="469"/>
                    <a:pt x="874" y="475"/>
                    <a:pt x="874" y="482"/>
                  </a:cubicBezTo>
                  <a:cubicBezTo>
                    <a:pt x="874" y="489"/>
                    <a:pt x="874" y="496"/>
                    <a:pt x="874" y="502"/>
                  </a:cubicBezTo>
                  <a:cubicBezTo>
                    <a:pt x="927" y="520"/>
                    <a:pt x="927" y="520"/>
                    <a:pt x="927" y="520"/>
                  </a:cubicBezTo>
                  <a:cubicBezTo>
                    <a:pt x="927" y="520"/>
                    <a:pt x="927" y="520"/>
                    <a:pt x="927" y="520"/>
                  </a:cubicBezTo>
                  <a:cubicBezTo>
                    <a:pt x="953" y="528"/>
                    <a:pt x="967" y="556"/>
                    <a:pt x="958" y="581"/>
                  </a:cubicBezTo>
                  <a:cubicBezTo>
                    <a:pt x="926" y="681"/>
                    <a:pt x="926" y="681"/>
                    <a:pt x="926" y="681"/>
                  </a:cubicBezTo>
                  <a:cubicBezTo>
                    <a:pt x="918" y="707"/>
                    <a:pt x="890" y="721"/>
                    <a:pt x="865" y="713"/>
                  </a:cubicBezTo>
                  <a:cubicBezTo>
                    <a:pt x="811" y="695"/>
                    <a:pt x="811" y="695"/>
                    <a:pt x="811" y="695"/>
                  </a:cubicBezTo>
                  <a:cubicBezTo>
                    <a:pt x="804" y="706"/>
                    <a:pt x="796" y="717"/>
                    <a:pt x="787" y="728"/>
                  </a:cubicBezTo>
                  <a:cubicBezTo>
                    <a:pt x="820" y="774"/>
                    <a:pt x="820" y="774"/>
                    <a:pt x="820" y="774"/>
                  </a:cubicBezTo>
                  <a:cubicBezTo>
                    <a:pt x="836" y="795"/>
                    <a:pt x="831" y="826"/>
                    <a:pt x="810" y="841"/>
                  </a:cubicBezTo>
                  <a:cubicBezTo>
                    <a:pt x="724" y="903"/>
                    <a:pt x="724" y="903"/>
                    <a:pt x="724" y="903"/>
                  </a:cubicBezTo>
                  <a:cubicBezTo>
                    <a:pt x="714" y="911"/>
                    <a:pt x="701" y="914"/>
                    <a:pt x="688" y="912"/>
                  </a:cubicBezTo>
                  <a:cubicBezTo>
                    <a:pt x="675" y="910"/>
                    <a:pt x="664" y="903"/>
                    <a:pt x="657" y="893"/>
                  </a:cubicBezTo>
                  <a:cubicBezTo>
                    <a:pt x="623" y="847"/>
                    <a:pt x="623" y="847"/>
                    <a:pt x="623" y="847"/>
                  </a:cubicBezTo>
                  <a:cubicBezTo>
                    <a:pt x="611" y="852"/>
                    <a:pt x="598" y="856"/>
                    <a:pt x="585" y="860"/>
                  </a:cubicBezTo>
                  <a:cubicBezTo>
                    <a:pt x="585" y="916"/>
                    <a:pt x="585" y="916"/>
                    <a:pt x="585" y="916"/>
                  </a:cubicBezTo>
                  <a:cubicBezTo>
                    <a:pt x="585" y="943"/>
                    <a:pt x="563" y="964"/>
                    <a:pt x="536" y="964"/>
                  </a:cubicBezTo>
                  <a:close/>
                  <a:moveTo>
                    <a:pt x="336" y="795"/>
                  </a:moveTo>
                  <a:cubicBezTo>
                    <a:pt x="339" y="795"/>
                    <a:pt x="342" y="795"/>
                    <a:pt x="345" y="797"/>
                  </a:cubicBezTo>
                  <a:cubicBezTo>
                    <a:pt x="366" y="806"/>
                    <a:pt x="388" y="813"/>
                    <a:pt x="411" y="818"/>
                  </a:cubicBezTo>
                  <a:cubicBezTo>
                    <a:pt x="422" y="820"/>
                    <a:pt x="429" y="830"/>
                    <a:pt x="429" y="841"/>
                  </a:cubicBezTo>
                  <a:cubicBezTo>
                    <a:pt x="429" y="916"/>
                    <a:pt x="429" y="916"/>
                    <a:pt x="429" y="916"/>
                  </a:cubicBezTo>
                  <a:cubicBezTo>
                    <a:pt x="429" y="917"/>
                    <a:pt x="430" y="917"/>
                    <a:pt x="431" y="917"/>
                  </a:cubicBezTo>
                  <a:cubicBezTo>
                    <a:pt x="536" y="917"/>
                    <a:pt x="536" y="917"/>
                    <a:pt x="536" y="917"/>
                  </a:cubicBezTo>
                  <a:cubicBezTo>
                    <a:pt x="537" y="917"/>
                    <a:pt x="538" y="917"/>
                    <a:pt x="538" y="916"/>
                  </a:cubicBezTo>
                  <a:cubicBezTo>
                    <a:pt x="538" y="841"/>
                    <a:pt x="538" y="841"/>
                    <a:pt x="538" y="841"/>
                  </a:cubicBezTo>
                  <a:cubicBezTo>
                    <a:pt x="538" y="830"/>
                    <a:pt x="545" y="820"/>
                    <a:pt x="556" y="818"/>
                  </a:cubicBezTo>
                  <a:cubicBezTo>
                    <a:pt x="579" y="813"/>
                    <a:pt x="601" y="806"/>
                    <a:pt x="622" y="797"/>
                  </a:cubicBezTo>
                  <a:cubicBezTo>
                    <a:pt x="632" y="792"/>
                    <a:pt x="644" y="795"/>
                    <a:pt x="651" y="804"/>
                  </a:cubicBezTo>
                  <a:cubicBezTo>
                    <a:pt x="695" y="865"/>
                    <a:pt x="695" y="865"/>
                    <a:pt x="695" y="865"/>
                  </a:cubicBezTo>
                  <a:cubicBezTo>
                    <a:pt x="695" y="865"/>
                    <a:pt x="695" y="865"/>
                    <a:pt x="696" y="866"/>
                  </a:cubicBezTo>
                  <a:cubicBezTo>
                    <a:pt x="696" y="866"/>
                    <a:pt x="696" y="866"/>
                    <a:pt x="697" y="865"/>
                  </a:cubicBezTo>
                  <a:cubicBezTo>
                    <a:pt x="782" y="803"/>
                    <a:pt x="782" y="803"/>
                    <a:pt x="782" y="803"/>
                  </a:cubicBezTo>
                  <a:cubicBezTo>
                    <a:pt x="783" y="803"/>
                    <a:pt x="783" y="802"/>
                    <a:pt x="782" y="801"/>
                  </a:cubicBezTo>
                  <a:cubicBezTo>
                    <a:pt x="738" y="741"/>
                    <a:pt x="738" y="741"/>
                    <a:pt x="738" y="741"/>
                  </a:cubicBezTo>
                  <a:cubicBezTo>
                    <a:pt x="732" y="732"/>
                    <a:pt x="732" y="719"/>
                    <a:pt x="740" y="711"/>
                  </a:cubicBezTo>
                  <a:cubicBezTo>
                    <a:pt x="755" y="694"/>
                    <a:pt x="769" y="675"/>
                    <a:pt x="780" y="655"/>
                  </a:cubicBezTo>
                  <a:cubicBezTo>
                    <a:pt x="786" y="646"/>
                    <a:pt x="797" y="641"/>
                    <a:pt x="808" y="645"/>
                  </a:cubicBezTo>
                  <a:cubicBezTo>
                    <a:pt x="879" y="668"/>
                    <a:pt x="879" y="668"/>
                    <a:pt x="879" y="668"/>
                  </a:cubicBezTo>
                  <a:cubicBezTo>
                    <a:pt x="880" y="668"/>
                    <a:pt x="881" y="668"/>
                    <a:pt x="881" y="667"/>
                  </a:cubicBezTo>
                  <a:cubicBezTo>
                    <a:pt x="914" y="566"/>
                    <a:pt x="914" y="566"/>
                    <a:pt x="914" y="566"/>
                  </a:cubicBezTo>
                  <a:cubicBezTo>
                    <a:pt x="914" y="566"/>
                    <a:pt x="914" y="565"/>
                    <a:pt x="913" y="565"/>
                  </a:cubicBezTo>
                  <a:cubicBezTo>
                    <a:pt x="841" y="541"/>
                    <a:pt x="841" y="541"/>
                    <a:pt x="841" y="541"/>
                  </a:cubicBezTo>
                  <a:cubicBezTo>
                    <a:pt x="831" y="538"/>
                    <a:pt x="824" y="528"/>
                    <a:pt x="825" y="517"/>
                  </a:cubicBezTo>
                  <a:cubicBezTo>
                    <a:pt x="826" y="505"/>
                    <a:pt x="827" y="494"/>
                    <a:pt x="827" y="482"/>
                  </a:cubicBezTo>
                  <a:cubicBezTo>
                    <a:pt x="827" y="471"/>
                    <a:pt x="826" y="459"/>
                    <a:pt x="825" y="448"/>
                  </a:cubicBezTo>
                  <a:cubicBezTo>
                    <a:pt x="824" y="437"/>
                    <a:pt x="831" y="426"/>
                    <a:pt x="841" y="423"/>
                  </a:cubicBezTo>
                  <a:cubicBezTo>
                    <a:pt x="913" y="400"/>
                    <a:pt x="913" y="400"/>
                    <a:pt x="913" y="400"/>
                  </a:cubicBezTo>
                  <a:cubicBezTo>
                    <a:pt x="913" y="400"/>
                    <a:pt x="914" y="399"/>
                    <a:pt x="914" y="398"/>
                  </a:cubicBezTo>
                  <a:cubicBezTo>
                    <a:pt x="881" y="297"/>
                    <a:pt x="881" y="297"/>
                    <a:pt x="881" y="297"/>
                  </a:cubicBezTo>
                  <a:cubicBezTo>
                    <a:pt x="881" y="297"/>
                    <a:pt x="881" y="297"/>
                    <a:pt x="880" y="297"/>
                  </a:cubicBezTo>
                  <a:cubicBezTo>
                    <a:pt x="880" y="296"/>
                    <a:pt x="880" y="296"/>
                    <a:pt x="879" y="297"/>
                  </a:cubicBezTo>
                  <a:cubicBezTo>
                    <a:pt x="808" y="320"/>
                    <a:pt x="808" y="320"/>
                    <a:pt x="808" y="320"/>
                  </a:cubicBezTo>
                  <a:cubicBezTo>
                    <a:pt x="797" y="323"/>
                    <a:pt x="786" y="319"/>
                    <a:pt x="780" y="309"/>
                  </a:cubicBezTo>
                  <a:cubicBezTo>
                    <a:pt x="769" y="289"/>
                    <a:pt x="755" y="271"/>
                    <a:pt x="740" y="253"/>
                  </a:cubicBezTo>
                  <a:cubicBezTo>
                    <a:pt x="732" y="245"/>
                    <a:pt x="732" y="233"/>
                    <a:pt x="738" y="224"/>
                  </a:cubicBezTo>
                  <a:cubicBezTo>
                    <a:pt x="782" y="163"/>
                    <a:pt x="782" y="163"/>
                    <a:pt x="782" y="163"/>
                  </a:cubicBezTo>
                  <a:cubicBezTo>
                    <a:pt x="783" y="163"/>
                    <a:pt x="783" y="162"/>
                    <a:pt x="783" y="162"/>
                  </a:cubicBezTo>
                  <a:cubicBezTo>
                    <a:pt x="783" y="162"/>
                    <a:pt x="782" y="161"/>
                    <a:pt x="782" y="161"/>
                  </a:cubicBezTo>
                  <a:cubicBezTo>
                    <a:pt x="697" y="99"/>
                    <a:pt x="697" y="99"/>
                    <a:pt x="697" y="99"/>
                  </a:cubicBezTo>
                  <a:cubicBezTo>
                    <a:pt x="696" y="99"/>
                    <a:pt x="696" y="99"/>
                    <a:pt x="696" y="99"/>
                  </a:cubicBezTo>
                  <a:cubicBezTo>
                    <a:pt x="695" y="99"/>
                    <a:pt x="695" y="99"/>
                    <a:pt x="695" y="99"/>
                  </a:cubicBezTo>
                  <a:cubicBezTo>
                    <a:pt x="651" y="160"/>
                    <a:pt x="651" y="160"/>
                    <a:pt x="651" y="160"/>
                  </a:cubicBezTo>
                  <a:cubicBezTo>
                    <a:pt x="644" y="169"/>
                    <a:pt x="632" y="172"/>
                    <a:pt x="622" y="168"/>
                  </a:cubicBezTo>
                  <a:cubicBezTo>
                    <a:pt x="601" y="158"/>
                    <a:pt x="579" y="151"/>
                    <a:pt x="556" y="146"/>
                  </a:cubicBezTo>
                  <a:cubicBezTo>
                    <a:pt x="545" y="144"/>
                    <a:pt x="538" y="134"/>
                    <a:pt x="538" y="123"/>
                  </a:cubicBezTo>
                  <a:cubicBezTo>
                    <a:pt x="538" y="48"/>
                    <a:pt x="538" y="48"/>
                    <a:pt x="538" y="48"/>
                  </a:cubicBezTo>
                  <a:cubicBezTo>
                    <a:pt x="538" y="48"/>
                    <a:pt x="537" y="47"/>
                    <a:pt x="536" y="47"/>
                  </a:cubicBezTo>
                  <a:cubicBezTo>
                    <a:pt x="431" y="47"/>
                    <a:pt x="431" y="47"/>
                    <a:pt x="431" y="47"/>
                  </a:cubicBezTo>
                  <a:cubicBezTo>
                    <a:pt x="430" y="47"/>
                    <a:pt x="429" y="48"/>
                    <a:pt x="429" y="48"/>
                  </a:cubicBezTo>
                  <a:cubicBezTo>
                    <a:pt x="429" y="123"/>
                    <a:pt x="429" y="123"/>
                    <a:pt x="429" y="123"/>
                  </a:cubicBezTo>
                  <a:cubicBezTo>
                    <a:pt x="429" y="134"/>
                    <a:pt x="422" y="144"/>
                    <a:pt x="411" y="146"/>
                  </a:cubicBezTo>
                  <a:cubicBezTo>
                    <a:pt x="388" y="151"/>
                    <a:pt x="366" y="158"/>
                    <a:pt x="345" y="168"/>
                  </a:cubicBezTo>
                  <a:cubicBezTo>
                    <a:pt x="335" y="172"/>
                    <a:pt x="323" y="169"/>
                    <a:pt x="316" y="160"/>
                  </a:cubicBezTo>
                  <a:cubicBezTo>
                    <a:pt x="272" y="99"/>
                    <a:pt x="272" y="99"/>
                    <a:pt x="272" y="99"/>
                  </a:cubicBezTo>
                  <a:cubicBezTo>
                    <a:pt x="272" y="99"/>
                    <a:pt x="271" y="99"/>
                    <a:pt x="270" y="99"/>
                  </a:cubicBezTo>
                  <a:cubicBezTo>
                    <a:pt x="185" y="161"/>
                    <a:pt x="185" y="161"/>
                    <a:pt x="185" y="161"/>
                  </a:cubicBezTo>
                  <a:cubicBezTo>
                    <a:pt x="185" y="161"/>
                    <a:pt x="184" y="162"/>
                    <a:pt x="184" y="162"/>
                  </a:cubicBezTo>
                  <a:cubicBezTo>
                    <a:pt x="184" y="162"/>
                    <a:pt x="184" y="163"/>
                    <a:pt x="185" y="163"/>
                  </a:cubicBezTo>
                  <a:cubicBezTo>
                    <a:pt x="229" y="224"/>
                    <a:pt x="229" y="224"/>
                    <a:pt x="229" y="224"/>
                  </a:cubicBezTo>
                  <a:cubicBezTo>
                    <a:pt x="235" y="233"/>
                    <a:pt x="235" y="245"/>
                    <a:pt x="227" y="253"/>
                  </a:cubicBezTo>
                  <a:cubicBezTo>
                    <a:pt x="212" y="271"/>
                    <a:pt x="198" y="289"/>
                    <a:pt x="187" y="309"/>
                  </a:cubicBezTo>
                  <a:cubicBezTo>
                    <a:pt x="181" y="319"/>
                    <a:pt x="170" y="323"/>
                    <a:pt x="159" y="320"/>
                  </a:cubicBezTo>
                  <a:cubicBezTo>
                    <a:pt x="88" y="297"/>
                    <a:pt x="88" y="297"/>
                    <a:pt x="88" y="297"/>
                  </a:cubicBezTo>
                  <a:cubicBezTo>
                    <a:pt x="87" y="296"/>
                    <a:pt x="87" y="296"/>
                    <a:pt x="87" y="297"/>
                  </a:cubicBezTo>
                  <a:cubicBezTo>
                    <a:pt x="86" y="297"/>
                    <a:pt x="86" y="297"/>
                    <a:pt x="86" y="297"/>
                  </a:cubicBezTo>
                  <a:cubicBezTo>
                    <a:pt x="53" y="398"/>
                    <a:pt x="53" y="398"/>
                    <a:pt x="53" y="398"/>
                  </a:cubicBezTo>
                  <a:cubicBezTo>
                    <a:pt x="53" y="399"/>
                    <a:pt x="53" y="400"/>
                    <a:pt x="54" y="400"/>
                  </a:cubicBezTo>
                  <a:cubicBezTo>
                    <a:pt x="126" y="423"/>
                    <a:pt x="126" y="423"/>
                    <a:pt x="126" y="423"/>
                  </a:cubicBezTo>
                  <a:cubicBezTo>
                    <a:pt x="136" y="426"/>
                    <a:pt x="143" y="437"/>
                    <a:pt x="142" y="448"/>
                  </a:cubicBezTo>
                  <a:cubicBezTo>
                    <a:pt x="141" y="459"/>
                    <a:pt x="140" y="471"/>
                    <a:pt x="140" y="482"/>
                  </a:cubicBezTo>
                  <a:cubicBezTo>
                    <a:pt x="140" y="494"/>
                    <a:pt x="141" y="505"/>
                    <a:pt x="142" y="517"/>
                  </a:cubicBezTo>
                  <a:cubicBezTo>
                    <a:pt x="143" y="528"/>
                    <a:pt x="136" y="538"/>
                    <a:pt x="126" y="541"/>
                  </a:cubicBezTo>
                  <a:cubicBezTo>
                    <a:pt x="54" y="565"/>
                    <a:pt x="54" y="565"/>
                    <a:pt x="54" y="565"/>
                  </a:cubicBezTo>
                  <a:cubicBezTo>
                    <a:pt x="53" y="565"/>
                    <a:pt x="53" y="566"/>
                    <a:pt x="53" y="566"/>
                  </a:cubicBezTo>
                  <a:cubicBezTo>
                    <a:pt x="86" y="667"/>
                    <a:pt x="86" y="667"/>
                    <a:pt x="86" y="667"/>
                  </a:cubicBezTo>
                  <a:cubicBezTo>
                    <a:pt x="86" y="668"/>
                    <a:pt x="87" y="668"/>
                    <a:pt x="88" y="668"/>
                  </a:cubicBezTo>
                  <a:cubicBezTo>
                    <a:pt x="159" y="645"/>
                    <a:pt x="159" y="645"/>
                    <a:pt x="159" y="645"/>
                  </a:cubicBezTo>
                  <a:cubicBezTo>
                    <a:pt x="170" y="641"/>
                    <a:pt x="181" y="646"/>
                    <a:pt x="187" y="655"/>
                  </a:cubicBezTo>
                  <a:cubicBezTo>
                    <a:pt x="198" y="675"/>
                    <a:pt x="212" y="694"/>
                    <a:pt x="227" y="711"/>
                  </a:cubicBezTo>
                  <a:cubicBezTo>
                    <a:pt x="235" y="719"/>
                    <a:pt x="235" y="732"/>
                    <a:pt x="229" y="741"/>
                  </a:cubicBezTo>
                  <a:cubicBezTo>
                    <a:pt x="185" y="801"/>
                    <a:pt x="185" y="801"/>
                    <a:pt x="185" y="801"/>
                  </a:cubicBezTo>
                  <a:cubicBezTo>
                    <a:pt x="184" y="802"/>
                    <a:pt x="184" y="803"/>
                    <a:pt x="185" y="803"/>
                  </a:cubicBezTo>
                  <a:cubicBezTo>
                    <a:pt x="270" y="865"/>
                    <a:pt x="270" y="865"/>
                    <a:pt x="270" y="865"/>
                  </a:cubicBezTo>
                  <a:cubicBezTo>
                    <a:pt x="271" y="866"/>
                    <a:pt x="271" y="866"/>
                    <a:pt x="271" y="866"/>
                  </a:cubicBezTo>
                  <a:cubicBezTo>
                    <a:pt x="272" y="865"/>
                    <a:pt x="272" y="865"/>
                    <a:pt x="272" y="865"/>
                  </a:cubicBezTo>
                  <a:cubicBezTo>
                    <a:pt x="316" y="804"/>
                    <a:pt x="316" y="804"/>
                    <a:pt x="316" y="804"/>
                  </a:cubicBezTo>
                  <a:cubicBezTo>
                    <a:pt x="321" y="798"/>
                    <a:pt x="328" y="795"/>
                    <a:pt x="336" y="795"/>
                  </a:cubicBezTo>
                  <a:close/>
                  <a:moveTo>
                    <a:pt x="483" y="675"/>
                  </a:moveTo>
                  <a:cubicBezTo>
                    <a:pt x="377" y="675"/>
                    <a:pt x="291" y="589"/>
                    <a:pt x="291" y="482"/>
                  </a:cubicBezTo>
                  <a:cubicBezTo>
                    <a:pt x="291" y="376"/>
                    <a:pt x="377" y="289"/>
                    <a:pt x="483" y="289"/>
                  </a:cubicBezTo>
                  <a:cubicBezTo>
                    <a:pt x="590" y="289"/>
                    <a:pt x="676" y="376"/>
                    <a:pt x="676" y="482"/>
                  </a:cubicBezTo>
                  <a:cubicBezTo>
                    <a:pt x="676" y="589"/>
                    <a:pt x="590" y="675"/>
                    <a:pt x="483" y="675"/>
                  </a:cubicBezTo>
                  <a:close/>
                  <a:moveTo>
                    <a:pt x="483" y="336"/>
                  </a:moveTo>
                  <a:cubicBezTo>
                    <a:pt x="403" y="336"/>
                    <a:pt x="338" y="402"/>
                    <a:pt x="338" y="482"/>
                  </a:cubicBezTo>
                  <a:cubicBezTo>
                    <a:pt x="338" y="563"/>
                    <a:pt x="403" y="628"/>
                    <a:pt x="483" y="628"/>
                  </a:cubicBezTo>
                  <a:cubicBezTo>
                    <a:pt x="564" y="628"/>
                    <a:pt x="629" y="563"/>
                    <a:pt x="629" y="482"/>
                  </a:cubicBezTo>
                  <a:cubicBezTo>
                    <a:pt x="629" y="402"/>
                    <a:pt x="564" y="336"/>
                    <a:pt x="483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13" name="Rectangle 120"/>
            <p:cNvSpPr>
              <a:spLocks noChangeArrowheads="1"/>
            </p:cNvSpPr>
            <p:nvPr/>
          </p:nvSpPr>
          <p:spPr bwMode="auto">
            <a:xfrm>
              <a:off x="2679700" y="4002088"/>
              <a:ext cx="9525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16" name="Freeform 121"/>
            <p:cNvSpPr>
              <a:spLocks/>
            </p:cNvSpPr>
            <p:nvPr/>
          </p:nvSpPr>
          <p:spPr bwMode="auto">
            <a:xfrm>
              <a:off x="2516188" y="3908426"/>
              <a:ext cx="100013" cy="141288"/>
            </a:xfrm>
            <a:custGeom>
              <a:avLst/>
              <a:gdLst>
                <a:gd name="T0" fmla="*/ 47 w 529"/>
                <a:gd name="T1" fmla="*/ 735 h 735"/>
                <a:gd name="T2" fmla="*/ 0 w 529"/>
                <a:gd name="T3" fmla="*/ 735 h 735"/>
                <a:gd name="T4" fmla="*/ 0 w 529"/>
                <a:gd name="T5" fmla="*/ 23 h 735"/>
                <a:gd name="T6" fmla="*/ 23 w 529"/>
                <a:gd name="T7" fmla="*/ 0 h 735"/>
                <a:gd name="T8" fmla="*/ 529 w 529"/>
                <a:gd name="T9" fmla="*/ 0 h 735"/>
                <a:gd name="T10" fmla="*/ 529 w 529"/>
                <a:gd name="T11" fmla="*/ 47 h 735"/>
                <a:gd name="T12" fmla="*/ 47 w 529"/>
                <a:gd name="T13" fmla="*/ 47 h 735"/>
                <a:gd name="T14" fmla="*/ 47 w 529"/>
                <a:gd name="T15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9" h="735">
                  <a:moveTo>
                    <a:pt x="47" y="735"/>
                  </a:moveTo>
                  <a:cubicBezTo>
                    <a:pt x="0" y="735"/>
                    <a:pt x="0" y="735"/>
                    <a:pt x="0" y="73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529" y="0"/>
                    <a:pt x="529" y="0"/>
                    <a:pt x="529" y="0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47" y="47"/>
                    <a:pt x="47" y="47"/>
                    <a:pt x="47" y="47"/>
                  </a:cubicBezTo>
                  <a:lnTo>
                    <a:pt x="47" y="7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17" name="Freeform 122"/>
            <p:cNvSpPr>
              <a:spLocks/>
            </p:cNvSpPr>
            <p:nvPr/>
          </p:nvSpPr>
          <p:spPr bwMode="auto">
            <a:xfrm>
              <a:off x="2754313" y="3908426"/>
              <a:ext cx="98425" cy="141288"/>
            </a:xfrm>
            <a:custGeom>
              <a:avLst/>
              <a:gdLst>
                <a:gd name="T0" fmla="*/ 520 w 520"/>
                <a:gd name="T1" fmla="*/ 735 h 735"/>
                <a:gd name="T2" fmla="*/ 473 w 520"/>
                <a:gd name="T3" fmla="*/ 735 h 735"/>
                <a:gd name="T4" fmla="*/ 473 w 520"/>
                <a:gd name="T5" fmla="*/ 47 h 735"/>
                <a:gd name="T6" fmla="*/ 0 w 520"/>
                <a:gd name="T7" fmla="*/ 47 h 735"/>
                <a:gd name="T8" fmla="*/ 0 w 520"/>
                <a:gd name="T9" fmla="*/ 0 h 735"/>
                <a:gd name="T10" fmla="*/ 497 w 520"/>
                <a:gd name="T11" fmla="*/ 0 h 735"/>
                <a:gd name="T12" fmla="*/ 520 w 520"/>
                <a:gd name="T13" fmla="*/ 23 h 735"/>
                <a:gd name="T14" fmla="*/ 520 w 520"/>
                <a:gd name="T15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0" h="735">
                  <a:moveTo>
                    <a:pt x="520" y="735"/>
                  </a:moveTo>
                  <a:cubicBezTo>
                    <a:pt x="473" y="735"/>
                    <a:pt x="473" y="735"/>
                    <a:pt x="473" y="735"/>
                  </a:cubicBezTo>
                  <a:cubicBezTo>
                    <a:pt x="473" y="47"/>
                    <a:pt x="473" y="47"/>
                    <a:pt x="473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0" y="0"/>
                    <a:pt x="520" y="10"/>
                    <a:pt x="520" y="23"/>
                  </a:cubicBezTo>
                  <a:lnTo>
                    <a:pt x="520" y="7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18" name="Freeform 123"/>
            <p:cNvSpPr>
              <a:spLocks noEditPoints="1"/>
            </p:cNvSpPr>
            <p:nvPr/>
          </p:nvSpPr>
          <p:spPr bwMode="auto">
            <a:xfrm>
              <a:off x="2801938" y="4043363"/>
              <a:ext cx="93663" cy="57150"/>
            </a:xfrm>
            <a:custGeom>
              <a:avLst/>
              <a:gdLst>
                <a:gd name="T0" fmla="*/ 246 w 492"/>
                <a:gd name="T1" fmla="*/ 299 h 299"/>
                <a:gd name="T2" fmla="*/ 234 w 492"/>
                <a:gd name="T3" fmla="*/ 295 h 299"/>
                <a:gd name="T4" fmla="*/ 12 w 492"/>
                <a:gd name="T5" fmla="*/ 170 h 299"/>
                <a:gd name="T6" fmla="*/ 0 w 492"/>
                <a:gd name="T7" fmla="*/ 150 h 299"/>
                <a:gd name="T8" fmla="*/ 12 w 492"/>
                <a:gd name="T9" fmla="*/ 129 h 299"/>
                <a:gd name="T10" fmla="*/ 234 w 492"/>
                <a:gd name="T11" fmla="*/ 4 h 299"/>
                <a:gd name="T12" fmla="*/ 257 w 492"/>
                <a:gd name="T13" fmla="*/ 4 h 299"/>
                <a:gd name="T14" fmla="*/ 480 w 492"/>
                <a:gd name="T15" fmla="*/ 129 h 299"/>
                <a:gd name="T16" fmla="*/ 492 w 492"/>
                <a:gd name="T17" fmla="*/ 150 h 299"/>
                <a:gd name="T18" fmla="*/ 480 w 492"/>
                <a:gd name="T19" fmla="*/ 170 h 299"/>
                <a:gd name="T20" fmla="*/ 257 w 492"/>
                <a:gd name="T21" fmla="*/ 295 h 299"/>
                <a:gd name="T22" fmla="*/ 246 w 492"/>
                <a:gd name="T23" fmla="*/ 299 h 299"/>
                <a:gd name="T24" fmla="*/ 72 w 492"/>
                <a:gd name="T25" fmla="*/ 150 h 299"/>
                <a:gd name="T26" fmla="*/ 246 w 492"/>
                <a:gd name="T27" fmla="*/ 248 h 299"/>
                <a:gd name="T28" fmla="*/ 420 w 492"/>
                <a:gd name="T29" fmla="*/ 150 h 299"/>
                <a:gd name="T30" fmla="*/ 246 w 492"/>
                <a:gd name="T31" fmla="*/ 52 h 299"/>
                <a:gd name="T32" fmla="*/ 72 w 492"/>
                <a:gd name="T33" fmla="*/ 15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2" h="299">
                  <a:moveTo>
                    <a:pt x="246" y="299"/>
                  </a:moveTo>
                  <a:cubicBezTo>
                    <a:pt x="242" y="299"/>
                    <a:pt x="238" y="298"/>
                    <a:pt x="234" y="295"/>
                  </a:cubicBezTo>
                  <a:cubicBezTo>
                    <a:pt x="12" y="170"/>
                    <a:pt x="12" y="170"/>
                    <a:pt x="12" y="170"/>
                  </a:cubicBezTo>
                  <a:cubicBezTo>
                    <a:pt x="5" y="166"/>
                    <a:pt x="0" y="158"/>
                    <a:pt x="0" y="150"/>
                  </a:cubicBezTo>
                  <a:cubicBezTo>
                    <a:pt x="0" y="141"/>
                    <a:pt x="5" y="134"/>
                    <a:pt x="12" y="129"/>
                  </a:cubicBezTo>
                  <a:cubicBezTo>
                    <a:pt x="234" y="4"/>
                    <a:pt x="234" y="4"/>
                    <a:pt x="234" y="4"/>
                  </a:cubicBezTo>
                  <a:cubicBezTo>
                    <a:pt x="242" y="0"/>
                    <a:pt x="250" y="0"/>
                    <a:pt x="257" y="4"/>
                  </a:cubicBezTo>
                  <a:cubicBezTo>
                    <a:pt x="480" y="129"/>
                    <a:pt x="480" y="129"/>
                    <a:pt x="480" y="129"/>
                  </a:cubicBezTo>
                  <a:cubicBezTo>
                    <a:pt x="487" y="134"/>
                    <a:pt x="492" y="141"/>
                    <a:pt x="492" y="150"/>
                  </a:cubicBezTo>
                  <a:cubicBezTo>
                    <a:pt x="492" y="158"/>
                    <a:pt x="487" y="166"/>
                    <a:pt x="480" y="170"/>
                  </a:cubicBezTo>
                  <a:cubicBezTo>
                    <a:pt x="257" y="295"/>
                    <a:pt x="257" y="295"/>
                    <a:pt x="257" y="295"/>
                  </a:cubicBezTo>
                  <a:cubicBezTo>
                    <a:pt x="254" y="298"/>
                    <a:pt x="250" y="299"/>
                    <a:pt x="246" y="299"/>
                  </a:cubicBezTo>
                  <a:close/>
                  <a:moveTo>
                    <a:pt x="72" y="150"/>
                  </a:moveTo>
                  <a:cubicBezTo>
                    <a:pt x="246" y="248"/>
                    <a:pt x="246" y="248"/>
                    <a:pt x="246" y="248"/>
                  </a:cubicBezTo>
                  <a:cubicBezTo>
                    <a:pt x="420" y="150"/>
                    <a:pt x="420" y="150"/>
                    <a:pt x="420" y="150"/>
                  </a:cubicBezTo>
                  <a:cubicBezTo>
                    <a:pt x="246" y="52"/>
                    <a:pt x="246" y="52"/>
                    <a:pt x="246" y="52"/>
                  </a:cubicBezTo>
                  <a:lnTo>
                    <a:pt x="72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19" name="Freeform 124"/>
            <p:cNvSpPr>
              <a:spLocks noEditPoints="1"/>
            </p:cNvSpPr>
            <p:nvPr/>
          </p:nvSpPr>
          <p:spPr bwMode="auto">
            <a:xfrm>
              <a:off x="2844800" y="4067176"/>
              <a:ext cx="50800" cy="77788"/>
            </a:xfrm>
            <a:custGeom>
              <a:avLst/>
              <a:gdLst>
                <a:gd name="T0" fmla="*/ 24 w 270"/>
                <a:gd name="T1" fmla="*/ 410 h 410"/>
                <a:gd name="T2" fmla="*/ 12 w 270"/>
                <a:gd name="T3" fmla="*/ 407 h 410"/>
                <a:gd name="T4" fmla="*/ 0 w 270"/>
                <a:gd name="T5" fmla="*/ 387 h 410"/>
                <a:gd name="T6" fmla="*/ 0 w 270"/>
                <a:gd name="T7" fmla="*/ 147 h 410"/>
                <a:gd name="T8" fmla="*/ 13 w 270"/>
                <a:gd name="T9" fmla="*/ 127 h 410"/>
                <a:gd name="T10" fmla="*/ 235 w 270"/>
                <a:gd name="T11" fmla="*/ 4 h 410"/>
                <a:gd name="T12" fmla="*/ 258 w 270"/>
                <a:gd name="T13" fmla="*/ 5 h 410"/>
                <a:gd name="T14" fmla="*/ 270 w 270"/>
                <a:gd name="T15" fmla="*/ 25 h 410"/>
                <a:gd name="T16" fmla="*/ 270 w 270"/>
                <a:gd name="T17" fmla="*/ 264 h 410"/>
                <a:gd name="T18" fmla="*/ 257 w 270"/>
                <a:gd name="T19" fmla="*/ 285 h 410"/>
                <a:gd name="T20" fmla="*/ 35 w 270"/>
                <a:gd name="T21" fmla="*/ 407 h 410"/>
                <a:gd name="T22" fmla="*/ 24 w 270"/>
                <a:gd name="T23" fmla="*/ 410 h 410"/>
                <a:gd name="T24" fmla="*/ 47 w 270"/>
                <a:gd name="T25" fmla="*/ 161 h 410"/>
                <a:gd name="T26" fmla="*/ 47 w 270"/>
                <a:gd name="T27" fmla="*/ 347 h 410"/>
                <a:gd name="T28" fmla="*/ 222 w 270"/>
                <a:gd name="T29" fmla="*/ 251 h 410"/>
                <a:gd name="T30" fmla="*/ 222 w 270"/>
                <a:gd name="T31" fmla="*/ 65 h 410"/>
                <a:gd name="T32" fmla="*/ 47 w 270"/>
                <a:gd name="T33" fmla="*/ 161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0" h="410">
                  <a:moveTo>
                    <a:pt x="24" y="410"/>
                  </a:moveTo>
                  <a:cubicBezTo>
                    <a:pt x="20" y="410"/>
                    <a:pt x="16" y="409"/>
                    <a:pt x="12" y="407"/>
                  </a:cubicBezTo>
                  <a:cubicBezTo>
                    <a:pt x="5" y="403"/>
                    <a:pt x="0" y="395"/>
                    <a:pt x="0" y="38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9"/>
                    <a:pt x="5" y="131"/>
                    <a:pt x="13" y="127"/>
                  </a:cubicBezTo>
                  <a:cubicBezTo>
                    <a:pt x="235" y="4"/>
                    <a:pt x="235" y="4"/>
                    <a:pt x="235" y="4"/>
                  </a:cubicBezTo>
                  <a:cubicBezTo>
                    <a:pt x="242" y="0"/>
                    <a:pt x="251" y="0"/>
                    <a:pt x="258" y="5"/>
                  </a:cubicBezTo>
                  <a:cubicBezTo>
                    <a:pt x="265" y="9"/>
                    <a:pt x="270" y="17"/>
                    <a:pt x="270" y="25"/>
                  </a:cubicBezTo>
                  <a:cubicBezTo>
                    <a:pt x="270" y="264"/>
                    <a:pt x="270" y="264"/>
                    <a:pt x="270" y="264"/>
                  </a:cubicBezTo>
                  <a:cubicBezTo>
                    <a:pt x="270" y="273"/>
                    <a:pt x="265" y="281"/>
                    <a:pt x="257" y="285"/>
                  </a:cubicBezTo>
                  <a:cubicBezTo>
                    <a:pt x="35" y="407"/>
                    <a:pt x="35" y="407"/>
                    <a:pt x="35" y="407"/>
                  </a:cubicBezTo>
                  <a:cubicBezTo>
                    <a:pt x="32" y="409"/>
                    <a:pt x="28" y="410"/>
                    <a:pt x="24" y="410"/>
                  </a:cubicBezTo>
                  <a:close/>
                  <a:moveTo>
                    <a:pt x="47" y="161"/>
                  </a:moveTo>
                  <a:cubicBezTo>
                    <a:pt x="47" y="347"/>
                    <a:pt x="47" y="347"/>
                    <a:pt x="47" y="347"/>
                  </a:cubicBezTo>
                  <a:cubicBezTo>
                    <a:pt x="222" y="251"/>
                    <a:pt x="222" y="251"/>
                    <a:pt x="222" y="251"/>
                  </a:cubicBezTo>
                  <a:cubicBezTo>
                    <a:pt x="222" y="65"/>
                    <a:pt x="222" y="65"/>
                    <a:pt x="222" y="65"/>
                  </a:cubicBezTo>
                  <a:lnTo>
                    <a:pt x="47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20" name="Freeform 125"/>
            <p:cNvSpPr>
              <a:spLocks noEditPoints="1"/>
            </p:cNvSpPr>
            <p:nvPr/>
          </p:nvSpPr>
          <p:spPr bwMode="auto">
            <a:xfrm>
              <a:off x="2801938" y="4067176"/>
              <a:ext cx="50800" cy="77788"/>
            </a:xfrm>
            <a:custGeom>
              <a:avLst/>
              <a:gdLst>
                <a:gd name="T0" fmla="*/ 246 w 269"/>
                <a:gd name="T1" fmla="*/ 410 h 410"/>
                <a:gd name="T2" fmla="*/ 235 w 269"/>
                <a:gd name="T3" fmla="*/ 407 h 410"/>
                <a:gd name="T4" fmla="*/ 13 w 269"/>
                <a:gd name="T5" fmla="*/ 285 h 410"/>
                <a:gd name="T6" fmla="*/ 0 w 269"/>
                <a:gd name="T7" fmla="*/ 264 h 410"/>
                <a:gd name="T8" fmla="*/ 0 w 269"/>
                <a:gd name="T9" fmla="*/ 25 h 410"/>
                <a:gd name="T10" fmla="*/ 12 w 269"/>
                <a:gd name="T11" fmla="*/ 5 h 410"/>
                <a:gd name="T12" fmla="*/ 35 w 269"/>
                <a:gd name="T13" fmla="*/ 4 h 410"/>
                <a:gd name="T14" fmla="*/ 257 w 269"/>
                <a:gd name="T15" fmla="*/ 127 h 410"/>
                <a:gd name="T16" fmla="*/ 269 w 269"/>
                <a:gd name="T17" fmla="*/ 147 h 410"/>
                <a:gd name="T18" fmla="*/ 269 w 269"/>
                <a:gd name="T19" fmla="*/ 387 h 410"/>
                <a:gd name="T20" fmla="*/ 258 w 269"/>
                <a:gd name="T21" fmla="*/ 407 h 410"/>
                <a:gd name="T22" fmla="*/ 246 w 269"/>
                <a:gd name="T23" fmla="*/ 410 h 410"/>
                <a:gd name="T24" fmla="*/ 47 w 269"/>
                <a:gd name="T25" fmla="*/ 251 h 410"/>
                <a:gd name="T26" fmla="*/ 222 w 269"/>
                <a:gd name="T27" fmla="*/ 347 h 410"/>
                <a:gd name="T28" fmla="*/ 222 w 269"/>
                <a:gd name="T29" fmla="*/ 161 h 410"/>
                <a:gd name="T30" fmla="*/ 47 w 269"/>
                <a:gd name="T31" fmla="*/ 65 h 410"/>
                <a:gd name="T32" fmla="*/ 47 w 269"/>
                <a:gd name="T33" fmla="*/ 251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9" h="410">
                  <a:moveTo>
                    <a:pt x="246" y="410"/>
                  </a:moveTo>
                  <a:cubicBezTo>
                    <a:pt x="242" y="410"/>
                    <a:pt x="238" y="409"/>
                    <a:pt x="235" y="407"/>
                  </a:cubicBezTo>
                  <a:cubicBezTo>
                    <a:pt x="13" y="285"/>
                    <a:pt x="13" y="285"/>
                    <a:pt x="13" y="285"/>
                  </a:cubicBezTo>
                  <a:cubicBezTo>
                    <a:pt x="5" y="281"/>
                    <a:pt x="0" y="273"/>
                    <a:pt x="0" y="26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7"/>
                    <a:pt x="5" y="9"/>
                    <a:pt x="12" y="5"/>
                  </a:cubicBezTo>
                  <a:cubicBezTo>
                    <a:pt x="19" y="0"/>
                    <a:pt x="28" y="0"/>
                    <a:pt x="35" y="4"/>
                  </a:cubicBezTo>
                  <a:cubicBezTo>
                    <a:pt x="257" y="127"/>
                    <a:pt x="257" y="127"/>
                    <a:pt x="257" y="127"/>
                  </a:cubicBezTo>
                  <a:cubicBezTo>
                    <a:pt x="265" y="131"/>
                    <a:pt x="269" y="139"/>
                    <a:pt x="269" y="147"/>
                  </a:cubicBezTo>
                  <a:cubicBezTo>
                    <a:pt x="269" y="387"/>
                    <a:pt x="269" y="387"/>
                    <a:pt x="269" y="387"/>
                  </a:cubicBezTo>
                  <a:cubicBezTo>
                    <a:pt x="269" y="395"/>
                    <a:pt x="265" y="403"/>
                    <a:pt x="258" y="407"/>
                  </a:cubicBezTo>
                  <a:cubicBezTo>
                    <a:pt x="254" y="409"/>
                    <a:pt x="250" y="410"/>
                    <a:pt x="246" y="410"/>
                  </a:cubicBezTo>
                  <a:close/>
                  <a:moveTo>
                    <a:pt x="47" y="251"/>
                  </a:moveTo>
                  <a:cubicBezTo>
                    <a:pt x="222" y="347"/>
                    <a:pt x="222" y="347"/>
                    <a:pt x="222" y="347"/>
                  </a:cubicBezTo>
                  <a:cubicBezTo>
                    <a:pt x="222" y="161"/>
                    <a:pt x="222" y="161"/>
                    <a:pt x="222" y="161"/>
                  </a:cubicBezTo>
                  <a:cubicBezTo>
                    <a:pt x="47" y="65"/>
                    <a:pt x="47" y="65"/>
                    <a:pt x="47" y="65"/>
                  </a:cubicBezTo>
                  <a:lnTo>
                    <a:pt x="47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21" name="Freeform 126"/>
            <p:cNvSpPr>
              <a:spLocks noEditPoints="1"/>
            </p:cNvSpPr>
            <p:nvPr/>
          </p:nvSpPr>
          <p:spPr bwMode="auto">
            <a:xfrm>
              <a:off x="2638425" y="4043363"/>
              <a:ext cx="93663" cy="57150"/>
            </a:xfrm>
            <a:custGeom>
              <a:avLst/>
              <a:gdLst>
                <a:gd name="T0" fmla="*/ 246 w 491"/>
                <a:gd name="T1" fmla="*/ 299 h 299"/>
                <a:gd name="T2" fmla="*/ 234 w 491"/>
                <a:gd name="T3" fmla="*/ 295 h 299"/>
                <a:gd name="T4" fmla="*/ 12 w 491"/>
                <a:gd name="T5" fmla="*/ 170 h 299"/>
                <a:gd name="T6" fmla="*/ 0 w 491"/>
                <a:gd name="T7" fmla="*/ 150 h 299"/>
                <a:gd name="T8" fmla="*/ 12 w 491"/>
                <a:gd name="T9" fmla="*/ 129 h 299"/>
                <a:gd name="T10" fmla="*/ 234 w 491"/>
                <a:gd name="T11" fmla="*/ 4 h 299"/>
                <a:gd name="T12" fmla="*/ 257 w 491"/>
                <a:gd name="T13" fmla="*/ 4 h 299"/>
                <a:gd name="T14" fmla="*/ 479 w 491"/>
                <a:gd name="T15" fmla="*/ 129 h 299"/>
                <a:gd name="T16" fmla="*/ 491 w 491"/>
                <a:gd name="T17" fmla="*/ 150 h 299"/>
                <a:gd name="T18" fmla="*/ 479 w 491"/>
                <a:gd name="T19" fmla="*/ 170 h 299"/>
                <a:gd name="T20" fmla="*/ 257 w 491"/>
                <a:gd name="T21" fmla="*/ 295 h 299"/>
                <a:gd name="T22" fmla="*/ 246 w 491"/>
                <a:gd name="T23" fmla="*/ 299 h 299"/>
                <a:gd name="T24" fmla="*/ 72 w 491"/>
                <a:gd name="T25" fmla="*/ 150 h 299"/>
                <a:gd name="T26" fmla="*/ 246 w 491"/>
                <a:gd name="T27" fmla="*/ 248 h 299"/>
                <a:gd name="T28" fmla="*/ 420 w 491"/>
                <a:gd name="T29" fmla="*/ 150 h 299"/>
                <a:gd name="T30" fmla="*/ 246 w 491"/>
                <a:gd name="T31" fmla="*/ 52 h 299"/>
                <a:gd name="T32" fmla="*/ 72 w 491"/>
                <a:gd name="T33" fmla="*/ 15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1" h="299">
                  <a:moveTo>
                    <a:pt x="246" y="299"/>
                  </a:moveTo>
                  <a:cubicBezTo>
                    <a:pt x="242" y="299"/>
                    <a:pt x="238" y="298"/>
                    <a:pt x="234" y="295"/>
                  </a:cubicBezTo>
                  <a:cubicBezTo>
                    <a:pt x="12" y="170"/>
                    <a:pt x="12" y="170"/>
                    <a:pt x="12" y="170"/>
                  </a:cubicBezTo>
                  <a:cubicBezTo>
                    <a:pt x="5" y="166"/>
                    <a:pt x="0" y="158"/>
                    <a:pt x="0" y="150"/>
                  </a:cubicBezTo>
                  <a:cubicBezTo>
                    <a:pt x="0" y="141"/>
                    <a:pt x="5" y="134"/>
                    <a:pt x="12" y="129"/>
                  </a:cubicBezTo>
                  <a:cubicBezTo>
                    <a:pt x="234" y="4"/>
                    <a:pt x="234" y="4"/>
                    <a:pt x="234" y="4"/>
                  </a:cubicBezTo>
                  <a:cubicBezTo>
                    <a:pt x="241" y="0"/>
                    <a:pt x="250" y="0"/>
                    <a:pt x="257" y="4"/>
                  </a:cubicBezTo>
                  <a:cubicBezTo>
                    <a:pt x="479" y="129"/>
                    <a:pt x="479" y="129"/>
                    <a:pt x="479" y="129"/>
                  </a:cubicBezTo>
                  <a:cubicBezTo>
                    <a:pt x="487" y="134"/>
                    <a:pt x="491" y="141"/>
                    <a:pt x="491" y="150"/>
                  </a:cubicBezTo>
                  <a:cubicBezTo>
                    <a:pt x="491" y="158"/>
                    <a:pt x="487" y="166"/>
                    <a:pt x="479" y="170"/>
                  </a:cubicBezTo>
                  <a:cubicBezTo>
                    <a:pt x="257" y="295"/>
                    <a:pt x="257" y="295"/>
                    <a:pt x="257" y="295"/>
                  </a:cubicBezTo>
                  <a:cubicBezTo>
                    <a:pt x="254" y="298"/>
                    <a:pt x="250" y="299"/>
                    <a:pt x="246" y="299"/>
                  </a:cubicBezTo>
                  <a:close/>
                  <a:moveTo>
                    <a:pt x="72" y="150"/>
                  </a:moveTo>
                  <a:cubicBezTo>
                    <a:pt x="246" y="248"/>
                    <a:pt x="246" y="248"/>
                    <a:pt x="246" y="248"/>
                  </a:cubicBezTo>
                  <a:cubicBezTo>
                    <a:pt x="420" y="150"/>
                    <a:pt x="420" y="150"/>
                    <a:pt x="420" y="150"/>
                  </a:cubicBezTo>
                  <a:cubicBezTo>
                    <a:pt x="246" y="52"/>
                    <a:pt x="246" y="52"/>
                    <a:pt x="246" y="52"/>
                  </a:cubicBezTo>
                  <a:lnTo>
                    <a:pt x="72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22" name="Freeform 127"/>
            <p:cNvSpPr>
              <a:spLocks noEditPoints="1"/>
            </p:cNvSpPr>
            <p:nvPr/>
          </p:nvSpPr>
          <p:spPr bwMode="auto">
            <a:xfrm>
              <a:off x="2679700" y="4067176"/>
              <a:ext cx="52388" cy="77788"/>
            </a:xfrm>
            <a:custGeom>
              <a:avLst/>
              <a:gdLst>
                <a:gd name="T0" fmla="*/ 24 w 269"/>
                <a:gd name="T1" fmla="*/ 410 h 410"/>
                <a:gd name="T2" fmla="*/ 12 w 269"/>
                <a:gd name="T3" fmla="*/ 407 h 410"/>
                <a:gd name="T4" fmla="*/ 0 w 269"/>
                <a:gd name="T5" fmla="*/ 387 h 410"/>
                <a:gd name="T6" fmla="*/ 0 w 269"/>
                <a:gd name="T7" fmla="*/ 147 h 410"/>
                <a:gd name="T8" fmla="*/ 12 w 269"/>
                <a:gd name="T9" fmla="*/ 127 h 410"/>
                <a:gd name="T10" fmla="*/ 234 w 269"/>
                <a:gd name="T11" fmla="*/ 4 h 410"/>
                <a:gd name="T12" fmla="*/ 258 w 269"/>
                <a:gd name="T13" fmla="*/ 5 h 410"/>
                <a:gd name="T14" fmla="*/ 269 w 269"/>
                <a:gd name="T15" fmla="*/ 25 h 410"/>
                <a:gd name="T16" fmla="*/ 269 w 269"/>
                <a:gd name="T17" fmla="*/ 264 h 410"/>
                <a:gd name="T18" fmla="*/ 257 w 269"/>
                <a:gd name="T19" fmla="*/ 285 h 410"/>
                <a:gd name="T20" fmla="*/ 35 w 269"/>
                <a:gd name="T21" fmla="*/ 407 h 410"/>
                <a:gd name="T22" fmla="*/ 24 w 269"/>
                <a:gd name="T23" fmla="*/ 410 h 410"/>
                <a:gd name="T24" fmla="*/ 47 w 269"/>
                <a:gd name="T25" fmla="*/ 161 h 410"/>
                <a:gd name="T26" fmla="*/ 47 w 269"/>
                <a:gd name="T27" fmla="*/ 347 h 410"/>
                <a:gd name="T28" fmla="*/ 222 w 269"/>
                <a:gd name="T29" fmla="*/ 251 h 410"/>
                <a:gd name="T30" fmla="*/ 222 w 269"/>
                <a:gd name="T31" fmla="*/ 65 h 410"/>
                <a:gd name="T32" fmla="*/ 47 w 269"/>
                <a:gd name="T33" fmla="*/ 161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9" h="410">
                  <a:moveTo>
                    <a:pt x="24" y="410"/>
                  </a:moveTo>
                  <a:cubicBezTo>
                    <a:pt x="20" y="410"/>
                    <a:pt x="16" y="409"/>
                    <a:pt x="12" y="407"/>
                  </a:cubicBezTo>
                  <a:cubicBezTo>
                    <a:pt x="5" y="403"/>
                    <a:pt x="0" y="395"/>
                    <a:pt x="0" y="38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9"/>
                    <a:pt x="5" y="131"/>
                    <a:pt x="12" y="127"/>
                  </a:cubicBezTo>
                  <a:cubicBezTo>
                    <a:pt x="234" y="4"/>
                    <a:pt x="234" y="4"/>
                    <a:pt x="234" y="4"/>
                  </a:cubicBezTo>
                  <a:cubicBezTo>
                    <a:pt x="242" y="0"/>
                    <a:pt x="251" y="0"/>
                    <a:pt x="258" y="5"/>
                  </a:cubicBezTo>
                  <a:cubicBezTo>
                    <a:pt x="265" y="9"/>
                    <a:pt x="269" y="17"/>
                    <a:pt x="269" y="25"/>
                  </a:cubicBezTo>
                  <a:cubicBezTo>
                    <a:pt x="269" y="264"/>
                    <a:pt x="269" y="264"/>
                    <a:pt x="269" y="264"/>
                  </a:cubicBezTo>
                  <a:cubicBezTo>
                    <a:pt x="269" y="273"/>
                    <a:pt x="265" y="281"/>
                    <a:pt x="257" y="285"/>
                  </a:cubicBezTo>
                  <a:cubicBezTo>
                    <a:pt x="35" y="407"/>
                    <a:pt x="35" y="407"/>
                    <a:pt x="35" y="407"/>
                  </a:cubicBezTo>
                  <a:cubicBezTo>
                    <a:pt x="32" y="409"/>
                    <a:pt x="28" y="410"/>
                    <a:pt x="24" y="410"/>
                  </a:cubicBezTo>
                  <a:close/>
                  <a:moveTo>
                    <a:pt x="47" y="161"/>
                  </a:moveTo>
                  <a:cubicBezTo>
                    <a:pt x="47" y="347"/>
                    <a:pt x="47" y="347"/>
                    <a:pt x="47" y="347"/>
                  </a:cubicBezTo>
                  <a:cubicBezTo>
                    <a:pt x="222" y="251"/>
                    <a:pt x="222" y="251"/>
                    <a:pt x="222" y="251"/>
                  </a:cubicBezTo>
                  <a:cubicBezTo>
                    <a:pt x="222" y="65"/>
                    <a:pt x="222" y="65"/>
                    <a:pt x="222" y="65"/>
                  </a:cubicBezTo>
                  <a:lnTo>
                    <a:pt x="47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23" name="Freeform 128"/>
            <p:cNvSpPr>
              <a:spLocks noEditPoints="1"/>
            </p:cNvSpPr>
            <p:nvPr/>
          </p:nvSpPr>
          <p:spPr bwMode="auto">
            <a:xfrm>
              <a:off x="2638425" y="4067176"/>
              <a:ext cx="50800" cy="77788"/>
            </a:xfrm>
            <a:custGeom>
              <a:avLst/>
              <a:gdLst>
                <a:gd name="T0" fmla="*/ 246 w 269"/>
                <a:gd name="T1" fmla="*/ 410 h 410"/>
                <a:gd name="T2" fmla="*/ 234 w 269"/>
                <a:gd name="T3" fmla="*/ 407 h 410"/>
                <a:gd name="T4" fmla="*/ 12 w 269"/>
                <a:gd name="T5" fmla="*/ 285 h 410"/>
                <a:gd name="T6" fmla="*/ 0 w 269"/>
                <a:gd name="T7" fmla="*/ 264 h 410"/>
                <a:gd name="T8" fmla="*/ 0 w 269"/>
                <a:gd name="T9" fmla="*/ 25 h 410"/>
                <a:gd name="T10" fmla="*/ 12 w 269"/>
                <a:gd name="T11" fmla="*/ 5 h 410"/>
                <a:gd name="T12" fmla="*/ 35 w 269"/>
                <a:gd name="T13" fmla="*/ 4 h 410"/>
                <a:gd name="T14" fmla="*/ 257 w 269"/>
                <a:gd name="T15" fmla="*/ 127 h 410"/>
                <a:gd name="T16" fmla="*/ 269 w 269"/>
                <a:gd name="T17" fmla="*/ 147 h 410"/>
                <a:gd name="T18" fmla="*/ 269 w 269"/>
                <a:gd name="T19" fmla="*/ 387 h 410"/>
                <a:gd name="T20" fmla="*/ 258 w 269"/>
                <a:gd name="T21" fmla="*/ 407 h 410"/>
                <a:gd name="T22" fmla="*/ 246 w 269"/>
                <a:gd name="T23" fmla="*/ 410 h 410"/>
                <a:gd name="T24" fmla="*/ 47 w 269"/>
                <a:gd name="T25" fmla="*/ 251 h 410"/>
                <a:gd name="T26" fmla="*/ 222 w 269"/>
                <a:gd name="T27" fmla="*/ 347 h 410"/>
                <a:gd name="T28" fmla="*/ 222 w 269"/>
                <a:gd name="T29" fmla="*/ 161 h 410"/>
                <a:gd name="T30" fmla="*/ 47 w 269"/>
                <a:gd name="T31" fmla="*/ 65 h 410"/>
                <a:gd name="T32" fmla="*/ 47 w 269"/>
                <a:gd name="T33" fmla="*/ 251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9" h="410">
                  <a:moveTo>
                    <a:pt x="246" y="410"/>
                  </a:moveTo>
                  <a:cubicBezTo>
                    <a:pt x="242" y="410"/>
                    <a:pt x="238" y="409"/>
                    <a:pt x="234" y="407"/>
                  </a:cubicBezTo>
                  <a:cubicBezTo>
                    <a:pt x="12" y="285"/>
                    <a:pt x="12" y="285"/>
                    <a:pt x="12" y="285"/>
                  </a:cubicBezTo>
                  <a:cubicBezTo>
                    <a:pt x="5" y="281"/>
                    <a:pt x="0" y="273"/>
                    <a:pt x="0" y="26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7"/>
                    <a:pt x="5" y="9"/>
                    <a:pt x="12" y="5"/>
                  </a:cubicBezTo>
                  <a:cubicBezTo>
                    <a:pt x="19" y="0"/>
                    <a:pt x="28" y="0"/>
                    <a:pt x="35" y="4"/>
                  </a:cubicBezTo>
                  <a:cubicBezTo>
                    <a:pt x="257" y="127"/>
                    <a:pt x="257" y="127"/>
                    <a:pt x="257" y="127"/>
                  </a:cubicBezTo>
                  <a:cubicBezTo>
                    <a:pt x="265" y="131"/>
                    <a:pt x="269" y="139"/>
                    <a:pt x="269" y="147"/>
                  </a:cubicBezTo>
                  <a:cubicBezTo>
                    <a:pt x="269" y="387"/>
                    <a:pt x="269" y="387"/>
                    <a:pt x="269" y="387"/>
                  </a:cubicBezTo>
                  <a:cubicBezTo>
                    <a:pt x="269" y="395"/>
                    <a:pt x="265" y="403"/>
                    <a:pt x="258" y="407"/>
                  </a:cubicBezTo>
                  <a:cubicBezTo>
                    <a:pt x="254" y="409"/>
                    <a:pt x="250" y="410"/>
                    <a:pt x="246" y="410"/>
                  </a:cubicBezTo>
                  <a:close/>
                  <a:moveTo>
                    <a:pt x="47" y="251"/>
                  </a:moveTo>
                  <a:cubicBezTo>
                    <a:pt x="222" y="347"/>
                    <a:pt x="222" y="347"/>
                    <a:pt x="222" y="347"/>
                  </a:cubicBezTo>
                  <a:cubicBezTo>
                    <a:pt x="222" y="161"/>
                    <a:pt x="222" y="161"/>
                    <a:pt x="222" y="161"/>
                  </a:cubicBezTo>
                  <a:cubicBezTo>
                    <a:pt x="47" y="65"/>
                    <a:pt x="47" y="65"/>
                    <a:pt x="47" y="65"/>
                  </a:cubicBezTo>
                  <a:lnTo>
                    <a:pt x="47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24" name="Freeform 129"/>
            <p:cNvSpPr>
              <a:spLocks noEditPoints="1"/>
            </p:cNvSpPr>
            <p:nvPr/>
          </p:nvSpPr>
          <p:spPr bwMode="auto">
            <a:xfrm>
              <a:off x="2473325" y="4043363"/>
              <a:ext cx="93663" cy="57150"/>
            </a:xfrm>
            <a:custGeom>
              <a:avLst/>
              <a:gdLst>
                <a:gd name="T0" fmla="*/ 246 w 491"/>
                <a:gd name="T1" fmla="*/ 299 h 299"/>
                <a:gd name="T2" fmla="*/ 234 w 491"/>
                <a:gd name="T3" fmla="*/ 295 h 299"/>
                <a:gd name="T4" fmla="*/ 12 w 491"/>
                <a:gd name="T5" fmla="*/ 170 h 299"/>
                <a:gd name="T6" fmla="*/ 0 w 491"/>
                <a:gd name="T7" fmla="*/ 150 h 299"/>
                <a:gd name="T8" fmla="*/ 12 w 491"/>
                <a:gd name="T9" fmla="*/ 129 h 299"/>
                <a:gd name="T10" fmla="*/ 234 w 491"/>
                <a:gd name="T11" fmla="*/ 4 h 299"/>
                <a:gd name="T12" fmla="*/ 257 w 491"/>
                <a:gd name="T13" fmla="*/ 4 h 299"/>
                <a:gd name="T14" fmla="*/ 479 w 491"/>
                <a:gd name="T15" fmla="*/ 129 h 299"/>
                <a:gd name="T16" fmla="*/ 491 w 491"/>
                <a:gd name="T17" fmla="*/ 150 h 299"/>
                <a:gd name="T18" fmla="*/ 479 w 491"/>
                <a:gd name="T19" fmla="*/ 170 h 299"/>
                <a:gd name="T20" fmla="*/ 257 w 491"/>
                <a:gd name="T21" fmla="*/ 295 h 299"/>
                <a:gd name="T22" fmla="*/ 246 w 491"/>
                <a:gd name="T23" fmla="*/ 299 h 299"/>
                <a:gd name="T24" fmla="*/ 71 w 491"/>
                <a:gd name="T25" fmla="*/ 150 h 299"/>
                <a:gd name="T26" fmla="*/ 246 w 491"/>
                <a:gd name="T27" fmla="*/ 248 h 299"/>
                <a:gd name="T28" fmla="*/ 420 w 491"/>
                <a:gd name="T29" fmla="*/ 150 h 299"/>
                <a:gd name="T30" fmla="*/ 246 w 491"/>
                <a:gd name="T31" fmla="*/ 52 h 299"/>
                <a:gd name="T32" fmla="*/ 71 w 491"/>
                <a:gd name="T33" fmla="*/ 15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1" h="299">
                  <a:moveTo>
                    <a:pt x="246" y="299"/>
                  </a:moveTo>
                  <a:cubicBezTo>
                    <a:pt x="242" y="299"/>
                    <a:pt x="238" y="298"/>
                    <a:pt x="234" y="295"/>
                  </a:cubicBezTo>
                  <a:cubicBezTo>
                    <a:pt x="12" y="170"/>
                    <a:pt x="12" y="170"/>
                    <a:pt x="12" y="170"/>
                  </a:cubicBezTo>
                  <a:cubicBezTo>
                    <a:pt x="5" y="166"/>
                    <a:pt x="0" y="158"/>
                    <a:pt x="0" y="150"/>
                  </a:cubicBezTo>
                  <a:cubicBezTo>
                    <a:pt x="0" y="141"/>
                    <a:pt x="5" y="134"/>
                    <a:pt x="12" y="129"/>
                  </a:cubicBezTo>
                  <a:cubicBezTo>
                    <a:pt x="234" y="4"/>
                    <a:pt x="234" y="4"/>
                    <a:pt x="234" y="4"/>
                  </a:cubicBezTo>
                  <a:cubicBezTo>
                    <a:pt x="241" y="0"/>
                    <a:pt x="250" y="0"/>
                    <a:pt x="257" y="4"/>
                  </a:cubicBezTo>
                  <a:cubicBezTo>
                    <a:pt x="479" y="129"/>
                    <a:pt x="479" y="129"/>
                    <a:pt x="479" y="129"/>
                  </a:cubicBezTo>
                  <a:cubicBezTo>
                    <a:pt x="487" y="134"/>
                    <a:pt x="491" y="141"/>
                    <a:pt x="491" y="150"/>
                  </a:cubicBezTo>
                  <a:cubicBezTo>
                    <a:pt x="491" y="158"/>
                    <a:pt x="487" y="166"/>
                    <a:pt x="479" y="170"/>
                  </a:cubicBezTo>
                  <a:cubicBezTo>
                    <a:pt x="257" y="295"/>
                    <a:pt x="257" y="295"/>
                    <a:pt x="257" y="295"/>
                  </a:cubicBezTo>
                  <a:cubicBezTo>
                    <a:pt x="253" y="298"/>
                    <a:pt x="250" y="299"/>
                    <a:pt x="246" y="299"/>
                  </a:cubicBezTo>
                  <a:close/>
                  <a:moveTo>
                    <a:pt x="71" y="150"/>
                  </a:moveTo>
                  <a:cubicBezTo>
                    <a:pt x="246" y="248"/>
                    <a:pt x="246" y="248"/>
                    <a:pt x="246" y="248"/>
                  </a:cubicBezTo>
                  <a:cubicBezTo>
                    <a:pt x="420" y="150"/>
                    <a:pt x="420" y="150"/>
                    <a:pt x="420" y="150"/>
                  </a:cubicBezTo>
                  <a:cubicBezTo>
                    <a:pt x="246" y="52"/>
                    <a:pt x="246" y="52"/>
                    <a:pt x="246" y="52"/>
                  </a:cubicBezTo>
                  <a:lnTo>
                    <a:pt x="71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25" name="Freeform 130"/>
            <p:cNvSpPr>
              <a:spLocks noEditPoints="1"/>
            </p:cNvSpPr>
            <p:nvPr/>
          </p:nvSpPr>
          <p:spPr bwMode="auto">
            <a:xfrm>
              <a:off x="2516188" y="4067176"/>
              <a:ext cx="50800" cy="77788"/>
            </a:xfrm>
            <a:custGeom>
              <a:avLst/>
              <a:gdLst>
                <a:gd name="T0" fmla="*/ 24 w 269"/>
                <a:gd name="T1" fmla="*/ 410 h 410"/>
                <a:gd name="T2" fmla="*/ 12 w 269"/>
                <a:gd name="T3" fmla="*/ 407 h 410"/>
                <a:gd name="T4" fmla="*/ 0 w 269"/>
                <a:gd name="T5" fmla="*/ 387 h 410"/>
                <a:gd name="T6" fmla="*/ 0 w 269"/>
                <a:gd name="T7" fmla="*/ 147 h 410"/>
                <a:gd name="T8" fmla="*/ 12 w 269"/>
                <a:gd name="T9" fmla="*/ 127 h 410"/>
                <a:gd name="T10" fmla="*/ 234 w 269"/>
                <a:gd name="T11" fmla="*/ 4 h 410"/>
                <a:gd name="T12" fmla="*/ 258 w 269"/>
                <a:gd name="T13" fmla="*/ 5 h 410"/>
                <a:gd name="T14" fmla="*/ 269 w 269"/>
                <a:gd name="T15" fmla="*/ 25 h 410"/>
                <a:gd name="T16" fmla="*/ 269 w 269"/>
                <a:gd name="T17" fmla="*/ 264 h 410"/>
                <a:gd name="T18" fmla="*/ 257 w 269"/>
                <a:gd name="T19" fmla="*/ 285 h 410"/>
                <a:gd name="T20" fmla="*/ 35 w 269"/>
                <a:gd name="T21" fmla="*/ 407 h 410"/>
                <a:gd name="T22" fmla="*/ 24 w 269"/>
                <a:gd name="T23" fmla="*/ 410 h 410"/>
                <a:gd name="T24" fmla="*/ 47 w 269"/>
                <a:gd name="T25" fmla="*/ 161 h 410"/>
                <a:gd name="T26" fmla="*/ 47 w 269"/>
                <a:gd name="T27" fmla="*/ 347 h 410"/>
                <a:gd name="T28" fmla="*/ 222 w 269"/>
                <a:gd name="T29" fmla="*/ 251 h 410"/>
                <a:gd name="T30" fmla="*/ 222 w 269"/>
                <a:gd name="T31" fmla="*/ 65 h 410"/>
                <a:gd name="T32" fmla="*/ 47 w 269"/>
                <a:gd name="T33" fmla="*/ 161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9" h="410">
                  <a:moveTo>
                    <a:pt x="24" y="410"/>
                  </a:moveTo>
                  <a:cubicBezTo>
                    <a:pt x="19" y="410"/>
                    <a:pt x="15" y="409"/>
                    <a:pt x="12" y="407"/>
                  </a:cubicBezTo>
                  <a:cubicBezTo>
                    <a:pt x="4" y="403"/>
                    <a:pt x="0" y="395"/>
                    <a:pt x="0" y="38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9"/>
                    <a:pt x="5" y="131"/>
                    <a:pt x="12" y="127"/>
                  </a:cubicBezTo>
                  <a:cubicBezTo>
                    <a:pt x="234" y="4"/>
                    <a:pt x="234" y="4"/>
                    <a:pt x="234" y="4"/>
                  </a:cubicBezTo>
                  <a:cubicBezTo>
                    <a:pt x="242" y="0"/>
                    <a:pt x="250" y="0"/>
                    <a:pt x="258" y="5"/>
                  </a:cubicBezTo>
                  <a:cubicBezTo>
                    <a:pt x="265" y="9"/>
                    <a:pt x="269" y="17"/>
                    <a:pt x="269" y="25"/>
                  </a:cubicBezTo>
                  <a:cubicBezTo>
                    <a:pt x="269" y="264"/>
                    <a:pt x="269" y="264"/>
                    <a:pt x="269" y="264"/>
                  </a:cubicBezTo>
                  <a:cubicBezTo>
                    <a:pt x="269" y="273"/>
                    <a:pt x="264" y="281"/>
                    <a:pt x="257" y="285"/>
                  </a:cubicBezTo>
                  <a:cubicBezTo>
                    <a:pt x="35" y="407"/>
                    <a:pt x="35" y="407"/>
                    <a:pt x="35" y="407"/>
                  </a:cubicBezTo>
                  <a:cubicBezTo>
                    <a:pt x="31" y="409"/>
                    <a:pt x="27" y="410"/>
                    <a:pt x="24" y="410"/>
                  </a:cubicBezTo>
                  <a:close/>
                  <a:moveTo>
                    <a:pt x="47" y="161"/>
                  </a:moveTo>
                  <a:cubicBezTo>
                    <a:pt x="47" y="347"/>
                    <a:pt x="47" y="347"/>
                    <a:pt x="47" y="347"/>
                  </a:cubicBezTo>
                  <a:cubicBezTo>
                    <a:pt x="222" y="251"/>
                    <a:pt x="222" y="251"/>
                    <a:pt x="222" y="251"/>
                  </a:cubicBezTo>
                  <a:cubicBezTo>
                    <a:pt x="222" y="65"/>
                    <a:pt x="222" y="65"/>
                    <a:pt x="222" y="65"/>
                  </a:cubicBezTo>
                  <a:lnTo>
                    <a:pt x="47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26" name="Freeform 131"/>
            <p:cNvSpPr>
              <a:spLocks noEditPoints="1"/>
            </p:cNvSpPr>
            <p:nvPr/>
          </p:nvSpPr>
          <p:spPr bwMode="auto">
            <a:xfrm>
              <a:off x="2473325" y="4067176"/>
              <a:ext cx="50800" cy="77788"/>
            </a:xfrm>
            <a:custGeom>
              <a:avLst/>
              <a:gdLst>
                <a:gd name="T0" fmla="*/ 246 w 269"/>
                <a:gd name="T1" fmla="*/ 410 h 410"/>
                <a:gd name="T2" fmla="*/ 234 w 269"/>
                <a:gd name="T3" fmla="*/ 407 h 410"/>
                <a:gd name="T4" fmla="*/ 12 w 269"/>
                <a:gd name="T5" fmla="*/ 285 h 410"/>
                <a:gd name="T6" fmla="*/ 0 w 269"/>
                <a:gd name="T7" fmla="*/ 264 h 410"/>
                <a:gd name="T8" fmla="*/ 0 w 269"/>
                <a:gd name="T9" fmla="*/ 25 h 410"/>
                <a:gd name="T10" fmla="*/ 12 w 269"/>
                <a:gd name="T11" fmla="*/ 5 h 410"/>
                <a:gd name="T12" fmla="*/ 35 w 269"/>
                <a:gd name="T13" fmla="*/ 4 h 410"/>
                <a:gd name="T14" fmla="*/ 257 w 269"/>
                <a:gd name="T15" fmla="*/ 127 h 410"/>
                <a:gd name="T16" fmla="*/ 269 w 269"/>
                <a:gd name="T17" fmla="*/ 147 h 410"/>
                <a:gd name="T18" fmla="*/ 269 w 269"/>
                <a:gd name="T19" fmla="*/ 387 h 410"/>
                <a:gd name="T20" fmla="*/ 257 w 269"/>
                <a:gd name="T21" fmla="*/ 407 h 410"/>
                <a:gd name="T22" fmla="*/ 246 w 269"/>
                <a:gd name="T23" fmla="*/ 410 h 410"/>
                <a:gd name="T24" fmla="*/ 47 w 269"/>
                <a:gd name="T25" fmla="*/ 251 h 410"/>
                <a:gd name="T26" fmla="*/ 222 w 269"/>
                <a:gd name="T27" fmla="*/ 347 h 410"/>
                <a:gd name="T28" fmla="*/ 222 w 269"/>
                <a:gd name="T29" fmla="*/ 161 h 410"/>
                <a:gd name="T30" fmla="*/ 47 w 269"/>
                <a:gd name="T31" fmla="*/ 65 h 410"/>
                <a:gd name="T32" fmla="*/ 47 w 269"/>
                <a:gd name="T33" fmla="*/ 251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9" h="410">
                  <a:moveTo>
                    <a:pt x="246" y="410"/>
                  </a:moveTo>
                  <a:cubicBezTo>
                    <a:pt x="242" y="410"/>
                    <a:pt x="238" y="409"/>
                    <a:pt x="234" y="407"/>
                  </a:cubicBezTo>
                  <a:cubicBezTo>
                    <a:pt x="12" y="285"/>
                    <a:pt x="12" y="285"/>
                    <a:pt x="12" y="285"/>
                  </a:cubicBezTo>
                  <a:cubicBezTo>
                    <a:pt x="5" y="281"/>
                    <a:pt x="0" y="273"/>
                    <a:pt x="0" y="26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7"/>
                    <a:pt x="4" y="9"/>
                    <a:pt x="12" y="5"/>
                  </a:cubicBezTo>
                  <a:cubicBezTo>
                    <a:pt x="19" y="0"/>
                    <a:pt x="28" y="0"/>
                    <a:pt x="35" y="4"/>
                  </a:cubicBezTo>
                  <a:cubicBezTo>
                    <a:pt x="257" y="127"/>
                    <a:pt x="257" y="127"/>
                    <a:pt x="257" y="127"/>
                  </a:cubicBezTo>
                  <a:cubicBezTo>
                    <a:pt x="264" y="131"/>
                    <a:pt x="269" y="139"/>
                    <a:pt x="269" y="147"/>
                  </a:cubicBezTo>
                  <a:cubicBezTo>
                    <a:pt x="269" y="387"/>
                    <a:pt x="269" y="387"/>
                    <a:pt x="269" y="387"/>
                  </a:cubicBezTo>
                  <a:cubicBezTo>
                    <a:pt x="269" y="395"/>
                    <a:pt x="265" y="403"/>
                    <a:pt x="257" y="407"/>
                  </a:cubicBezTo>
                  <a:cubicBezTo>
                    <a:pt x="254" y="409"/>
                    <a:pt x="250" y="410"/>
                    <a:pt x="246" y="410"/>
                  </a:cubicBezTo>
                  <a:close/>
                  <a:moveTo>
                    <a:pt x="47" y="251"/>
                  </a:moveTo>
                  <a:cubicBezTo>
                    <a:pt x="222" y="347"/>
                    <a:pt x="222" y="347"/>
                    <a:pt x="222" y="347"/>
                  </a:cubicBezTo>
                  <a:cubicBezTo>
                    <a:pt x="222" y="161"/>
                    <a:pt x="222" y="161"/>
                    <a:pt x="222" y="161"/>
                  </a:cubicBezTo>
                  <a:cubicBezTo>
                    <a:pt x="47" y="65"/>
                    <a:pt x="47" y="65"/>
                    <a:pt x="47" y="65"/>
                  </a:cubicBezTo>
                  <a:lnTo>
                    <a:pt x="47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234" name="Group 6233"/>
          <p:cNvGrpSpPr/>
          <p:nvPr/>
        </p:nvGrpSpPr>
        <p:grpSpPr>
          <a:xfrm>
            <a:off x="2815373" y="4623693"/>
            <a:ext cx="319087" cy="325437"/>
            <a:chOff x="2808288" y="4627563"/>
            <a:chExt cx="319087" cy="325437"/>
          </a:xfrm>
        </p:grpSpPr>
        <p:sp>
          <p:nvSpPr>
            <p:cNvPr id="6231" name="Freeform 135"/>
            <p:cNvSpPr>
              <a:spLocks noEditPoints="1"/>
            </p:cNvSpPr>
            <p:nvPr/>
          </p:nvSpPr>
          <p:spPr bwMode="auto">
            <a:xfrm>
              <a:off x="2808288" y="4627563"/>
              <a:ext cx="319087" cy="325437"/>
            </a:xfrm>
            <a:custGeom>
              <a:avLst/>
              <a:gdLst>
                <a:gd name="T0" fmla="*/ 902 w 1264"/>
                <a:gd name="T1" fmla="*/ 90 h 1283"/>
                <a:gd name="T2" fmla="*/ 1075 w 1264"/>
                <a:gd name="T3" fmla="*/ 183 h 1283"/>
                <a:gd name="T4" fmla="*/ 1041 w 1264"/>
                <a:gd name="T5" fmla="*/ 344 h 1283"/>
                <a:gd name="T6" fmla="*/ 1169 w 1264"/>
                <a:gd name="T7" fmla="*/ 355 h 1283"/>
                <a:gd name="T8" fmla="*/ 1260 w 1264"/>
                <a:gd name="T9" fmla="*/ 531 h 1283"/>
                <a:gd name="T10" fmla="*/ 1145 w 1264"/>
                <a:gd name="T11" fmla="*/ 617 h 1283"/>
                <a:gd name="T12" fmla="*/ 1145 w 1264"/>
                <a:gd name="T13" fmla="*/ 665 h 1283"/>
                <a:gd name="T14" fmla="*/ 1260 w 1264"/>
                <a:gd name="T15" fmla="*/ 782 h 1283"/>
                <a:gd name="T16" fmla="*/ 1086 w 1264"/>
                <a:gd name="T17" fmla="*/ 920 h 1283"/>
                <a:gd name="T18" fmla="*/ 1041 w 1264"/>
                <a:gd name="T19" fmla="*/ 942 h 1283"/>
                <a:gd name="T20" fmla="*/ 1075 w 1264"/>
                <a:gd name="T21" fmla="*/ 1099 h 1283"/>
                <a:gd name="T22" fmla="*/ 902 w 1264"/>
                <a:gd name="T23" fmla="*/ 1192 h 1283"/>
                <a:gd name="T24" fmla="*/ 787 w 1264"/>
                <a:gd name="T25" fmla="*/ 1126 h 1283"/>
                <a:gd name="T26" fmla="*/ 721 w 1264"/>
                <a:gd name="T27" fmla="*/ 1272 h 1283"/>
                <a:gd name="T28" fmla="*/ 527 w 1264"/>
                <a:gd name="T29" fmla="*/ 1246 h 1283"/>
                <a:gd name="T30" fmla="*/ 473 w 1264"/>
                <a:gd name="T31" fmla="*/ 1125 h 1283"/>
                <a:gd name="T32" fmla="*/ 333 w 1264"/>
                <a:gd name="T33" fmla="*/ 1204 h 1283"/>
                <a:gd name="T34" fmla="*/ 191 w 1264"/>
                <a:gd name="T35" fmla="*/ 1069 h 1283"/>
                <a:gd name="T36" fmla="*/ 222 w 1264"/>
                <a:gd name="T37" fmla="*/ 942 h 1283"/>
                <a:gd name="T38" fmla="*/ 90 w 1264"/>
                <a:gd name="T39" fmla="*/ 929 h 1283"/>
                <a:gd name="T40" fmla="*/ 4 w 1264"/>
                <a:gd name="T41" fmla="*/ 752 h 1283"/>
                <a:gd name="T42" fmla="*/ 125 w 1264"/>
                <a:gd name="T43" fmla="*/ 643 h 1283"/>
                <a:gd name="T44" fmla="*/ 24 w 1264"/>
                <a:gd name="T45" fmla="*/ 555 h 1283"/>
                <a:gd name="T46" fmla="*/ 59 w 1264"/>
                <a:gd name="T47" fmla="*/ 362 h 1283"/>
                <a:gd name="T48" fmla="*/ 222 w 1264"/>
                <a:gd name="T49" fmla="*/ 345 h 1283"/>
                <a:gd name="T50" fmla="*/ 191 w 1264"/>
                <a:gd name="T51" fmla="*/ 214 h 1283"/>
                <a:gd name="T52" fmla="*/ 333 w 1264"/>
                <a:gd name="T53" fmla="*/ 79 h 1283"/>
                <a:gd name="T54" fmla="*/ 476 w 1264"/>
                <a:gd name="T55" fmla="*/ 161 h 1283"/>
                <a:gd name="T56" fmla="*/ 526 w 1264"/>
                <a:gd name="T57" fmla="*/ 37 h 1283"/>
                <a:gd name="T58" fmla="*/ 721 w 1264"/>
                <a:gd name="T59" fmla="*/ 10 h 1283"/>
                <a:gd name="T60" fmla="*/ 769 w 1264"/>
                <a:gd name="T61" fmla="*/ 149 h 1283"/>
                <a:gd name="T62" fmla="*/ 776 w 1264"/>
                <a:gd name="T63" fmla="*/ 199 h 1283"/>
                <a:gd name="T64" fmla="*/ 718 w 1264"/>
                <a:gd name="T65" fmla="*/ 135 h 1283"/>
                <a:gd name="T66" fmla="*/ 572 w 1264"/>
                <a:gd name="T67" fmla="*/ 40 h 1283"/>
                <a:gd name="T68" fmla="*/ 526 w 1264"/>
                <a:gd name="T69" fmla="*/ 175 h 1283"/>
                <a:gd name="T70" fmla="*/ 404 w 1264"/>
                <a:gd name="T71" fmla="*/ 181 h 1283"/>
                <a:gd name="T72" fmla="*/ 230 w 1264"/>
                <a:gd name="T73" fmla="*/ 190 h 1283"/>
                <a:gd name="T74" fmla="*/ 271 w 1264"/>
                <a:gd name="T75" fmla="*/ 326 h 1283"/>
                <a:gd name="T76" fmla="*/ 176 w 1264"/>
                <a:gd name="T77" fmla="*/ 403 h 1283"/>
                <a:gd name="T78" fmla="*/ 42 w 1264"/>
                <a:gd name="T79" fmla="*/ 513 h 1283"/>
                <a:gd name="T80" fmla="*/ 154 w 1264"/>
                <a:gd name="T81" fmla="*/ 598 h 1283"/>
                <a:gd name="T82" fmla="*/ 122 w 1264"/>
                <a:gd name="T83" fmla="*/ 717 h 1283"/>
                <a:gd name="T84" fmla="*/ 79 w 1264"/>
                <a:gd name="T85" fmla="*/ 884 h 1283"/>
                <a:gd name="T86" fmla="*/ 218 w 1264"/>
                <a:gd name="T87" fmla="*/ 887 h 1283"/>
                <a:gd name="T88" fmla="*/ 271 w 1264"/>
                <a:gd name="T89" fmla="*/ 960 h 1283"/>
                <a:gd name="T90" fmla="*/ 230 w 1264"/>
                <a:gd name="T91" fmla="*/ 1093 h 1283"/>
                <a:gd name="T92" fmla="*/ 401 w 1264"/>
                <a:gd name="T93" fmla="*/ 1104 h 1283"/>
                <a:gd name="T94" fmla="*/ 527 w 1264"/>
                <a:gd name="T95" fmla="*/ 1112 h 1283"/>
                <a:gd name="T96" fmla="*/ 572 w 1264"/>
                <a:gd name="T97" fmla="*/ 1243 h 1283"/>
                <a:gd name="T98" fmla="*/ 717 w 1264"/>
                <a:gd name="T99" fmla="*/ 1151 h 1283"/>
                <a:gd name="T100" fmla="*/ 823 w 1264"/>
                <a:gd name="T101" fmla="*/ 1084 h 1283"/>
                <a:gd name="T102" fmla="*/ 937 w 1264"/>
                <a:gd name="T103" fmla="*/ 1163 h 1283"/>
                <a:gd name="T104" fmla="*/ 1001 w 1264"/>
                <a:gd name="T105" fmla="*/ 1003 h 1283"/>
                <a:gd name="T106" fmla="*/ 1012 w 1264"/>
                <a:gd name="T107" fmla="*/ 915 h 1283"/>
                <a:gd name="T108" fmla="*/ 1183 w 1264"/>
                <a:gd name="T109" fmla="*/ 888 h 1283"/>
                <a:gd name="T110" fmla="*/ 1220 w 1264"/>
                <a:gd name="T111" fmla="*/ 762 h 1283"/>
                <a:gd name="T112" fmla="*/ 1099 w 1264"/>
                <a:gd name="T113" fmla="*/ 642 h 1283"/>
                <a:gd name="T114" fmla="*/ 1219 w 1264"/>
                <a:gd name="T115" fmla="*/ 520 h 1283"/>
                <a:gd name="T116" fmla="*/ 1187 w 1264"/>
                <a:gd name="T117" fmla="*/ 403 h 1283"/>
                <a:gd name="T118" fmla="*/ 1043 w 1264"/>
                <a:gd name="T119" fmla="*/ 396 h 1283"/>
                <a:gd name="T120" fmla="*/ 999 w 1264"/>
                <a:gd name="T121" fmla="*/ 282 h 1283"/>
                <a:gd name="T122" fmla="*/ 937 w 1264"/>
                <a:gd name="T123" fmla="*/ 120 h 1283"/>
                <a:gd name="T124" fmla="*/ 820 w 1264"/>
                <a:gd name="T125" fmla="*/ 201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4" h="1283">
                  <a:moveTo>
                    <a:pt x="788" y="161"/>
                  </a:moveTo>
                  <a:cubicBezTo>
                    <a:pt x="796" y="164"/>
                    <a:pt x="804" y="164"/>
                    <a:pt x="812" y="162"/>
                  </a:cubicBezTo>
                  <a:cubicBezTo>
                    <a:pt x="819" y="161"/>
                    <a:pt x="827" y="157"/>
                    <a:pt x="833" y="151"/>
                  </a:cubicBezTo>
                  <a:cubicBezTo>
                    <a:pt x="902" y="90"/>
                    <a:pt x="902" y="90"/>
                    <a:pt x="902" y="90"/>
                  </a:cubicBezTo>
                  <a:cubicBezTo>
                    <a:pt x="910" y="83"/>
                    <a:pt x="920" y="79"/>
                    <a:pt x="931" y="78"/>
                  </a:cubicBezTo>
                  <a:cubicBezTo>
                    <a:pt x="941" y="78"/>
                    <a:pt x="951" y="81"/>
                    <a:pt x="960" y="87"/>
                  </a:cubicBezTo>
                  <a:cubicBezTo>
                    <a:pt x="1057" y="158"/>
                    <a:pt x="1057" y="158"/>
                    <a:pt x="1057" y="158"/>
                  </a:cubicBezTo>
                  <a:cubicBezTo>
                    <a:pt x="1066" y="164"/>
                    <a:pt x="1072" y="173"/>
                    <a:pt x="1075" y="183"/>
                  </a:cubicBezTo>
                  <a:cubicBezTo>
                    <a:pt x="1078" y="193"/>
                    <a:pt x="1077" y="204"/>
                    <a:pt x="1073" y="214"/>
                  </a:cubicBezTo>
                  <a:cubicBezTo>
                    <a:pt x="1036" y="298"/>
                    <a:pt x="1036" y="298"/>
                    <a:pt x="1036" y="298"/>
                  </a:cubicBezTo>
                  <a:cubicBezTo>
                    <a:pt x="1032" y="306"/>
                    <a:pt x="1031" y="314"/>
                    <a:pt x="1032" y="322"/>
                  </a:cubicBezTo>
                  <a:cubicBezTo>
                    <a:pt x="1033" y="329"/>
                    <a:pt x="1036" y="337"/>
                    <a:pt x="1041" y="344"/>
                  </a:cubicBezTo>
                  <a:cubicBezTo>
                    <a:pt x="1041" y="344"/>
                    <a:pt x="1041" y="344"/>
                    <a:pt x="1041" y="344"/>
                  </a:cubicBezTo>
                  <a:cubicBezTo>
                    <a:pt x="1046" y="351"/>
                    <a:pt x="1053" y="356"/>
                    <a:pt x="1060" y="360"/>
                  </a:cubicBezTo>
                  <a:cubicBezTo>
                    <a:pt x="1067" y="363"/>
                    <a:pt x="1075" y="364"/>
                    <a:pt x="1083" y="363"/>
                  </a:cubicBezTo>
                  <a:cubicBezTo>
                    <a:pt x="1169" y="355"/>
                    <a:pt x="1169" y="355"/>
                    <a:pt x="1169" y="355"/>
                  </a:cubicBezTo>
                  <a:cubicBezTo>
                    <a:pt x="1182" y="353"/>
                    <a:pt x="1194" y="357"/>
                    <a:pt x="1203" y="363"/>
                  </a:cubicBezTo>
                  <a:cubicBezTo>
                    <a:pt x="1213" y="369"/>
                    <a:pt x="1221" y="379"/>
                    <a:pt x="1225" y="391"/>
                  </a:cubicBezTo>
                  <a:cubicBezTo>
                    <a:pt x="1261" y="501"/>
                    <a:pt x="1261" y="501"/>
                    <a:pt x="1261" y="501"/>
                  </a:cubicBezTo>
                  <a:cubicBezTo>
                    <a:pt x="1264" y="511"/>
                    <a:pt x="1263" y="522"/>
                    <a:pt x="1260" y="531"/>
                  </a:cubicBezTo>
                  <a:cubicBezTo>
                    <a:pt x="1259" y="532"/>
                    <a:pt x="1259" y="532"/>
                    <a:pt x="1259" y="532"/>
                  </a:cubicBezTo>
                  <a:cubicBezTo>
                    <a:pt x="1255" y="541"/>
                    <a:pt x="1249" y="549"/>
                    <a:pt x="1240" y="555"/>
                  </a:cubicBezTo>
                  <a:cubicBezTo>
                    <a:pt x="1162" y="600"/>
                    <a:pt x="1162" y="600"/>
                    <a:pt x="1162" y="600"/>
                  </a:cubicBezTo>
                  <a:cubicBezTo>
                    <a:pt x="1154" y="605"/>
                    <a:pt x="1149" y="610"/>
                    <a:pt x="1145" y="617"/>
                  </a:cubicBezTo>
                  <a:cubicBezTo>
                    <a:pt x="1141" y="624"/>
                    <a:pt x="1139" y="632"/>
                    <a:pt x="1139" y="640"/>
                  </a:cubicBezTo>
                  <a:cubicBezTo>
                    <a:pt x="1139" y="642"/>
                    <a:pt x="1139" y="642"/>
                    <a:pt x="1139" y="642"/>
                  </a:cubicBezTo>
                  <a:cubicBezTo>
                    <a:pt x="1139" y="651"/>
                    <a:pt x="1141" y="659"/>
                    <a:pt x="1145" y="665"/>
                  </a:cubicBezTo>
                  <a:cubicBezTo>
                    <a:pt x="1145" y="665"/>
                    <a:pt x="1145" y="665"/>
                    <a:pt x="1145" y="665"/>
                  </a:cubicBezTo>
                  <a:cubicBezTo>
                    <a:pt x="1149" y="672"/>
                    <a:pt x="1154" y="678"/>
                    <a:pt x="1162" y="682"/>
                  </a:cubicBezTo>
                  <a:cubicBezTo>
                    <a:pt x="1240" y="728"/>
                    <a:pt x="1240" y="728"/>
                    <a:pt x="1240" y="728"/>
                  </a:cubicBezTo>
                  <a:cubicBezTo>
                    <a:pt x="1249" y="733"/>
                    <a:pt x="1256" y="742"/>
                    <a:pt x="1260" y="751"/>
                  </a:cubicBezTo>
                  <a:cubicBezTo>
                    <a:pt x="1263" y="761"/>
                    <a:pt x="1264" y="772"/>
                    <a:pt x="1260" y="782"/>
                  </a:cubicBezTo>
                  <a:cubicBezTo>
                    <a:pt x="1223" y="896"/>
                    <a:pt x="1223" y="896"/>
                    <a:pt x="1223" y="896"/>
                  </a:cubicBezTo>
                  <a:cubicBezTo>
                    <a:pt x="1220" y="907"/>
                    <a:pt x="1213" y="915"/>
                    <a:pt x="1205" y="921"/>
                  </a:cubicBezTo>
                  <a:cubicBezTo>
                    <a:pt x="1196" y="927"/>
                    <a:pt x="1186" y="929"/>
                    <a:pt x="1175" y="928"/>
                  </a:cubicBezTo>
                  <a:cubicBezTo>
                    <a:pt x="1086" y="920"/>
                    <a:pt x="1086" y="920"/>
                    <a:pt x="1086" y="920"/>
                  </a:cubicBezTo>
                  <a:cubicBezTo>
                    <a:pt x="1078" y="919"/>
                    <a:pt x="1069" y="920"/>
                    <a:pt x="1062" y="923"/>
                  </a:cubicBezTo>
                  <a:cubicBezTo>
                    <a:pt x="1055" y="926"/>
                    <a:pt x="1049" y="932"/>
                    <a:pt x="1044" y="939"/>
                  </a:cubicBezTo>
                  <a:cubicBezTo>
                    <a:pt x="1042" y="941"/>
                    <a:pt x="1042" y="941"/>
                    <a:pt x="1042" y="941"/>
                  </a:cubicBezTo>
                  <a:cubicBezTo>
                    <a:pt x="1041" y="942"/>
                    <a:pt x="1041" y="942"/>
                    <a:pt x="1041" y="942"/>
                  </a:cubicBezTo>
                  <a:cubicBezTo>
                    <a:pt x="1037" y="949"/>
                    <a:pt x="1034" y="956"/>
                    <a:pt x="1033" y="963"/>
                  </a:cubicBezTo>
                  <a:cubicBezTo>
                    <a:pt x="1032" y="971"/>
                    <a:pt x="1034" y="979"/>
                    <a:pt x="1037" y="987"/>
                  </a:cubicBezTo>
                  <a:cubicBezTo>
                    <a:pt x="1073" y="1069"/>
                    <a:pt x="1073" y="1069"/>
                    <a:pt x="1073" y="1069"/>
                  </a:cubicBezTo>
                  <a:cubicBezTo>
                    <a:pt x="1077" y="1079"/>
                    <a:pt x="1078" y="1089"/>
                    <a:pt x="1075" y="1099"/>
                  </a:cubicBezTo>
                  <a:cubicBezTo>
                    <a:pt x="1072" y="1109"/>
                    <a:pt x="1066" y="1118"/>
                    <a:pt x="1058" y="1125"/>
                  </a:cubicBezTo>
                  <a:cubicBezTo>
                    <a:pt x="960" y="1195"/>
                    <a:pt x="960" y="1195"/>
                    <a:pt x="960" y="1195"/>
                  </a:cubicBezTo>
                  <a:cubicBezTo>
                    <a:pt x="952" y="1202"/>
                    <a:pt x="941" y="1205"/>
                    <a:pt x="931" y="1204"/>
                  </a:cubicBezTo>
                  <a:cubicBezTo>
                    <a:pt x="921" y="1204"/>
                    <a:pt x="910" y="1200"/>
                    <a:pt x="902" y="1192"/>
                  </a:cubicBezTo>
                  <a:cubicBezTo>
                    <a:pt x="836" y="1134"/>
                    <a:pt x="836" y="1134"/>
                    <a:pt x="836" y="1134"/>
                  </a:cubicBezTo>
                  <a:cubicBezTo>
                    <a:pt x="830" y="1128"/>
                    <a:pt x="823" y="1124"/>
                    <a:pt x="815" y="1123"/>
                  </a:cubicBezTo>
                  <a:cubicBezTo>
                    <a:pt x="808" y="1121"/>
                    <a:pt x="799" y="1122"/>
                    <a:pt x="791" y="1125"/>
                  </a:cubicBezTo>
                  <a:cubicBezTo>
                    <a:pt x="787" y="1126"/>
                    <a:pt x="787" y="1126"/>
                    <a:pt x="787" y="1126"/>
                  </a:cubicBezTo>
                  <a:cubicBezTo>
                    <a:pt x="779" y="1129"/>
                    <a:pt x="772" y="1133"/>
                    <a:pt x="767" y="1139"/>
                  </a:cubicBezTo>
                  <a:cubicBezTo>
                    <a:pt x="762" y="1144"/>
                    <a:pt x="758" y="1152"/>
                    <a:pt x="756" y="1160"/>
                  </a:cubicBezTo>
                  <a:cubicBezTo>
                    <a:pt x="738" y="1246"/>
                    <a:pt x="738" y="1246"/>
                    <a:pt x="738" y="1246"/>
                  </a:cubicBezTo>
                  <a:cubicBezTo>
                    <a:pt x="735" y="1257"/>
                    <a:pt x="729" y="1266"/>
                    <a:pt x="721" y="1272"/>
                  </a:cubicBezTo>
                  <a:cubicBezTo>
                    <a:pt x="713" y="1279"/>
                    <a:pt x="703" y="1283"/>
                    <a:pt x="692" y="1283"/>
                  </a:cubicBezTo>
                  <a:cubicBezTo>
                    <a:pt x="572" y="1283"/>
                    <a:pt x="572" y="1283"/>
                    <a:pt x="572" y="1283"/>
                  </a:cubicBezTo>
                  <a:cubicBezTo>
                    <a:pt x="561" y="1283"/>
                    <a:pt x="551" y="1279"/>
                    <a:pt x="543" y="1272"/>
                  </a:cubicBezTo>
                  <a:cubicBezTo>
                    <a:pt x="535" y="1266"/>
                    <a:pt x="529" y="1257"/>
                    <a:pt x="527" y="1246"/>
                  </a:cubicBezTo>
                  <a:cubicBezTo>
                    <a:pt x="508" y="1160"/>
                    <a:pt x="508" y="1160"/>
                    <a:pt x="508" y="1160"/>
                  </a:cubicBezTo>
                  <a:cubicBezTo>
                    <a:pt x="506" y="1152"/>
                    <a:pt x="502" y="1144"/>
                    <a:pt x="497" y="1139"/>
                  </a:cubicBezTo>
                  <a:cubicBezTo>
                    <a:pt x="492" y="1133"/>
                    <a:pt x="485" y="1129"/>
                    <a:pt x="477" y="1126"/>
                  </a:cubicBezTo>
                  <a:cubicBezTo>
                    <a:pt x="473" y="1125"/>
                    <a:pt x="473" y="1125"/>
                    <a:pt x="473" y="1125"/>
                  </a:cubicBezTo>
                  <a:cubicBezTo>
                    <a:pt x="465" y="1122"/>
                    <a:pt x="457" y="1122"/>
                    <a:pt x="449" y="1123"/>
                  </a:cubicBezTo>
                  <a:cubicBezTo>
                    <a:pt x="441" y="1125"/>
                    <a:pt x="434" y="1128"/>
                    <a:pt x="428" y="1134"/>
                  </a:cubicBezTo>
                  <a:cubicBezTo>
                    <a:pt x="362" y="1193"/>
                    <a:pt x="362" y="1193"/>
                    <a:pt x="362" y="1193"/>
                  </a:cubicBezTo>
                  <a:cubicBezTo>
                    <a:pt x="354" y="1200"/>
                    <a:pt x="344" y="1204"/>
                    <a:pt x="333" y="1204"/>
                  </a:cubicBezTo>
                  <a:cubicBezTo>
                    <a:pt x="323" y="1205"/>
                    <a:pt x="313" y="1202"/>
                    <a:pt x="304" y="1195"/>
                  </a:cubicBezTo>
                  <a:cubicBezTo>
                    <a:pt x="207" y="1125"/>
                    <a:pt x="207" y="1125"/>
                    <a:pt x="207" y="1125"/>
                  </a:cubicBezTo>
                  <a:cubicBezTo>
                    <a:pt x="198" y="1118"/>
                    <a:pt x="192" y="1109"/>
                    <a:pt x="189" y="1099"/>
                  </a:cubicBezTo>
                  <a:cubicBezTo>
                    <a:pt x="186" y="1090"/>
                    <a:pt x="187" y="1079"/>
                    <a:pt x="191" y="1069"/>
                  </a:cubicBezTo>
                  <a:cubicBezTo>
                    <a:pt x="227" y="987"/>
                    <a:pt x="227" y="987"/>
                    <a:pt x="227" y="987"/>
                  </a:cubicBezTo>
                  <a:cubicBezTo>
                    <a:pt x="230" y="980"/>
                    <a:pt x="232" y="971"/>
                    <a:pt x="231" y="964"/>
                  </a:cubicBezTo>
                  <a:cubicBezTo>
                    <a:pt x="230" y="956"/>
                    <a:pt x="227" y="948"/>
                    <a:pt x="222" y="942"/>
                  </a:cubicBezTo>
                  <a:cubicBezTo>
                    <a:pt x="222" y="942"/>
                    <a:pt x="222" y="942"/>
                    <a:pt x="222" y="942"/>
                  </a:cubicBezTo>
                  <a:cubicBezTo>
                    <a:pt x="219" y="938"/>
                    <a:pt x="219" y="938"/>
                    <a:pt x="219" y="938"/>
                  </a:cubicBezTo>
                  <a:cubicBezTo>
                    <a:pt x="215" y="931"/>
                    <a:pt x="209" y="927"/>
                    <a:pt x="202" y="923"/>
                  </a:cubicBezTo>
                  <a:cubicBezTo>
                    <a:pt x="195" y="920"/>
                    <a:pt x="186" y="919"/>
                    <a:pt x="178" y="920"/>
                  </a:cubicBezTo>
                  <a:cubicBezTo>
                    <a:pt x="90" y="929"/>
                    <a:pt x="90" y="929"/>
                    <a:pt x="90" y="929"/>
                  </a:cubicBezTo>
                  <a:cubicBezTo>
                    <a:pt x="79" y="930"/>
                    <a:pt x="68" y="927"/>
                    <a:pt x="60" y="921"/>
                  </a:cubicBezTo>
                  <a:cubicBezTo>
                    <a:pt x="51" y="916"/>
                    <a:pt x="44" y="907"/>
                    <a:pt x="41" y="897"/>
                  </a:cubicBezTo>
                  <a:cubicBezTo>
                    <a:pt x="4" y="782"/>
                    <a:pt x="4" y="782"/>
                    <a:pt x="4" y="782"/>
                  </a:cubicBezTo>
                  <a:cubicBezTo>
                    <a:pt x="0" y="772"/>
                    <a:pt x="1" y="761"/>
                    <a:pt x="4" y="752"/>
                  </a:cubicBezTo>
                  <a:cubicBezTo>
                    <a:pt x="8" y="742"/>
                    <a:pt x="15" y="734"/>
                    <a:pt x="24" y="728"/>
                  </a:cubicBezTo>
                  <a:cubicBezTo>
                    <a:pt x="102" y="683"/>
                    <a:pt x="102" y="683"/>
                    <a:pt x="102" y="683"/>
                  </a:cubicBezTo>
                  <a:cubicBezTo>
                    <a:pt x="109" y="678"/>
                    <a:pt x="115" y="673"/>
                    <a:pt x="119" y="666"/>
                  </a:cubicBezTo>
                  <a:cubicBezTo>
                    <a:pt x="123" y="659"/>
                    <a:pt x="125" y="651"/>
                    <a:pt x="125" y="643"/>
                  </a:cubicBezTo>
                  <a:cubicBezTo>
                    <a:pt x="125" y="641"/>
                    <a:pt x="125" y="641"/>
                    <a:pt x="125" y="641"/>
                  </a:cubicBezTo>
                  <a:cubicBezTo>
                    <a:pt x="125" y="632"/>
                    <a:pt x="123" y="624"/>
                    <a:pt x="119" y="617"/>
                  </a:cubicBezTo>
                  <a:cubicBezTo>
                    <a:pt x="115" y="610"/>
                    <a:pt x="110" y="605"/>
                    <a:pt x="102" y="600"/>
                  </a:cubicBezTo>
                  <a:cubicBezTo>
                    <a:pt x="24" y="555"/>
                    <a:pt x="24" y="555"/>
                    <a:pt x="24" y="555"/>
                  </a:cubicBezTo>
                  <a:cubicBezTo>
                    <a:pt x="15" y="549"/>
                    <a:pt x="8" y="541"/>
                    <a:pt x="4" y="531"/>
                  </a:cubicBezTo>
                  <a:cubicBezTo>
                    <a:pt x="1" y="522"/>
                    <a:pt x="0" y="511"/>
                    <a:pt x="4" y="500"/>
                  </a:cubicBezTo>
                  <a:cubicBezTo>
                    <a:pt x="41" y="386"/>
                    <a:pt x="41" y="386"/>
                    <a:pt x="41" y="386"/>
                  </a:cubicBezTo>
                  <a:cubicBezTo>
                    <a:pt x="44" y="376"/>
                    <a:pt x="51" y="367"/>
                    <a:pt x="59" y="362"/>
                  </a:cubicBezTo>
                  <a:cubicBezTo>
                    <a:pt x="68" y="356"/>
                    <a:pt x="79" y="353"/>
                    <a:pt x="90" y="354"/>
                  </a:cubicBezTo>
                  <a:cubicBezTo>
                    <a:pt x="180" y="363"/>
                    <a:pt x="180" y="363"/>
                    <a:pt x="180" y="363"/>
                  </a:cubicBezTo>
                  <a:cubicBezTo>
                    <a:pt x="189" y="364"/>
                    <a:pt x="197" y="363"/>
                    <a:pt x="204" y="360"/>
                  </a:cubicBezTo>
                  <a:cubicBezTo>
                    <a:pt x="211" y="357"/>
                    <a:pt x="217" y="352"/>
                    <a:pt x="222" y="345"/>
                  </a:cubicBezTo>
                  <a:cubicBezTo>
                    <a:pt x="223" y="344"/>
                    <a:pt x="223" y="344"/>
                    <a:pt x="223" y="344"/>
                  </a:cubicBezTo>
                  <a:cubicBezTo>
                    <a:pt x="228" y="337"/>
                    <a:pt x="231" y="329"/>
                    <a:pt x="232" y="322"/>
                  </a:cubicBezTo>
                  <a:cubicBezTo>
                    <a:pt x="233" y="314"/>
                    <a:pt x="231" y="306"/>
                    <a:pt x="228" y="298"/>
                  </a:cubicBezTo>
                  <a:cubicBezTo>
                    <a:pt x="191" y="214"/>
                    <a:pt x="191" y="214"/>
                    <a:pt x="191" y="214"/>
                  </a:cubicBezTo>
                  <a:cubicBezTo>
                    <a:pt x="187" y="204"/>
                    <a:pt x="186" y="193"/>
                    <a:pt x="189" y="183"/>
                  </a:cubicBezTo>
                  <a:cubicBezTo>
                    <a:pt x="192" y="174"/>
                    <a:pt x="198" y="164"/>
                    <a:pt x="207" y="158"/>
                  </a:cubicBezTo>
                  <a:cubicBezTo>
                    <a:pt x="304" y="87"/>
                    <a:pt x="304" y="87"/>
                    <a:pt x="304" y="87"/>
                  </a:cubicBezTo>
                  <a:cubicBezTo>
                    <a:pt x="312" y="81"/>
                    <a:pt x="323" y="78"/>
                    <a:pt x="333" y="79"/>
                  </a:cubicBezTo>
                  <a:cubicBezTo>
                    <a:pt x="344" y="79"/>
                    <a:pt x="354" y="83"/>
                    <a:pt x="362" y="90"/>
                  </a:cubicBezTo>
                  <a:cubicBezTo>
                    <a:pt x="431" y="152"/>
                    <a:pt x="431" y="152"/>
                    <a:pt x="431" y="152"/>
                  </a:cubicBezTo>
                  <a:cubicBezTo>
                    <a:pt x="437" y="157"/>
                    <a:pt x="444" y="161"/>
                    <a:pt x="452" y="162"/>
                  </a:cubicBezTo>
                  <a:cubicBezTo>
                    <a:pt x="459" y="164"/>
                    <a:pt x="468" y="164"/>
                    <a:pt x="476" y="161"/>
                  </a:cubicBezTo>
                  <a:cubicBezTo>
                    <a:pt x="477" y="161"/>
                    <a:pt x="477" y="161"/>
                    <a:pt x="477" y="161"/>
                  </a:cubicBezTo>
                  <a:cubicBezTo>
                    <a:pt x="485" y="158"/>
                    <a:pt x="491" y="154"/>
                    <a:pt x="496" y="148"/>
                  </a:cubicBezTo>
                  <a:cubicBezTo>
                    <a:pt x="501" y="142"/>
                    <a:pt x="505" y="135"/>
                    <a:pt x="507" y="127"/>
                  </a:cubicBezTo>
                  <a:cubicBezTo>
                    <a:pt x="526" y="37"/>
                    <a:pt x="526" y="37"/>
                    <a:pt x="526" y="37"/>
                  </a:cubicBezTo>
                  <a:cubicBezTo>
                    <a:pt x="529" y="26"/>
                    <a:pt x="535" y="17"/>
                    <a:pt x="543" y="10"/>
                  </a:cubicBezTo>
                  <a:cubicBezTo>
                    <a:pt x="551" y="4"/>
                    <a:pt x="561" y="0"/>
                    <a:pt x="572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03" y="0"/>
                    <a:pt x="713" y="4"/>
                    <a:pt x="721" y="10"/>
                  </a:cubicBezTo>
                  <a:cubicBezTo>
                    <a:pt x="729" y="17"/>
                    <a:pt x="735" y="26"/>
                    <a:pt x="737" y="37"/>
                  </a:cubicBezTo>
                  <a:cubicBezTo>
                    <a:pt x="757" y="127"/>
                    <a:pt x="757" y="127"/>
                    <a:pt x="757" y="127"/>
                  </a:cubicBezTo>
                  <a:cubicBezTo>
                    <a:pt x="759" y="135"/>
                    <a:pt x="763" y="142"/>
                    <a:pt x="768" y="148"/>
                  </a:cubicBezTo>
                  <a:cubicBezTo>
                    <a:pt x="769" y="149"/>
                    <a:pt x="769" y="149"/>
                    <a:pt x="769" y="149"/>
                  </a:cubicBezTo>
                  <a:cubicBezTo>
                    <a:pt x="774" y="154"/>
                    <a:pt x="780" y="158"/>
                    <a:pt x="788" y="161"/>
                  </a:cubicBezTo>
                  <a:cubicBezTo>
                    <a:pt x="788" y="161"/>
                    <a:pt x="788" y="161"/>
                    <a:pt x="788" y="161"/>
                  </a:cubicBezTo>
                  <a:close/>
                  <a:moveTo>
                    <a:pt x="820" y="201"/>
                  </a:moveTo>
                  <a:cubicBezTo>
                    <a:pt x="806" y="204"/>
                    <a:pt x="791" y="204"/>
                    <a:pt x="776" y="199"/>
                  </a:cubicBezTo>
                  <a:cubicBezTo>
                    <a:pt x="776" y="199"/>
                    <a:pt x="776" y="199"/>
                    <a:pt x="776" y="199"/>
                  </a:cubicBezTo>
                  <a:cubicBezTo>
                    <a:pt x="761" y="194"/>
                    <a:pt x="749" y="186"/>
                    <a:pt x="739" y="176"/>
                  </a:cubicBezTo>
                  <a:cubicBezTo>
                    <a:pt x="738" y="175"/>
                    <a:pt x="738" y="175"/>
                    <a:pt x="738" y="175"/>
                  </a:cubicBezTo>
                  <a:cubicBezTo>
                    <a:pt x="728" y="164"/>
                    <a:pt x="721" y="151"/>
                    <a:pt x="718" y="135"/>
                  </a:cubicBezTo>
                  <a:cubicBezTo>
                    <a:pt x="698" y="45"/>
                    <a:pt x="698" y="45"/>
                    <a:pt x="698" y="45"/>
                  </a:cubicBezTo>
                  <a:cubicBezTo>
                    <a:pt x="698" y="44"/>
                    <a:pt x="697" y="42"/>
                    <a:pt x="696" y="41"/>
                  </a:cubicBezTo>
                  <a:cubicBezTo>
                    <a:pt x="695" y="41"/>
                    <a:pt x="694" y="40"/>
                    <a:pt x="692" y="40"/>
                  </a:cubicBezTo>
                  <a:cubicBezTo>
                    <a:pt x="572" y="40"/>
                    <a:pt x="572" y="40"/>
                    <a:pt x="572" y="40"/>
                  </a:cubicBezTo>
                  <a:cubicBezTo>
                    <a:pt x="570" y="40"/>
                    <a:pt x="569" y="41"/>
                    <a:pt x="568" y="41"/>
                  </a:cubicBezTo>
                  <a:cubicBezTo>
                    <a:pt x="567" y="42"/>
                    <a:pt x="566" y="44"/>
                    <a:pt x="566" y="45"/>
                  </a:cubicBezTo>
                  <a:cubicBezTo>
                    <a:pt x="546" y="135"/>
                    <a:pt x="546" y="135"/>
                    <a:pt x="546" y="135"/>
                  </a:cubicBezTo>
                  <a:cubicBezTo>
                    <a:pt x="542" y="150"/>
                    <a:pt x="536" y="164"/>
                    <a:pt x="526" y="175"/>
                  </a:cubicBezTo>
                  <a:cubicBezTo>
                    <a:pt x="516" y="185"/>
                    <a:pt x="504" y="194"/>
                    <a:pt x="489" y="198"/>
                  </a:cubicBezTo>
                  <a:cubicBezTo>
                    <a:pt x="488" y="199"/>
                    <a:pt x="488" y="199"/>
                    <a:pt x="488" y="199"/>
                  </a:cubicBezTo>
                  <a:cubicBezTo>
                    <a:pt x="473" y="204"/>
                    <a:pt x="458" y="205"/>
                    <a:pt x="444" y="202"/>
                  </a:cubicBezTo>
                  <a:cubicBezTo>
                    <a:pt x="429" y="199"/>
                    <a:pt x="416" y="192"/>
                    <a:pt x="404" y="181"/>
                  </a:cubicBezTo>
                  <a:cubicBezTo>
                    <a:pt x="335" y="120"/>
                    <a:pt x="335" y="120"/>
                    <a:pt x="335" y="120"/>
                  </a:cubicBezTo>
                  <a:cubicBezTo>
                    <a:pt x="334" y="119"/>
                    <a:pt x="333" y="118"/>
                    <a:pt x="331" y="118"/>
                  </a:cubicBezTo>
                  <a:cubicBezTo>
                    <a:pt x="330" y="118"/>
                    <a:pt x="328" y="119"/>
                    <a:pt x="327" y="12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29" y="191"/>
                    <a:pt x="228" y="192"/>
                    <a:pt x="227" y="194"/>
                  </a:cubicBezTo>
                  <a:cubicBezTo>
                    <a:pt x="227" y="195"/>
                    <a:pt x="227" y="197"/>
                    <a:pt x="228" y="198"/>
                  </a:cubicBezTo>
                  <a:cubicBezTo>
                    <a:pt x="264" y="282"/>
                    <a:pt x="264" y="282"/>
                    <a:pt x="264" y="282"/>
                  </a:cubicBezTo>
                  <a:cubicBezTo>
                    <a:pt x="271" y="296"/>
                    <a:pt x="273" y="311"/>
                    <a:pt x="271" y="326"/>
                  </a:cubicBezTo>
                  <a:cubicBezTo>
                    <a:pt x="270" y="341"/>
                    <a:pt x="264" y="355"/>
                    <a:pt x="255" y="367"/>
                  </a:cubicBezTo>
                  <a:cubicBezTo>
                    <a:pt x="255" y="368"/>
                    <a:pt x="255" y="368"/>
                    <a:pt x="255" y="368"/>
                  </a:cubicBezTo>
                  <a:cubicBezTo>
                    <a:pt x="245" y="381"/>
                    <a:pt x="234" y="390"/>
                    <a:pt x="220" y="396"/>
                  </a:cubicBezTo>
                  <a:cubicBezTo>
                    <a:pt x="207" y="402"/>
                    <a:pt x="192" y="405"/>
                    <a:pt x="176" y="403"/>
                  </a:cubicBezTo>
                  <a:cubicBezTo>
                    <a:pt x="86" y="394"/>
                    <a:pt x="86" y="394"/>
                    <a:pt x="86" y="394"/>
                  </a:cubicBezTo>
                  <a:cubicBezTo>
                    <a:pt x="84" y="394"/>
                    <a:pt x="83" y="394"/>
                    <a:pt x="81" y="395"/>
                  </a:cubicBezTo>
                  <a:cubicBezTo>
                    <a:pt x="80" y="396"/>
                    <a:pt x="79" y="397"/>
                    <a:pt x="79" y="399"/>
                  </a:cubicBezTo>
                  <a:cubicBezTo>
                    <a:pt x="42" y="513"/>
                    <a:pt x="42" y="513"/>
                    <a:pt x="42" y="513"/>
                  </a:cubicBezTo>
                  <a:cubicBezTo>
                    <a:pt x="41" y="514"/>
                    <a:pt x="41" y="516"/>
                    <a:pt x="42" y="517"/>
                  </a:cubicBezTo>
                  <a:cubicBezTo>
                    <a:pt x="42" y="518"/>
                    <a:pt x="43" y="520"/>
                    <a:pt x="45" y="520"/>
                  </a:cubicBezTo>
                  <a:cubicBezTo>
                    <a:pt x="122" y="566"/>
                    <a:pt x="122" y="566"/>
                    <a:pt x="122" y="566"/>
                  </a:cubicBezTo>
                  <a:cubicBezTo>
                    <a:pt x="136" y="574"/>
                    <a:pt x="147" y="585"/>
                    <a:pt x="154" y="598"/>
                  </a:cubicBezTo>
                  <a:cubicBezTo>
                    <a:pt x="161" y="610"/>
                    <a:pt x="165" y="625"/>
                    <a:pt x="165" y="641"/>
                  </a:cubicBezTo>
                  <a:cubicBezTo>
                    <a:pt x="165" y="643"/>
                    <a:pt x="165" y="643"/>
                    <a:pt x="165" y="643"/>
                  </a:cubicBezTo>
                  <a:cubicBezTo>
                    <a:pt x="165" y="659"/>
                    <a:pt x="161" y="673"/>
                    <a:pt x="154" y="686"/>
                  </a:cubicBezTo>
                  <a:cubicBezTo>
                    <a:pt x="146" y="698"/>
                    <a:pt x="136" y="709"/>
                    <a:pt x="122" y="717"/>
                  </a:cubicBezTo>
                  <a:cubicBezTo>
                    <a:pt x="45" y="762"/>
                    <a:pt x="45" y="762"/>
                    <a:pt x="45" y="762"/>
                  </a:cubicBezTo>
                  <a:cubicBezTo>
                    <a:pt x="43" y="763"/>
                    <a:pt x="42" y="764"/>
                    <a:pt x="42" y="766"/>
                  </a:cubicBezTo>
                  <a:cubicBezTo>
                    <a:pt x="41" y="767"/>
                    <a:pt x="41" y="769"/>
                    <a:pt x="42" y="770"/>
                  </a:cubicBezTo>
                  <a:cubicBezTo>
                    <a:pt x="79" y="884"/>
                    <a:pt x="79" y="884"/>
                    <a:pt x="79" y="884"/>
                  </a:cubicBezTo>
                  <a:cubicBezTo>
                    <a:pt x="79" y="886"/>
                    <a:pt x="80" y="887"/>
                    <a:pt x="81" y="888"/>
                  </a:cubicBezTo>
                  <a:cubicBezTo>
                    <a:pt x="83" y="889"/>
                    <a:pt x="84" y="889"/>
                    <a:pt x="86" y="889"/>
                  </a:cubicBezTo>
                  <a:cubicBezTo>
                    <a:pt x="174" y="880"/>
                    <a:pt x="174" y="880"/>
                    <a:pt x="174" y="880"/>
                  </a:cubicBezTo>
                  <a:cubicBezTo>
                    <a:pt x="190" y="879"/>
                    <a:pt x="205" y="881"/>
                    <a:pt x="218" y="887"/>
                  </a:cubicBezTo>
                  <a:cubicBezTo>
                    <a:pt x="231" y="893"/>
                    <a:pt x="243" y="902"/>
                    <a:pt x="252" y="914"/>
                  </a:cubicBezTo>
                  <a:cubicBezTo>
                    <a:pt x="254" y="918"/>
                    <a:pt x="254" y="918"/>
                    <a:pt x="254" y="918"/>
                  </a:cubicBezTo>
                  <a:cubicBezTo>
                    <a:pt x="254" y="918"/>
                    <a:pt x="254" y="918"/>
                    <a:pt x="254" y="918"/>
                  </a:cubicBezTo>
                  <a:cubicBezTo>
                    <a:pt x="264" y="931"/>
                    <a:pt x="269" y="945"/>
                    <a:pt x="271" y="960"/>
                  </a:cubicBezTo>
                  <a:cubicBezTo>
                    <a:pt x="272" y="974"/>
                    <a:pt x="270" y="989"/>
                    <a:pt x="264" y="1003"/>
                  </a:cubicBezTo>
                  <a:cubicBezTo>
                    <a:pt x="228" y="1085"/>
                    <a:pt x="228" y="1085"/>
                    <a:pt x="228" y="1085"/>
                  </a:cubicBezTo>
                  <a:cubicBezTo>
                    <a:pt x="227" y="1086"/>
                    <a:pt x="227" y="1088"/>
                    <a:pt x="228" y="1089"/>
                  </a:cubicBezTo>
                  <a:cubicBezTo>
                    <a:pt x="228" y="1090"/>
                    <a:pt x="229" y="1092"/>
                    <a:pt x="230" y="1093"/>
                  </a:cubicBezTo>
                  <a:cubicBezTo>
                    <a:pt x="327" y="1163"/>
                    <a:pt x="327" y="1163"/>
                    <a:pt x="327" y="1163"/>
                  </a:cubicBezTo>
                  <a:cubicBezTo>
                    <a:pt x="329" y="1164"/>
                    <a:pt x="330" y="1165"/>
                    <a:pt x="332" y="1164"/>
                  </a:cubicBezTo>
                  <a:cubicBezTo>
                    <a:pt x="333" y="1164"/>
                    <a:pt x="334" y="1164"/>
                    <a:pt x="335" y="1163"/>
                  </a:cubicBezTo>
                  <a:cubicBezTo>
                    <a:pt x="401" y="1104"/>
                    <a:pt x="401" y="1104"/>
                    <a:pt x="401" y="1104"/>
                  </a:cubicBezTo>
                  <a:cubicBezTo>
                    <a:pt x="413" y="1094"/>
                    <a:pt x="427" y="1087"/>
                    <a:pt x="441" y="1084"/>
                  </a:cubicBezTo>
                  <a:cubicBezTo>
                    <a:pt x="456" y="1081"/>
                    <a:pt x="471" y="1082"/>
                    <a:pt x="485" y="1087"/>
                  </a:cubicBezTo>
                  <a:cubicBezTo>
                    <a:pt x="489" y="1088"/>
                    <a:pt x="489" y="1088"/>
                    <a:pt x="489" y="1088"/>
                  </a:cubicBezTo>
                  <a:cubicBezTo>
                    <a:pt x="504" y="1093"/>
                    <a:pt x="517" y="1101"/>
                    <a:pt x="527" y="1112"/>
                  </a:cubicBezTo>
                  <a:cubicBezTo>
                    <a:pt x="537" y="1123"/>
                    <a:pt x="544" y="1136"/>
                    <a:pt x="547" y="1152"/>
                  </a:cubicBezTo>
                  <a:cubicBezTo>
                    <a:pt x="566" y="1238"/>
                    <a:pt x="566" y="1238"/>
                    <a:pt x="566" y="1238"/>
                  </a:cubicBezTo>
                  <a:cubicBezTo>
                    <a:pt x="566" y="1239"/>
                    <a:pt x="567" y="1240"/>
                    <a:pt x="568" y="1241"/>
                  </a:cubicBezTo>
                  <a:cubicBezTo>
                    <a:pt x="569" y="1242"/>
                    <a:pt x="570" y="1243"/>
                    <a:pt x="572" y="1243"/>
                  </a:cubicBezTo>
                  <a:cubicBezTo>
                    <a:pt x="692" y="1243"/>
                    <a:pt x="692" y="1243"/>
                    <a:pt x="692" y="1243"/>
                  </a:cubicBezTo>
                  <a:cubicBezTo>
                    <a:pt x="694" y="1243"/>
                    <a:pt x="695" y="1242"/>
                    <a:pt x="696" y="1241"/>
                  </a:cubicBezTo>
                  <a:cubicBezTo>
                    <a:pt x="697" y="1240"/>
                    <a:pt x="698" y="1239"/>
                    <a:pt x="699" y="1238"/>
                  </a:cubicBezTo>
                  <a:cubicBezTo>
                    <a:pt x="717" y="1151"/>
                    <a:pt x="717" y="1151"/>
                    <a:pt x="717" y="1151"/>
                  </a:cubicBezTo>
                  <a:cubicBezTo>
                    <a:pt x="721" y="1136"/>
                    <a:pt x="728" y="1123"/>
                    <a:pt x="738" y="1112"/>
                  </a:cubicBezTo>
                  <a:cubicBezTo>
                    <a:pt x="747" y="1101"/>
                    <a:pt x="760" y="1093"/>
                    <a:pt x="774" y="1088"/>
                  </a:cubicBezTo>
                  <a:cubicBezTo>
                    <a:pt x="779" y="1087"/>
                    <a:pt x="779" y="1087"/>
                    <a:pt x="779" y="1087"/>
                  </a:cubicBezTo>
                  <a:cubicBezTo>
                    <a:pt x="794" y="1082"/>
                    <a:pt x="809" y="1081"/>
                    <a:pt x="823" y="1084"/>
                  </a:cubicBezTo>
                  <a:cubicBezTo>
                    <a:pt x="838" y="1087"/>
                    <a:pt x="851" y="1094"/>
                    <a:pt x="863" y="1104"/>
                  </a:cubicBezTo>
                  <a:cubicBezTo>
                    <a:pt x="929" y="1163"/>
                    <a:pt x="929" y="1163"/>
                    <a:pt x="929" y="1163"/>
                  </a:cubicBezTo>
                  <a:cubicBezTo>
                    <a:pt x="930" y="1164"/>
                    <a:pt x="931" y="1164"/>
                    <a:pt x="933" y="1164"/>
                  </a:cubicBezTo>
                  <a:cubicBezTo>
                    <a:pt x="934" y="1164"/>
                    <a:pt x="936" y="1164"/>
                    <a:pt x="937" y="1163"/>
                  </a:cubicBezTo>
                  <a:cubicBezTo>
                    <a:pt x="1034" y="1092"/>
                    <a:pt x="1034" y="1092"/>
                    <a:pt x="1034" y="1092"/>
                  </a:cubicBezTo>
                  <a:cubicBezTo>
                    <a:pt x="1035" y="1091"/>
                    <a:pt x="1036" y="1090"/>
                    <a:pt x="1037" y="1089"/>
                  </a:cubicBezTo>
                  <a:cubicBezTo>
                    <a:pt x="1037" y="1087"/>
                    <a:pt x="1037" y="1086"/>
                    <a:pt x="1036" y="1084"/>
                  </a:cubicBezTo>
                  <a:cubicBezTo>
                    <a:pt x="1001" y="1003"/>
                    <a:pt x="1001" y="1003"/>
                    <a:pt x="1001" y="1003"/>
                  </a:cubicBezTo>
                  <a:cubicBezTo>
                    <a:pt x="994" y="989"/>
                    <a:pt x="992" y="974"/>
                    <a:pt x="994" y="959"/>
                  </a:cubicBezTo>
                  <a:cubicBezTo>
                    <a:pt x="995" y="945"/>
                    <a:pt x="1000" y="931"/>
                    <a:pt x="1009" y="919"/>
                  </a:cubicBezTo>
                  <a:cubicBezTo>
                    <a:pt x="1010" y="918"/>
                    <a:pt x="1010" y="918"/>
                    <a:pt x="1010" y="918"/>
                  </a:cubicBezTo>
                  <a:cubicBezTo>
                    <a:pt x="1012" y="915"/>
                    <a:pt x="1012" y="915"/>
                    <a:pt x="1012" y="915"/>
                  </a:cubicBezTo>
                  <a:cubicBezTo>
                    <a:pt x="1021" y="903"/>
                    <a:pt x="1032" y="893"/>
                    <a:pt x="1046" y="887"/>
                  </a:cubicBezTo>
                  <a:cubicBezTo>
                    <a:pt x="1059" y="881"/>
                    <a:pt x="1074" y="878"/>
                    <a:pt x="1090" y="880"/>
                  </a:cubicBezTo>
                  <a:cubicBezTo>
                    <a:pt x="1178" y="889"/>
                    <a:pt x="1178" y="889"/>
                    <a:pt x="1178" y="889"/>
                  </a:cubicBezTo>
                  <a:cubicBezTo>
                    <a:pt x="1180" y="889"/>
                    <a:pt x="1182" y="888"/>
                    <a:pt x="1183" y="888"/>
                  </a:cubicBezTo>
                  <a:cubicBezTo>
                    <a:pt x="1184" y="887"/>
                    <a:pt x="1185" y="886"/>
                    <a:pt x="1185" y="884"/>
                  </a:cubicBezTo>
                  <a:cubicBezTo>
                    <a:pt x="1222" y="770"/>
                    <a:pt x="1222" y="770"/>
                    <a:pt x="1222" y="770"/>
                  </a:cubicBezTo>
                  <a:cubicBezTo>
                    <a:pt x="1223" y="768"/>
                    <a:pt x="1223" y="767"/>
                    <a:pt x="1222" y="765"/>
                  </a:cubicBezTo>
                  <a:cubicBezTo>
                    <a:pt x="1222" y="764"/>
                    <a:pt x="1221" y="763"/>
                    <a:pt x="1220" y="762"/>
                  </a:cubicBezTo>
                  <a:cubicBezTo>
                    <a:pt x="1142" y="717"/>
                    <a:pt x="1142" y="717"/>
                    <a:pt x="1142" y="717"/>
                  </a:cubicBezTo>
                  <a:cubicBezTo>
                    <a:pt x="1128" y="709"/>
                    <a:pt x="1117" y="698"/>
                    <a:pt x="1110" y="685"/>
                  </a:cubicBezTo>
                  <a:cubicBezTo>
                    <a:pt x="1110" y="685"/>
                    <a:pt x="1110" y="685"/>
                    <a:pt x="1110" y="685"/>
                  </a:cubicBezTo>
                  <a:cubicBezTo>
                    <a:pt x="1103" y="673"/>
                    <a:pt x="1099" y="658"/>
                    <a:pt x="1099" y="642"/>
                  </a:cubicBezTo>
                  <a:cubicBezTo>
                    <a:pt x="1099" y="641"/>
                    <a:pt x="1099" y="641"/>
                    <a:pt x="1099" y="641"/>
                  </a:cubicBezTo>
                  <a:cubicBezTo>
                    <a:pt x="1099" y="625"/>
                    <a:pt x="1103" y="610"/>
                    <a:pt x="1110" y="597"/>
                  </a:cubicBezTo>
                  <a:cubicBezTo>
                    <a:pt x="1117" y="585"/>
                    <a:pt x="1128" y="574"/>
                    <a:pt x="1142" y="566"/>
                  </a:cubicBezTo>
                  <a:cubicBezTo>
                    <a:pt x="1219" y="520"/>
                    <a:pt x="1219" y="520"/>
                    <a:pt x="1219" y="520"/>
                  </a:cubicBezTo>
                  <a:cubicBezTo>
                    <a:pt x="1221" y="520"/>
                    <a:pt x="1222" y="519"/>
                    <a:pt x="1222" y="517"/>
                  </a:cubicBezTo>
                  <a:cubicBezTo>
                    <a:pt x="1222" y="517"/>
                    <a:pt x="1222" y="517"/>
                    <a:pt x="1222" y="517"/>
                  </a:cubicBezTo>
                  <a:cubicBezTo>
                    <a:pt x="1223" y="516"/>
                    <a:pt x="1223" y="514"/>
                    <a:pt x="1222" y="513"/>
                  </a:cubicBezTo>
                  <a:cubicBezTo>
                    <a:pt x="1187" y="403"/>
                    <a:pt x="1187" y="403"/>
                    <a:pt x="1187" y="403"/>
                  </a:cubicBezTo>
                  <a:cubicBezTo>
                    <a:pt x="1186" y="400"/>
                    <a:pt x="1184" y="398"/>
                    <a:pt x="1182" y="396"/>
                  </a:cubicBezTo>
                  <a:cubicBezTo>
                    <a:pt x="1179" y="395"/>
                    <a:pt x="1176" y="394"/>
                    <a:pt x="1173" y="394"/>
                  </a:cubicBezTo>
                  <a:cubicBezTo>
                    <a:pt x="1087" y="403"/>
                    <a:pt x="1087" y="403"/>
                    <a:pt x="1087" y="403"/>
                  </a:cubicBezTo>
                  <a:cubicBezTo>
                    <a:pt x="1072" y="404"/>
                    <a:pt x="1057" y="402"/>
                    <a:pt x="1043" y="396"/>
                  </a:cubicBezTo>
                  <a:cubicBezTo>
                    <a:pt x="1030" y="390"/>
                    <a:pt x="1018" y="381"/>
                    <a:pt x="1009" y="368"/>
                  </a:cubicBezTo>
                  <a:cubicBezTo>
                    <a:pt x="1009" y="367"/>
                    <a:pt x="1009" y="367"/>
                    <a:pt x="1009" y="367"/>
                  </a:cubicBezTo>
                  <a:cubicBezTo>
                    <a:pt x="999" y="355"/>
                    <a:pt x="994" y="341"/>
                    <a:pt x="992" y="326"/>
                  </a:cubicBezTo>
                  <a:cubicBezTo>
                    <a:pt x="991" y="311"/>
                    <a:pt x="993" y="296"/>
                    <a:pt x="999" y="282"/>
                  </a:cubicBezTo>
                  <a:cubicBezTo>
                    <a:pt x="1036" y="198"/>
                    <a:pt x="1036" y="198"/>
                    <a:pt x="1036" y="198"/>
                  </a:cubicBezTo>
                  <a:cubicBezTo>
                    <a:pt x="1037" y="197"/>
                    <a:pt x="1037" y="195"/>
                    <a:pt x="1036" y="194"/>
                  </a:cubicBezTo>
                  <a:cubicBezTo>
                    <a:pt x="1036" y="192"/>
                    <a:pt x="1035" y="191"/>
                    <a:pt x="1034" y="190"/>
                  </a:cubicBezTo>
                  <a:cubicBezTo>
                    <a:pt x="937" y="120"/>
                    <a:pt x="937" y="120"/>
                    <a:pt x="937" y="120"/>
                  </a:cubicBezTo>
                  <a:cubicBezTo>
                    <a:pt x="935" y="119"/>
                    <a:pt x="934" y="118"/>
                    <a:pt x="933" y="118"/>
                  </a:cubicBezTo>
                  <a:cubicBezTo>
                    <a:pt x="931" y="118"/>
                    <a:pt x="930" y="119"/>
                    <a:pt x="929" y="120"/>
                  </a:cubicBezTo>
                  <a:cubicBezTo>
                    <a:pt x="860" y="181"/>
                    <a:pt x="860" y="181"/>
                    <a:pt x="860" y="181"/>
                  </a:cubicBezTo>
                  <a:cubicBezTo>
                    <a:pt x="848" y="192"/>
                    <a:pt x="835" y="198"/>
                    <a:pt x="820" y="2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32" name="Freeform 136"/>
            <p:cNvSpPr>
              <a:spLocks noEditPoints="1"/>
            </p:cNvSpPr>
            <p:nvPr/>
          </p:nvSpPr>
          <p:spPr bwMode="auto">
            <a:xfrm>
              <a:off x="2879725" y="4702175"/>
              <a:ext cx="176212" cy="176212"/>
            </a:xfrm>
            <a:custGeom>
              <a:avLst/>
              <a:gdLst>
                <a:gd name="T0" fmla="*/ 349 w 698"/>
                <a:gd name="T1" fmla="*/ 0 h 699"/>
                <a:gd name="T2" fmla="*/ 596 w 698"/>
                <a:gd name="T3" fmla="*/ 102 h 699"/>
                <a:gd name="T4" fmla="*/ 698 w 698"/>
                <a:gd name="T5" fmla="*/ 349 h 699"/>
                <a:gd name="T6" fmla="*/ 596 w 698"/>
                <a:gd name="T7" fmla="*/ 596 h 699"/>
                <a:gd name="T8" fmla="*/ 349 w 698"/>
                <a:gd name="T9" fmla="*/ 699 h 699"/>
                <a:gd name="T10" fmla="*/ 102 w 698"/>
                <a:gd name="T11" fmla="*/ 596 h 699"/>
                <a:gd name="T12" fmla="*/ 0 w 698"/>
                <a:gd name="T13" fmla="*/ 349 h 699"/>
                <a:gd name="T14" fmla="*/ 102 w 698"/>
                <a:gd name="T15" fmla="*/ 102 h 699"/>
                <a:gd name="T16" fmla="*/ 349 w 698"/>
                <a:gd name="T17" fmla="*/ 0 h 699"/>
                <a:gd name="T18" fmla="*/ 568 w 698"/>
                <a:gd name="T19" fmla="*/ 131 h 699"/>
                <a:gd name="T20" fmla="*/ 349 w 698"/>
                <a:gd name="T21" fmla="*/ 40 h 699"/>
                <a:gd name="T22" fmla="*/ 130 w 698"/>
                <a:gd name="T23" fmla="*/ 131 h 699"/>
                <a:gd name="T24" fmla="*/ 40 w 698"/>
                <a:gd name="T25" fmla="*/ 349 h 699"/>
                <a:gd name="T26" fmla="*/ 130 w 698"/>
                <a:gd name="T27" fmla="*/ 568 h 699"/>
                <a:gd name="T28" fmla="*/ 349 w 698"/>
                <a:gd name="T29" fmla="*/ 659 h 699"/>
                <a:gd name="T30" fmla="*/ 568 w 698"/>
                <a:gd name="T31" fmla="*/ 568 h 699"/>
                <a:gd name="T32" fmla="*/ 658 w 698"/>
                <a:gd name="T33" fmla="*/ 349 h 699"/>
                <a:gd name="T34" fmla="*/ 568 w 698"/>
                <a:gd name="T35" fmla="*/ 13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8" h="699">
                  <a:moveTo>
                    <a:pt x="349" y="0"/>
                  </a:moveTo>
                  <a:cubicBezTo>
                    <a:pt x="446" y="0"/>
                    <a:pt x="533" y="39"/>
                    <a:pt x="596" y="102"/>
                  </a:cubicBezTo>
                  <a:cubicBezTo>
                    <a:pt x="659" y="165"/>
                    <a:pt x="698" y="253"/>
                    <a:pt x="698" y="349"/>
                  </a:cubicBezTo>
                  <a:cubicBezTo>
                    <a:pt x="698" y="446"/>
                    <a:pt x="659" y="533"/>
                    <a:pt x="596" y="596"/>
                  </a:cubicBezTo>
                  <a:cubicBezTo>
                    <a:pt x="533" y="660"/>
                    <a:pt x="446" y="699"/>
                    <a:pt x="349" y="699"/>
                  </a:cubicBezTo>
                  <a:cubicBezTo>
                    <a:pt x="253" y="699"/>
                    <a:pt x="165" y="660"/>
                    <a:pt x="102" y="596"/>
                  </a:cubicBezTo>
                  <a:cubicBezTo>
                    <a:pt x="39" y="533"/>
                    <a:pt x="0" y="446"/>
                    <a:pt x="0" y="349"/>
                  </a:cubicBezTo>
                  <a:cubicBezTo>
                    <a:pt x="0" y="253"/>
                    <a:pt x="39" y="165"/>
                    <a:pt x="102" y="102"/>
                  </a:cubicBezTo>
                  <a:cubicBezTo>
                    <a:pt x="165" y="39"/>
                    <a:pt x="253" y="0"/>
                    <a:pt x="349" y="0"/>
                  </a:cubicBezTo>
                  <a:close/>
                  <a:moveTo>
                    <a:pt x="568" y="131"/>
                  </a:moveTo>
                  <a:cubicBezTo>
                    <a:pt x="512" y="75"/>
                    <a:pt x="434" y="40"/>
                    <a:pt x="349" y="40"/>
                  </a:cubicBezTo>
                  <a:cubicBezTo>
                    <a:pt x="264" y="40"/>
                    <a:pt x="186" y="75"/>
                    <a:pt x="130" y="131"/>
                  </a:cubicBezTo>
                  <a:cubicBezTo>
                    <a:pt x="74" y="187"/>
                    <a:pt x="40" y="264"/>
                    <a:pt x="40" y="349"/>
                  </a:cubicBezTo>
                  <a:cubicBezTo>
                    <a:pt x="40" y="435"/>
                    <a:pt x="74" y="512"/>
                    <a:pt x="130" y="568"/>
                  </a:cubicBezTo>
                  <a:cubicBezTo>
                    <a:pt x="186" y="624"/>
                    <a:pt x="264" y="659"/>
                    <a:pt x="349" y="659"/>
                  </a:cubicBezTo>
                  <a:cubicBezTo>
                    <a:pt x="434" y="659"/>
                    <a:pt x="512" y="624"/>
                    <a:pt x="568" y="568"/>
                  </a:cubicBezTo>
                  <a:cubicBezTo>
                    <a:pt x="624" y="512"/>
                    <a:pt x="658" y="435"/>
                    <a:pt x="658" y="349"/>
                  </a:cubicBezTo>
                  <a:cubicBezTo>
                    <a:pt x="658" y="264"/>
                    <a:pt x="624" y="187"/>
                    <a:pt x="568" y="1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33" name="Freeform 137"/>
            <p:cNvSpPr>
              <a:spLocks noEditPoints="1"/>
            </p:cNvSpPr>
            <p:nvPr/>
          </p:nvSpPr>
          <p:spPr bwMode="auto">
            <a:xfrm>
              <a:off x="2905125" y="4754563"/>
              <a:ext cx="125412" cy="71437"/>
            </a:xfrm>
            <a:custGeom>
              <a:avLst/>
              <a:gdLst>
                <a:gd name="T0" fmla="*/ 362 w 496"/>
                <a:gd name="T1" fmla="*/ 255 h 281"/>
                <a:gd name="T2" fmla="*/ 334 w 496"/>
                <a:gd name="T3" fmla="*/ 252 h 281"/>
                <a:gd name="T4" fmla="*/ 337 w 496"/>
                <a:gd name="T5" fmla="*/ 224 h 281"/>
                <a:gd name="T6" fmla="*/ 442 w 496"/>
                <a:gd name="T7" fmla="*/ 140 h 281"/>
                <a:gd name="T8" fmla="*/ 337 w 496"/>
                <a:gd name="T9" fmla="*/ 57 h 281"/>
                <a:gd name="T10" fmla="*/ 334 w 496"/>
                <a:gd name="T11" fmla="*/ 29 h 281"/>
                <a:gd name="T12" fmla="*/ 362 w 496"/>
                <a:gd name="T13" fmla="*/ 26 h 281"/>
                <a:gd name="T14" fmla="*/ 486 w 496"/>
                <a:gd name="T15" fmla="*/ 124 h 281"/>
                <a:gd name="T16" fmla="*/ 489 w 496"/>
                <a:gd name="T17" fmla="*/ 128 h 281"/>
                <a:gd name="T18" fmla="*/ 486 w 496"/>
                <a:gd name="T19" fmla="*/ 156 h 281"/>
                <a:gd name="T20" fmla="*/ 362 w 496"/>
                <a:gd name="T21" fmla="*/ 255 h 281"/>
                <a:gd name="T22" fmla="*/ 159 w 496"/>
                <a:gd name="T23" fmla="*/ 224 h 281"/>
                <a:gd name="T24" fmla="*/ 163 w 496"/>
                <a:gd name="T25" fmla="*/ 252 h 281"/>
                <a:gd name="T26" fmla="*/ 135 w 496"/>
                <a:gd name="T27" fmla="*/ 255 h 281"/>
                <a:gd name="T28" fmla="*/ 10 w 496"/>
                <a:gd name="T29" fmla="*/ 156 h 281"/>
                <a:gd name="T30" fmla="*/ 7 w 496"/>
                <a:gd name="T31" fmla="*/ 128 h 281"/>
                <a:gd name="T32" fmla="*/ 10 w 496"/>
                <a:gd name="T33" fmla="*/ 124 h 281"/>
                <a:gd name="T34" fmla="*/ 135 w 496"/>
                <a:gd name="T35" fmla="*/ 26 h 281"/>
                <a:gd name="T36" fmla="*/ 163 w 496"/>
                <a:gd name="T37" fmla="*/ 29 h 281"/>
                <a:gd name="T38" fmla="*/ 159 w 496"/>
                <a:gd name="T39" fmla="*/ 57 h 281"/>
                <a:gd name="T40" fmla="*/ 55 w 496"/>
                <a:gd name="T41" fmla="*/ 140 h 281"/>
                <a:gd name="T42" fmla="*/ 159 w 496"/>
                <a:gd name="T43" fmla="*/ 224 h 281"/>
                <a:gd name="T44" fmla="*/ 263 w 496"/>
                <a:gd name="T45" fmla="*/ 17 h 281"/>
                <a:gd name="T46" fmla="*/ 288 w 496"/>
                <a:gd name="T47" fmla="*/ 3 h 281"/>
                <a:gd name="T48" fmla="*/ 302 w 496"/>
                <a:gd name="T49" fmla="*/ 27 h 281"/>
                <a:gd name="T50" fmla="*/ 238 w 496"/>
                <a:gd name="T51" fmla="*/ 264 h 281"/>
                <a:gd name="T52" fmla="*/ 214 w 496"/>
                <a:gd name="T53" fmla="*/ 278 h 281"/>
                <a:gd name="T54" fmla="*/ 200 w 496"/>
                <a:gd name="T55" fmla="*/ 253 h 281"/>
                <a:gd name="T56" fmla="*/ 263 w 496"/>
                <a:gd name="T57" fmla="*/ 1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6" h="281">
                  <a:moveTo>
                    <a:pt x="362" y="255"/>
                  </a:moveTo>
                  <a:cubicBezTo>
                    <a:pt x="353" y="262"/>
                    <a:pt x="340" y="260"/>
                    <a:pt x="334" y="252"/>
                  </a:cubicBezTo>
                  <a:cubicBezTo>
                    <a:pt x="327" y="243"/>
                    <a:pt x="328" y="230"/>
                    <a:pt x="337" y="224"/>
                  </a:cubicBezTo>
                  <a:cubicBezTo>
                    <a:pt x="442" y="140"/>
                    <a:pt x="442" y="140"/>
                    <a:pt x="442" y="140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28" y="50"/>
                    <a:pt x="327" y="38"/>
                    <a:pt x="334" y="29"/>
                  </a:cubicBezTo>
                  <a:cubicBezTo>
                    <a:pt x="340" y="20"/>
                    <a:pt x="353" y="19"/>
                    <a:pt x="362" y="26"/>
                  </a:cubicBezTo>
                  <a:cubicBezTo>
                    <a:pt x="486" y="124"/>
                    <a:pt x="486" y="124"/>
                    <a:pt x="486" y="124"/>
                  </a:cubicBezTo>
                  <a:cubicBezTo>
                    <a:pt x="487" y="125"/>
                    <a:pt x="488" y="127"/>
                    <a:pt x="489" y="128"/>
                  </a:cubicBezTo>
                  <a:cubicBezTo>
                    <a:pt x="496" y="137"/>
                    <a:pt x="495" y="149"/>
                    <a:pt x="486" y="156"/>
                  </a:cubicBezTo>
                  <a:cubicBezTo>
                    <a:pt x="362" y="255"/>
                    <a:pt x="362" y="255"/>
                    <a:pt x="362" y="255"/>
                  </a:cubicBezTo>
                  <a:close/>
                  <a:moveTo>
                    <a:pt x="159" y="224"/>
                  </a:moveTo>
                  <a:cubicBezTo>
                    <a:pt x="168" y="230"/>
                    <a:pt x="169" y="243"/>
                    <a:pt x="163" y="252"/>
                  </a:cubicBezTo>
                  <a:cubicBezTo>
                    <a:pt x="156" y="260"/>
                    <a:pt x="143" y="262"/>
                    <a:pt x="135" y="255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" y="149"/>
                    <a:pt x="0" y="137"/>
                    <a:pt x="7" y="128"/>
                  </a:cubicBezTo>
                  <a:cubicBezTo>
                    <a:pt x="8" y="127"/>
                    <a:pt x="9" y="125"/>
                    <a:pt x="10" y="124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43" y="19"/>
                    <a:pt x="156" y="20"/>
                    <a:pt x="163" y="29"/>
                  </a:cubicBezTo>
                  <a:cubicBezTo>
                    <a:pt x="169" y="38"/>
                    <a:pt x="168" y="50"/>
                    <a:pt x="159" y="57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159" y="224"/>
                    <a:pt x="159" y="224"/>
                    <a:pt x="159" y="224"/>
                  </a:cubicBezTo>
                  <a:close/>
                  <a:moveTo>
                    <a:pt x="263" y="17"/>
                  </a:moveTo>
                  <a:cubicBezTo>
                    <a:pt x="266" y="6"/>
                    <a:pt x="277" y="0"/>
                    <a:pt x="288" y="3"/>
                  </a:cubicBezTo>
                  <a:cubicBezTo>
                    <a:pt x="298" y="6"/>
                    <a:pt x="305" y="17"/>
                    <a:pt x="302" y="27"/>
                  </a:cubicBezTo>
                  <a:cubicBezTo>
                    <a:pt x="238" y="264"/>
                    <a:pt x="238" y="264"/>
                    <a:pt x="238" y="264"/>
                  </a:cubicBezTo>
                  <a:cubicBezTo>
                    <a:pt x="236" y="274"/>
                    <a:pt x="225" y="281"/>
                    <a:pt x="214" y="278"/>
                  </a:cubicBezTo>
                  <a:cubicBezTo>
                    <a:pt x="203" y="275"/>
                    <a:pt x="197" y="264"/>
                    <a:pt x="200" y="253"/>
                  </a:cubicBezTo>
                  <a:lnTo>
                    <a:pt x="263" y="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242" name="Group 6241"/>
          <p:cNvGrpSpPr/>
          <p:nvPr/>
        </p:nvGrpSpPr>
        <p:grpSpPr>
          <a:xfrm>
            <a:off x="4537424" y="2240621"/>
            <a:ext cx="338911" cy="343371"/>
            <a:chOff x="4524376" y="2216150"/>
            <a:chExt cx="361950" cy="366713"/>
          </a:xfrm>
        </p:grpSpPr>
        <p:sp>
          <p:nvSpPr>
            <p:cNvPr id="6238" name="Freeform 141"/>
            <p:cNvSpPr>
              <a:spLocks/>
            </p:cNvSpPr>
            <p:nvPr/>
          </p:nvSpPr>
          <p:spPr bwMode="auto">
            <a:xfrm>
              <a:off x="4619626" y="2312988"/>
              <a:ext cx="266700" cy="269875"/>
            </a:xfrm>
            <a:custGeom>
              <a:avLst/>
              <a:gdLst>
                <a:gd name="T0" fmla="*/ 749 w 943"/>
                <a:gd name="T1" fmla="*/ 605 h 954"/>
                <a:gd name="T2" fmla="*/ 546 w 943"/>
                <a:gd name="T3" fmla="*/ 421 h 954"/>
                <a:gd name="T4" fmla="*/ 497 w 943"/>
                <a:gd name="T5" fmla="*/ 104 h 954"/>
                <a:gd name="T6" fmla="*/ 205 w 943"/>
                <a:gd name="T7" fmla="*/ 34 h 954"/>
                <a:gd name="T8" fmla="*/ 201 w 943"/>
                <a:gd name="T9" fmla="*/ 39 h 954"/>
                <a:gd name="T10" fmla="*/ 202 w 943"/>
                <a:gd name="T11" fmla="*/ 45 h 954"/>
                <a:gd name="T12" fmla="*/ 390 w 943"/>
                <a:gd name="T13" fmla="*/ 231 h 954"/>
                <a:gd name="T14" fmla="*/ 392 w 943"/>
                <a:gd name="T15" fmla="*/ 236 h 954"/>
                <a:gd name="T16" fmla="*/ 232 w 943"/>
                <a:gd name="T17" fmla="*/ 398 h 954"/>
                <a:gd name="T18" fmla="*/ 227 w 943"/>
                <a:gd name="T19" fmla="*/ 396 h 954"/>
                <a:gd name="T20" fmla="*/ 44 w 943"/>
                <a:gd name="T21" fmla="*/ 211 h 954"/>
                <a:gd name="T22" fmla="*/ 38 w 943"/>
                <a:gd name="T23" fmla="*/ 209 h 954"/>
                <a:gd name="T24" fmla="*/ 33 w 943"/>
                <a:gd name="T25" fmla="*/ 213 h 954"/>
                <a:gd name="T26" fmla="*/ 102 w 943"/>
                <a:gd name="T27" fmla="*/ 504 h 954"/>
                <a:gd name="T28" fmla="*/ 416 w 943"/>
                <a:gd name="T29" fmla="*/ 553 h 954"/>
                <a:gd name="T30" fmla="*/ 598 w 943"/>
                <a:gd name="T31" fmla="*/ 758 h 954"/>
                <a:gd name="T32" fmla="*/ 730 w 943"/>
                <a:gd name="T33" fmla="*/ 906 h 954"/>
                <a:gd name="T34" fmla="*/ 897 w 943"/>
                <a:gd name="T35" fmla="*/ 908 h 954"/>
                <a:gd name="T36" fmla="*/ 896 w 943"/>
                <a:gd name="T37" fmla="*/ 738 h 954"/>
                <a:gd name="T38" fmla="*/ 749 w 943"/>
                <a:gd name="T39" fmla="*/ 605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3" h="954">
                  <a:moveTo>
                    <a:pt x="749" y="605"/>
                  </a:moveTo>
                  <a:cubicBezTo>
                    <a:pt x="546" y="421"/>
                    <a:pt x="546" y="421"/>
                    <a:pt x="546" y="421"/>
                  </a:cubicBezTo>
                  <a:cubicBezTo>
                    <a:pt x="584" y="322"/>
                    <a:pt x="574" y="182"/>
                    <a:pt x="497" y="104"/>
                  </a:cubicBezTo>
                  <a:cubicBezTo>
                    <a:pt x="422" y="28"/>
                    <a:pt x="301" y="0"/>
                    <a:pt x="205" y="34"/>
                  </a:cubicBezTo>
                  <a:cubicBezTo>
                    <a:pt x="203" y="35"/>
                    <a:pt x="201" y="37"/>
                    <a:pt x="201" y="39"/>
                  </a:cubicBezTo>
                  <a:cubicBezTo>
                    <a:pt x="200" y="41"/>
                    <a:pt x="201" y="43"/>
                    <a:pt x="202" y="45"/>
                  </a:cubicBezTo>
                  <a:cubicBezTo>
                    <a:pt x="264" y="107"/>
                    <a:pt x="329" y="168"/>
                    <a:pt x="390" y="231"/>
                  </a:cubicBezTo>
                  <a:cubicBezTo>
                    <a:pt x="392" y="232"/>
                    <a:pt x="393" y="234"/>
                    <a:pt x="392" y="236"/>
                  </a:cubicBezTo>
                  <a:cubicBezTo>
                    <a:pt x="381" y="321"/>
                    <a:pt x="316" y="386"/>
                    <a:pt x="232" y="398"/>
                  </a:cubicBezTo>
                  <a:cubicBezTo>
                    <a:pt x="230" y="398"/>
                    <a:pt x="228" y="397"/>
                    <a:pt x="227" y="396"/>
                  </a:cubicBezTo>
                  <a:cubicBezTo>
                    <a:pt x="165" y="334"/>
                    <a:pt x="106" y="273"/>
                    <a:pt x="44" y="211"/>
                  </a:cubicBezTo>
                  <a:cubicBezTo>
                    <a:pt x="42" y="209"/>
                    <a:pt x="40" y="209"/>
                    <a:pt x="38" y="209"/>
                  </a:cubicBezTo>
                  <a:cubicBezTo>
                    <a:pt x="36" y="210"/>
                    <a:pt x="34" y="211"/>
                    <a:pt x="33" y="213"/>
                  </a:cubicBezTo>
                  <a:cubicBezTo>
                    <a:pt x="0" y="311"/>
                    <a:pt x="27" y="428"/>
                    <a:pt x="102" y="504"/>
                  </a:cubicBezTo>
                  <a:cubicBezTo>
                    <a:pt x="178" y="581"/>
                    <a:pt x="318" y="591"/>
                    <a:pt x="416" y="553"/>
                  </a:cubicBezTo>
                  <a:cubicBezTo>
                    <a:pt x="598" y="758"/>
                    <a:pt x="598" y="758"/>
                    <a:pt x="598" y="758"/>
                  </a:cubicBezTo>
                  <a:cubicBezTo>
                    <a:pt x="730" y="906"/>
                    <a:pt x="730" y="906"/>
                    <a:pt x="730" y="906"/>
                  </a:cubicBezTo>
                  <a:cubicBezTo>
                    <a:pt x="776" y="953"/>
                    <a:pt x="851" y="954"/>
                    <a:pt x="897" y="908"/>
                  </a:cubicBezTo>
                  <a:cubicBezTo>
                    <a:pt x="943" y="861"/>
                    <a:pt x="942" y="786"/>
                    <a:pt x="896" y="738"/>
                  </a:cubicBezTo>
                  <a:lnTo>
                    <a:pt x="749" y="605"/>
                  </a:ln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39" name="Freeform 142"/>
            <p:cNvSpPr>
              <a:spLocks/>
            </p:cNvSpPr>
            <p:nvPr/>
          </p:nvSpPr>
          <p:spPr bwMode="auto">
            <a:xfrm>
              <a:off x="4848226" y="2543175"/>
              <a:ext cx="3175" cy="3175"/>
            </a:xfrm>
            <a:custGeom>
              <a:avLst/>
              <a:gdLst>
                <a:gd name="T0" fmla="*/ 12 w 12"/>
                <a:gd name="T1" fmla="*/ 5 h 11"/>
                <a:gd name="T2" fmla="*/ 6 w 12"/>
                <a:gd name="T3" fmla="*/ 11 h 11"/>
                <a:gd name="T4" fmla="*/ 1 w 12"/>
                <a:gd name="T5" fmla="*/ 5 h 11"/>
                <a:gd name="T6" fmla="*/ 6 w 12"/>
                <a:gd name="T7" fmla="*/ 0 h 11"/>
                <a:gd name="T8" fmla="*/ 12 w 12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12" y="5"/>
                  </a:moveTo>
                  <a:cubicBezTo>
                    <a:pt x="12" y="9"/>
                    <a:pt x="9" y="11"/>
                    <a:pt x="6" y="11"/>
                  </a:cubicBezTo>
                  <a:cubicBezTo>
                    <a:pt x="3" y="11"/>
                    <a:pt x="1" y="9"/>
                    <a:pt x="1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5"/>
                  </a:cubicBez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40" name="Freeform 143"/>
            <p:cNvSpPr>
              <a:spLocks/>
            </p:cNvSpPr>
            <p:nvPr/>
          </p:nvSpPr>
          <p:spPr bwMode="auto">
            <a:xfrm>
              <a:off x="4524376" y="2216150"/>
              <a:ext cx="358775" cy="363537"/>
            </a:xfrm>
            <a:custGeom>
              <a:avLst/>
              <a:gdLst>
                <a:gd name="T0" fmla="*/ 194 w 226"/>
                <a:gd name="T1" fmla="*/ 168 h 229"/>
                <a:gd name="T2" fmla="*/ 208 w 226"/>
                <a:gd name="T3" fmla="*/ 134 h 229"/>
                <a:gd name="T4" fmla="*/ 226 w 226"/>
                <a:gd name="T5" fmla="*/ 134 h 229"/>
                <a:gd name="T6" fmla="*/ 226 w 226"/>
                <a:gd name="T7" fmla="*/ 95 h 229"/>
                <a:gd name="T8" fmla="*/ 208 w 226"/>
                <a:gd name="T9" fmla="*/ 95 h 229"/>
                <a:gd name="T10" fmla="*/ 193 w 226"/>
                <a:gd name="T11" fmla="*/ 60 h 229"/>
                <a:gd name="T12" fmla="*/ 206 w 226"/>
                <a:gd name="T13" fmla="*/ 47 h 229"/>
                <a:gd name="T14" fmla="*/ 179 w 226"/>
                <a:gd name="T15" fmla="*/ 20 h 229"/>
                <a:gd name="T16" fmla="*/ 167 w 226"/>
                <a:gd name="T17" fmla="*/ 33 h 229"/>
                <a:gd name="T18" fmla="*/ 132 w 226"/>
                <a:gd name="T19" fmla="*/ 18 h 229"/>
                <a:gd name="T20" fmla="*/ 132 w 226"/>
                <a:gd name="T21" fmla="*/ 0 h 229"/>
                <a:gd name="T22" fmla="*/ 94 w 226"/>
                <a:gd name="T23" fmla="*/ 0 h 229"/>
                <a:gd name="T24" fmla="*/ 94 w 226"/>
                <a:gd name="T25" fmla="*/ 18 h 229"/>
                <a:gd name="T26" fmla="*/ 59 w 226"/>
                <a:gd name="T27" fmla="*/ 33 h 229"/>
                <a:gd name="T28" fmla="*/ 46 w 226"/>
                <a:gd name="T29" fmla="*/ 20 h 229"/>
                <a:gd name="T30" fmla="*/ 20 w 226"/>
                <a:gd name="T31" fmla="*/ 47 h 229"/>
                <a:gd name="T32" fmla="*/ 32 w 226"/>
                <a:gd name="T33" fmla="*/ 60 h 229"/>
                <a:gd name="T34" fmla="*/ 18 w 226"/>
                <a:gd name="T35" fmla="*/ 95 h 229"/>
                <a:gd name="T36" fmla="*/ 0 w 226"/>
                <a:gd name="T37" fmla="*/ 95 h 229"/>
                <a:gd name="T38" fmla="*/ 0 w 226"/>
                <a:gd name="T39" fmla="*/ 134 h 229"/>
                <a:gd name="T40" fmla="*/ 18 w 226"/>
                <a:gd name="T41" fmla="*/ 134 h 229"/>
                <a:gd name="T42" fmla="*/ 32 w 226"/>
                <a:gd name="T43" fmla="*/ 169 h 229"/>
                <a:gd name="T44" fmla="*/ 20 w 226"/>
                <a:gd name="T45" fmla="*/ 182 h 229"/>
                <a:gd name="T46" fmla="*/ 46 w 226"/>
                <a:gd name="T47" fmla="*/ 209 h 229"/>
                <a:gd name="T48" fmla="*/ 59 w 226"/>
                <a:gd name="T49" fmla="*/ 196 h 229"/>
                <a:gd name="T50" fmla="*/ 94 w 226"/>
                <a:gd name="T51" fmla="*/ 211 h 229"/>
                <a:gd name="T52" fmla="*/ 94 w 226"/>
                <a:gd name="T53" fmla="*/ 229 h 229"/>
                <a:gd name="T54" fmla="*/ 132 w 226"/>
                <a:gd name="T55" fmla="*/ 229 h 229"/>
                <a:gd name="T56" fmla="*/ 132 w 226"/>
                <a:gd name="T57" fmla="*/ 211 h 229"/>
                <a:gd name="T58" fmla="*/ 166 w 226"/>
                <a:gd name="T59" fmla="*/ 19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6" h="229">
                  <a:moveTo>
                    <a:pt x="194" y="168"/>
                  </a:moveTo>
                  <a:lnTo>
                    <a:pt x="208" y="134"/>
                  </a:lnTo>
                  <a:lnTo>
                    <a:pt x="226" y="134"/>
                  </a:lnTo>
                  <a:lnTo>
                    <a:pt x="226" y="95"/>
                  </a:lnTo>
                  <a:lnTo>
                    <a:pt x="208" y="95"/>
                  </a:lnTo>
                  <a:lnTo>
                    <a:pt x="193" y="60"/>
                  </a:lnTo>
                  <a:lnTo>
                    <a:pt x="206" y="47"/>
                  </a:lnTo>
                  <a:lnTo>
                    <a:pt x="179" y="20"/>
                  </a:lnTo>
                  <a:lnTo>
                    <a:pt x="167" y="33"/>
                  </a:lnTo>
                  <a:lnTo>
                    <a:pt x="132" y="18"/>
                  </a:lnTo>
                  <a:lnTo>
                    <a:pt x="132" y="0"/>
                  </a:lnTo>
                  <a:lnTo>
                    <a:pt x="94" y="0"/>
                  </a:lnTo>
                  <a:lnTo>
                    <a:pt x="94" y="18"/>
                  </a:lnTo>
                  <a:lnTo>
                    <a:pt x="59" y="33"/>
                  </a:lnTo>
                  <a:lnTo>
                    <a:pt x="46" y="20"/>
                  </a:lnTo>
                  <a:lnTo>
                    <a:pt x="20" y="47"/>
                  </a:lnTo>
                  <a:lnTo>
                    <a:pt x="32" y="60"/>
                  </a:lnTo>
                  <a:lnTo>
                    <a:pt x="18" y="95"/>
                  </a:lnTo>
                  <a:lnTo>
                    <a:pt x="0" y="95"/>
                  </a:lnTo>
                  <a:lnTo>
                    <a:pt x="0" y="134"/>
                  </a:lnTo>
                  <a:lnTo>
                    <a:pt x="18" y="134"/>
                  </a:lnTo>
                  <a:lnTo>
                    <a:pt x="32" y="169"/>
                  </a:lnTo>
                  <a:lnTo>
                    <a:pt x="20" y="182"/>
                  </a:lnTo>
                  <a:lnTo>
                    <a:pt x="46" y="209"/>
                  </a:lnTo>
                  <a:lnTo>
                    <a:pt x="59" y="196"/>
                  </a:lnTo>
                  <a:lnTo>
                    <a:pt x="94" y="211"/>
                  </a:lnTo>
                  <a:lnTo>
                    <a:pt x="94" y="229"/>
                  </a:lnTo>
                  <a:lnTo>
                    <a:pt x="132" y="229"/>
                  </a:lnTo>
                  <a:lnTo>
                    <a:pt x="132" y="211"/>
                  </a:lnTo>
                  <a:lnTo>
                    <a:pt x="166" y="196"/>
                  </a:ln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41" name="Freeform 144"/>
            <p:cNvSpPr>
              <a:spLocks/>
            </p:cNvSpPr>
            <p:nvPr/>
          </p:nvSpPr>
          <p:spPr bwMode="auto">
            <a:xfrm>
              <a:off x="4587876" y="2279650"/>
              <a:ext cx="231775" cy="236537"/>
            </a:xfrm>
            <a:custGeom>
              <a:avLst/>
              <a:gdLst>
                <a:gd name="T0" fmla="*/ 545 w 821"/>
                <a:gd name="T1" fmla="*/ 808 h 831"/>
                <a:gd name="T2" fmla="*/ 410 w 821"/>
                <a:gd name="T3" fmla="*/ 831 h 831"/>
                <a:gd name="T4" fmla="*/ 0 w 821"/>
                <a:gd name="T5" fmla="*/ 415 h 831"/>
                <a:gd name="T6" fmla="*/ 410 w 821"/>
                <a:gd name="T7" fmla="*/ 0 h 831"/>
                <a:gd name="T8" fmla="*/ 821 w 821"/>
                <a:gd name="T9" fmla="*/ 415 h 831"/>
                <a:gd name="T10" fmla="*/ 798 w 821"/>
                <a:gd name="T11" fmla="*/ 551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1" h="831">
                  <a:moveTo>
                    <a:pt x="545" y="808"/>
                  </a:moveTo>
                  <a:cubicBezTo>
                    <a:pt x="503" y="823"/>
                    <a:pt x="458" y="831"/>
                    <a:pt x="410" y="831"/>
                  </a:cubicBezTo>
                  <a:cubicBezTo>
                    <a:pt x="184" y="831"/>
                    <a:pt x="0" y="645"/>
                    <a:pt x="0" y="415"/>
                  </a:cubicBezTo>
                  <a:cubicBezTo>
                    <a:pt x="0" y="186"/>
                    <a:pt x="184" y="0"/>
                    <a:pt x="410" y="0"/>
                  </a:cubicBezTo>
                  <a:cubicBezTo>
                    <a:pt x="637" y="0"/>
                    <a:pt x="821" y="186"/>
                    <a:pt x="821" y="415"/>
                  </a:cubicBezTo>
                  <a:cubicBezTo>
                    <a:pt x="821" y="463"/>
                    <a:pt x="813" y="509"/>
                    <a:pt x="798" y="551"/>
                  </a:cubicBez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30" name="Group 929"/>
          <p:cNvGrpSpPr/>
          <p:nvPr/>
        </p:nvGrpSpPr>
        <p:grpSpPr>
          <a:xfrm>
            <a:off x="5221650" y="2865284"/>
            <a:ext cx="378570" cy="351345"/>
            <a:chOff x="585788" y="3295650"/>
            <a:chExt cx="463550" cy="430213"/>
          </a:xfrm>
          <a:solidFill>
            <a:schemeClr val="accent5"/>
          </a:solidFill>
        </p:grpSpPr>
        <p:sp>
          <p:nvSpPr>
            <p:cNvPr id="931" name="Freeform 95"/>
            <p:cNvSpPr>
              <a:spLocks noEditPoints="1"/>
            </p:cNvSpPr>
            <p:nvPr/>
          </p:nvSpPr>
          <p:spPr bwMode="auto">
            <a:xfrm>
              <a:off x="769938" y="3295650"/>
              <a:ext cx="139700" cy="60325"/>
            </a:xfrm>
            <a:custGeom>
              <a:avLst/>
              <a:gdLst>
                <a:gd name="T0" fmla="*/ 569 w 729"/>
                <a:gd name="T1" fmla="*/ 0 h 319"/>
                <a:gd name="T2" fmla="*/ 295 w 729"/>
                <a:gd name="T3" fmla="*/ 0 h 319"/>
                <a:gd name="T4" fmla="*/ 138 w 729"/>
                <a:gd name="T5" fmla="*/ 132 h 319"/>
                <a:gd name="T6" fmla="*/ 26 w 729"/>
                <a:gd name="T7" fmla="*/ 132 h 319"/>
                <a:gd name="T8" fmla="*/ 0 w 729"/>
                <a:gd name="T9" fmla="*/ 159 h 319"/>
                <a:gd name="T10" fmla="*/ 26 w 729"/>
                <a:gd name="T11" fmla="*/ 186 h 319"/>
                <a:gd name="T12" fmla="*/ 138 w 729"/>
                <a:gd name="T13" fmla="*/ 186 h 319"/>
                <a:gd name="T14" fmla="*/ 295 w 729"/>
                <a:gd name="T15" fmla="*/ 319 h 319"/>
                <a:gd name="T16" fmla="*/ 569 w 729"/>
                <a:gd name="T17" fmla="*/ 319 h 319"/>
                <a:gd name="T18" fmla="*/ 729 w 729"/>
                <a:gd name="T19" fmla="*/ 159 h 319"/>
                <a:gd name="T20" fmla="*/ 569 w 729"/>
                <a:gd name="T21" fmla="*/ 0 h 319"/>
                <a:gd name="T22" fmla="*/ 569 w 729"/>
                <a:gd name="T23" fmla="*/ 265 h 319"/>
                <a:gd name="T24" fmla="*/ 295 w 729"/>
                <a:gd name="T25" fmla="*/ 265 h 319"/>
                <a:gd name="T26" fmla="*/ 189 w 729"/>
                <a:gd name="T27" fmla="*/ 159 h 319"/>
                <a:gd name="T28" fmla="*/ 295 w 729"/>
                <a:gd name="T29" fmla="*/ 54 h 319"/>
                <a:gd name="T30" fmla="*/ 569 w 729"/>
                <a:gd name="T31" fmla="*/ 54 h 319"/>
                <a:gd name="T32" fmla="*/ 675 w 729"/>
                <a:gd name="T33" fmla="*/ 159 h 319"/>
                <a:gd name="T34" fmla="*/ 569 w 729"/>
                <a:gd name="T35" fmla="*/ 26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9" h="319">
                  <a:moveTo>
                    <a:pt x="569" y="0"/>
                  </a:moveTo>
                  <a:cubicBezTo>
                    <a:pt x="295" y="0"/>
                    <a:pt x="295" y="0"/>
                    <a:pt x="295" y="0"/>
                  </a:cubicBezTo>
                  <a:cubicBezTo>
                    <a:pt x="216" y="0"/>
                    <a:pt x="151" y="57"/>
                    <a:pt x="138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12" y="132"/>
                    <a:pt x="0" y="144"/>
                    <a:pt x="0" y="159"/>
                  </a:cubicBezTo>
                  <a:cubicBezTo>
                    <a:pt x="0" y="174"/>
                    <a:pt x="12" y="186"/>
                    <a:pt x="26" y="186"/>
                  </a:cubicBezTo>
                  <a:cubicBezTo>
                    <a:pt x="138" y="186"/>
                    <a:pt x="138" y="186"/>
                    <a:pt x="138" y="186"/>
                  </a:cubicBezTo>
                  <a:cubicBezTo>
                    <a:pt x="151" y="261"/>
                    <a:pt x="216" y="319"/>
                    <a:pt x="295" y="319"/>
                  </a:cubicBezTo>
                  <a:cubicBezTo>
                    <a:pt x="569" y="319"/>
                    <a:pt x="569" y="319"/>
                    <a:pt x="569" y="319"/>
                  </a:cubicBezTo>
                  <a:cubicBezTo>
                    <a:pt x="657" y="319"/>
                    <a:pt x="729" y="247"/>
                    <a:pt x="729" y="159"/>
                  </a:cubicBezTo>
                  <a:cubicBezTo>
                    <a:pt x="729" y="71"/>
                    <a:pt x="657" y="0"/>
                    <a:pt x="569" y="0"/>
                  </a:cubicBezTo>
                  <a:close/>
                  <a:moveTo>
                    <a:pt x="569" y="265"/>
                  </a:moveTo>
                  <a:cubicBezTo>
                    <a:pt x="295" y="265"/>
                    <a:pt x="295" y="265"/>
                    <a:pt x="295" y="265"/>
                  </a:cubicBezTo>
                  <a:cubicBezTo>
                    <a:pt x="237" y="265"/>
                    <a:pt x="189" y="218"/>
                    <a:pt x="189" y="159"/>
                  </a:cubicBezTo>
                  <a:cubicBezTo>
                    <a:pt x="189" y="101"/>
                    <a:pt x="237" y="54"/>
                    <a:pt x="295" y="54"/>
                  </a:cubicBezTo>
                  <a:cubicBezTo>
                    <a:pt x="569" y="54"/>
                    <a:pt x="569" y="54"/>
                    <a:pt x="569" y="54"/>
                  </a:cubicBezTo>
                  <a:cubicBezTo>
                    <a:pt x="628" y="54"/>
                    <a:pt x="675" y="101"/>
                    <a:pt x="675" y="159"/>
                  </a:cubicBezTo>
                  <a:cubicBezTo>
                    <a:pt x="675" y="218"/>
                    <a:pt x="628" y="265"/>
                    <a:pt x="569" y="2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2" name="Freeform 96"/>
            <p:cNvSpPr>
              <a:spLocks noEditPoints="1"/>
            </p:cNvSpPr>
            <p:nvPr/>
          </p:nvSpPr>
          <p:spPr bwMode="auto">
            <a:xfrm>
              <a:off x="725488" y="3309938"/>
              <a:ext cx="39688" cy="31750"/>
            </a:xfrm>
            <a:custGeom>
              <a:avLst/>
              <a:gdLst>
                <a:gd name="T0" fmla="*/ 194 w 205"/>
                <a:gd name="T1" fmla="*/ 6 h 159"/>
                <a:gd name="T2" fmla="*/ 169 w 205"/>
                <a:gd name="T3" fmla="*/ 3 h 159"/>
                <a:gd name="T4" fmla="*/ 18 w 205"/>
                <a:gd name="T5" fmla="*/ 55 h 159"/>
                <a:gd name="T6" fmla="*/ 0 w 205"/>
                <a:gd name="T7" fmla="*/ 80 h 159"/>
                <a:gd name="T8" fmla="*/ 18 w 205"/>
                <a:gd name="T9" fmla="*/ 106 h 159"/>
                <a:gd name="T10" fmla="*/ 169 w 205"/>
                <a:gd name="T11" fmla="*/ 158 h 159"/>
                <a:gd name="T12" fmla="*/ 178 w 205"/>
                <a:gd name="T13" fmla="*/ 159 h 159"/>
                <a:gd name="T14" fmla="*/ 194 w 205"/>
                <a:gd name="T15" fmla="*/ 154 h 159"/>
                <a:gd name="T16" fmla="*/ 205 w 205"/>
                <a:gd name="T17" fmla="*/ 132 h 159"/>
                <a:gd name="T18" fmla="*/ 205 w 205"/>
                <a:gd name="T19" fmla="*/ 28 h 159"/>
                <a:gd name="T20" fmla="*/ 194 w 205"/>
                <a:gd name="T21" fmla="*/ 6 h 159"/>
                <a:gd name="T22" fmla="*/ 151 w 205"/>
                <a:gd name="T23" fmla="*/ 95 h 159"/>
                <a:gd name="T24" fmla="*/ 109 w 205"/>
                <a:gd name="T25" fmla="*/ 80 h 159"/>
                <a:gd name="T26" fmla="*/ 151 w 205"/>
                <a:gd name="T27" fmla="*/ 66 h 159"/>
                <a:gd name="T28" fmla="*/ 151 w 205"/>
                <a:gd name="T29" fmla="*/ 9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159">
                  <a:moveTo>
                    <a:pt x="194" y="6"/>
                  </a:moveTo>
                  <a:cubicBezTo>
                    <a:pt x="187" y="1"/>
                    <a:pt x="178" y="0"/>
                    <a:pt x="169" y="3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7" y="59"/>
                    <a:pt x="0" y="69"/>
                    <a:pt x="0" y="80"/>
                  </a:cubicBezTo>
                  <a:cubicBezTo>
                    <a:pt x="0" y="92"/>
                    <a:pt x="7" y="102"/>
                    <a:pt x="18" y="106"/>
                  </a:cubicBezTo>
                  <a:cubicBezTo>
                    <a:pt x="169" y="158"/>
                    <a:pt x="169" y="158"/>
                    <a:pt x="169" y="158"/>
                  </a:cubicBezTo>
                  <a:cubicBezTo>
                    <a:pt x="172" y="159"/>
                    <a:pt x="175" y="159"/>
                    <a:pt x="178" y="159"/>
                  </a:cubicBezTo>
                  <a:cubicBezTo>
                    <a:pt x="184" y="159"/>
                    <a:pt x="189" y="158"/>
                    <a:pt x="194" y="154"/>
                  </a:cubicBezTo>
                  <a:cubicBezTo>
                    <a:pt x="201" y="149"/>
                    <a:pt x="205" y="141"/>
                    <a:pt x="205" y="132"/>
                  </a:cubicBezTo>
                  <a:cubicBezTo>
                    <a:pt x="205" y="28"/>
                    <a:pt x="205" y="28"/>
                    <a:pt x="205" y="28"/>
                  </a:cubicBezTo>
                  <a:cubicBezTo>
                    <a:pt x="205" y="19"/>
                    <a:pt x="201" y="11"/>
                    <a:pt x="194" y="6"/>
                  </a:cubicBezTo>
                  <a:close/>
                  <a:moveTo>
                    <a:pt x="151" y="95"/>
                  </a:moveTo>
                  <a:cubicBezTo>
                    <a:pt x="109" y="80"/>
                    <a:pt x="109" y="80"/>
                    <a:pt x="109" y="80"/>
                  </a:cubicBezTo>
                  <a:cubicBezTo>
                    <a:pt x="151" y="66"/>
                    <a:pt x="151" y="66"/>
                    <a:pt x="151" y="66"/>
                  </a:cubicBezTo>
                  <a:lnTo>
                    <a:pt x="151" y="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3" name="Freeform 97"/>
            <p:cNvSpPr>
              <a:spLocks noEditPoints="1"/>
            </p:cNvSpPr>
            <p:nvPr/>
          </p:nvSpPr>
          <p:spPr bwMode="auto">
            <a:xfrm>
              <a:off x="736601" y="3622675"/>
              <a:ext cx="161925" cy="103188"/>
            </a:xfrm>
            <a:custGeom>
              <a:avLst/>
              <a:gdLst>
                <a:gd name="T0" fmla="*/ 788 w 852"/>
                <a:gd name="T1" fmla="*/ 67 h 541"/>
                <a:gd name="T2" fmla="*/ 615 w 852"/>
                <a:gd name="T3" fmla="*/ 0 h 541"/>
                <a:gd name="T4" fmla="*/ 613 w 852"/>
                <a:gd name="T5" fmla="*/ 0 h 541"/>
                <a:gd name="T6" fmla="*/ 391 w 852"/>
                <a:gd name="T7" fmla="*/ 120 h 541"/>
                <a:gd name="T8" fmla="*/ 146 w 852"/>
                <a:gd name="T9" fmla="*/ 120 h 541"/>
                <a:gd name="T10" fmla="*/ 141 w 852"/>
                <a:gd name="T11" fmla="*/ 120 h 541"/>
                <a:gd name="T12" fmla="*/ 0 w 852"/>
                <a:gd name="T13" fmla="*/ 271 h 541"/>
                <a:gd name="T14" fmla="*/ 141 w 852"/>
                <a:gd name="T15" fmla="*/ 421 h 541"/>
                <a:gd name="T16" fmla="*/ 146 w 852"/>
                <a:gd name="T17" fmla="*/ 422 h 541"/>
                <a:gd name="T18" fmla="*/ 391 w 852"/>
                <a:gd name="T19" fmla="*/ 422 h 541"/>
                <a:gd name="T20" fmla="*/ 439 w 852"/>
                <a:gd name="T21" fmla="*/ 474 h 541"/>
                <a:gd name="T22" fmla="*/ 613 w 852"/>
                <a:gd name="T23" fmla="*/ 541 h 541"/>
                <a:gd name="T24" fmla="*/ 613 w 852"/>
                <a:gd name="T25" fmla="*/ 541 h 541"/>
                <a:gd name="T26" fmla="*/ 847 w 852"/>
                <a:gd name="T27" fmla="*/ 406 h 541"/>
                <a:gd name="T28" fmla="*/ 852 w 852"/>
                <a:gd name="T29" fmla="*/ 391 h 541"/>
                <a:gd name="T30" fmla="*/ 852 w 852"/>
                <a:gd name="T31" fmla="*/ 390 h 541"/>
                <a:gd name="T32" fmla="*/ 821 w 852"/>
                <a:gd name="T33" fmla="*/ 359 h 541"/>
                <a:gd name="T34" fmla="*/ 605 w 852"/>
                <a:gd name="T35" fmla="*/ 359 h 541"/>
                <a:gd name="T36" fmla="*/ 584 w 852"/>
                <a:gd name="T37" fmla="*/ 271 h 541"/>
                <a:gd name="T38" fmla="*/ 605 w 852"/>
                <a:gd name="T39" fmla="*/ 182 h 541"/>
                <a:gd name="T40" fmla="*/ 821 w 852"/>
                <a:gd name="T41" fmla="*/ 182 h 541"/>
                <a:gd name="T42" fmla="*/ 852 w 852"/>
                <a:gd name="T43" fmla="*/ 152 h 541"/>
                <a:gd name="T44" fmla="*/ 852 w 852"/>
                <a:gd name="T45" fmla="*/ 151 h 541"/>
                <a:gd name="T46" fmla="*/ 847 w 852"/>
                <a:gd name="T47" fmla="*/ 135 h 541"/>
                <a:gd name="T48" fmla="*/ 788 w 852"/>
                <a:gd name="T49" fmla="*/ 67 h 541"/>
                <a:gd name="T50" fmla="*/ 407 w 852"/>
                <a:gd name="T51" fmla="*/ 361 h 541"/>
                <a:gd name="T52" fmla="*/ 124 w 852"/>
                <a:gd name="T53" fmla="*/ 361 h 541"/>
                <a:gd name="T54" fmla="*/ 57 w 852"/>
                <a:gd name="T55" fmla="*/ 271 h 541"/>
                <a:gd name="T56" fmla="*/ 124 w 852"/>
                <a:gd name="T57" fmla="*/ 180 h 541"/>
                <a:gd name="T58" fmla="*/ 407 w 852"/>
                <a:gd name="T59" fmla="*/ 180 h 541"/>
                <a:gd name="T60" fmla="*/ 433 w 852"/>
                <a:gd name="T61" fmla="*/ 165 h 541"/>
                <a:gd name="T62" fmla="*/ 480 w 852"/>
                <a:gd name="T63" fmla="*/ 113 h 541"/>
                <a:gd name="T64" fmla="*/ 613 w 852"/>
                <a:gd name="T65" fmla="*/ 61 h 541"/>
                <a:gd name="T66" fmla="*/ 615 w 852"/>
                <a:gd name="T67" fmla="*/ 61 h 541"/>
                <a:gd name="T68" fmla="*/ 747 w 852"/>
                <a:gd name="T69" fmla="*/ 112 h 541"/>
                <a:gd name="T70" fmla="*/ 758 w 852"/>
                <a:gd name="T71" fmla="*/ 121 h 541"/>
                <a:gd name="T72" fmla="*/ 588 w 852"/>
                <a:gd name="T73" fmla="*/ 121 h 541"/>
                <a:gd name="T74" fmla="*/ 564 w 852"/>
                <a:gd name="T75" fmla="*/ 133 h 541"/>
                <a:gd name="T76" fmla="*/ 524 w 852"/>
                <a:gd name="T77" fmla="*/ 271 h 541"/>
                <a:gd name="T78" fmla="*/ 564 w 852"/>
                <a:gd name="T79" fmla="*/ 408 h 541"/>
                <a:gd name="T80" fmla="*/ 588 w 852"/>
                <a:gd name="T81" fmla="*/ 420 h 541"/>
                <a:gd name="T82" fmla="*/ 757 w 852"/>
                <a:gd name="T83" fmla="*/ 420 h 541"/>
                <a:gd name="T84" fmla="*/ 747 w 852"/>
                <a:gd name="T85" fmla="*/ 429 h 541"/>
                <a:gd name="T86" fmla="*/ 613 w 852"/>
                <a:gd name="T87" fmla="*/ 481 h 541"/>
                <a:gd name="T88" fmla="*/ 480 w 852"/>
                <a:gd name="T89" fmla="*/ 429 h 541"/>
                <a:gd name="T90" fmla="*/ 433 w 852"/>
                <a:gd name="T91" fmla="*/ 376 h 541"/>
                <a:gd name="T92" fmla="*/ 407 w 852"/>
                <a:gd name="T93" fmla="*/ 361 h 541"/>
                <a:gd name="T94" fmla="*/ 613 w 852"/>
                <a:gd name="T95" fmla="*/ 536 h 541"/>
                <a:gd name="T96" fmla="*/ 613 w 852"/>
                <a:gd name="T97" fmla="*/ 536 h 541"/>
                <a:gd name="T98" fmla="*/ 613 w 852"/>
                <a:gd name="T99" fmla="*/ 536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52" h="541">
                  <a:moveTo>
                    <a:pt x="788" y="67"/>
                  </a:moveTo>
                  <a:cubicBezTo>
                    <a:pt x="737" y="24"/>
                    <a:pt x="677" y="0"/>
                    <a:pt x="615" y="0"/>
                  </a:cubicBezTo>
                  <a:cubicBezTo>
                    <a:pt x="613" y="0"/>
                    <a:pt x="613" y="0"/>
                    <a:pt x="613" y="0"/>
                  </a:cubicBezTo>
                  <a:cubicBezTo>
                    <a:pt x="491" y="1"/>
                    <a:pt x="418" y="82"/>
                    <a:pt x="391" y="120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4" y="120"/>
                    <a:pt x="142" y="120"/>
                    <a:pt x="141" y="120"/>
                  </a:cubicBezTo>
                  <a:cubicBezTo>
                    <a:pt x="62" y="126"/>
                    <a:pt x="0" y="192"/>
                    <a:pt x="0" y="271"/>
                  </a:cubicBezTo>
                  <a:cubicBezTo>
                    <a:pt x="0" y="350"/>
                    <a:pt x="62" y="416"/>
                    <a:pt x="141" y="421"/>
                  </a:cubicBezTo>
                  <a:cubicBezTo>
                    <a:pt x="142" y="422"/>
                    <a:pt x="144" y="422"/>
                    <a:pt x="146" y="422"/>
                  </a:cubicBezTo>
                  <a:cubicBezTo>
                    <a:pt x="391" y="422"/>
                    <a:pt x="391" y="422"/>
                    <a:pt x="391" y="422"/>
                  </a:cubicBezTo>
                  <a:cubicBezTo>
                    <a:pt x="401" y="435"/>
                    <a:pt x="417" y="455"/>
                    <a:pt x="439" y="474"/>
                  </a:cubicBezTo>
                  <a:cubicBezTo>
                    <a:pt x="490" y="518"/>
                    <a:pt x="550" y="541"/>
                    <a:pt x="613" y="541"/>
                  </a:cubicBezTo>
                  <a:cubicBezTo>
                    <a:pt x="613" y="541"/>
                    <a:pt x="613" y="541"/>
                    <a:pt x="613" y="541"/>
                  </a:cubicBezTo>
                  <a:cubicBezTo>
                    <a:pt x="765" y="541"/>
                    <a:pt x="844" y="412"/>
                    <a:pt x="847" y="406"/>
                  </a:cubicBezTo>
                  <a:cubicBezTo>
                    <a:pt x="850" y="402"/>
                    <a:pt x="852" y="396"/>
                    <a:pt x="852" y="391"/>
                  </a:cubicBezTo>
                  <a:cubicBezTo>
                    <a:pt x="852" y="390"/>
                    <a:pt x="852" y="390"/>
                    <a:pt x="852" y="390"/>
                  </a:cubicBezTo>
                  <a:cubicBezTo>
                    <a:pt x="852" y="373"/>
                    <a:pt x="838" y="359"/>
                    <a:pt x="821" y="359"/>
                  </a:cubicBezTo>
                  <a:cubicBezTo>
                    <a:pt x="605" y="359"/>
                    <a:pt x="605" y="359"/>
                    <a:pt x="605" y="359"/>
                  </a:cubicBezTo>
                  <a:cubicBezTo>
                    <a:pt x="597" y="344"/>
                    <a:pt x="584" y="313"/>
                    <a:pt x="584" y="271"/>
                  </a:cubicBezTo>
                  <a:cubicBezTo>
                    <a:pt x="584" y="229"/>
                    <a:pt x="597" y="198"/>
                    <a:pt x="605" y="182"/>
                  </a:cubicBezTo>
                  <a:cubicBezTo>
                    <a:pt x="821" y="182"/>
                    <a:pt x="821" y="182"/>
                    <a:pt x="821" y="182"/>
                  </a:cubicBezTo>
                  <a:cubicBezTo>
                    <a:pt x="838" y="182"/>
                    <a:pt x="852" y="168"/>
                    <a:pt x="852" y="152"/>
                  </a:cubicBezTo>
                  <a:cubicBezTo>
                    <a:pt x="852" y="151"/>
                    <a:pt x="852" y="151"/>
                    <a:pt x="852" y="151"/>
                  </a:cubicBezTo>
                  <a:cubicBezTo>
                    <a:pt x="852" y="145"/>
                    <a:pt x="850" y="140"/>
                    <a:pt x="847" y="135"/>
                  </a:cubicBezTo>
                  <a:cubicBezTo>
                    <a:pt x="846" y="134"/>
                    <a:pt x="826" y="100"/>
                    <a:pt x="788" y="67"/>
                  </a:cubicBezTo>
                  <a:close/>
                  <a:moveTo>
                    <a:pt x="407" y="361"/>
                  </a:moveTo>
                  <a:cubicBezTo>
                    <a:pt x="124" y="361"/>
                    <a:pt x="124" y="361"/>
                    <a:pt x="124" y="361"/>
                  </a:cubicBezTo>
                  <a:cubicBezTo>
                    <a:pt x="85" y="349"/>
                    <a:pt x="57" y="312"/>
                    <a:pt x="57" y="271"/>
                  </a:cubicBezTo>
                  <a:cubicBezTo>
                    <a:pt x="57" y="229"/>
                    <a:pt x="85" y="192"/>
                    <a:pt x="124" y="180"/>
                  </a:cubicBezTo>
                  <a:cubicBezTo>
                    <a:pt x="407" y="180"/>
                    <a:pt x="407" y="180"/>
                    <a:pt x="407" y="180"/>
                  </a:cubicBezTo>
                  <a:cubicBezTo>
                    <a:pt x="417" y="180"/>
                    <a:pt x="427" y="174"/>
                    <a:pt x="433" y="165"/>
                  </a:cubicBezTo>
                  <a:cubicBezTo>
                    <a:pt x="433" y="165"/>
                    <a:pt x="449" y="139"/>
                    <a:pt x="480" y="113"/>
                  </a:cubicBezTo>
                  <a:cubicBezTo>
                    <a:pt x="520" y="79"/>
                    <a:pt x="565" y="61"/>
                    <a:pt x="613" y="61"/>
                  </a:cubicBezTo>
                  <a:cubicBezTo>
                    <a:pt x="615" y="61"/>
                    <a:pt x="615" y="61"/>
                    <a:pt x="615" y="61"/>
                  </a:cubicBezTo>
                  <a:cubicBezTo>
                    <a:pt x="663" y="61"/>
                    <a:pt x="707" y="78"/>
                    <a:pt x="747" y="112"/>
                  </a:cubicBezTo>
                  <a:cubicBezTo>
                    <a:pt x="751" y="115"/>
                    <a:pt x="754" y="118"/>
                    <a:pt x="758" y="121"/>
                  </a:cubicBezTo>
                  <a:cubicBezTo>
                    <a:pt x="588" y="121"/>
                    <a:pt x="588" y="121"/>
                    <a:pt x="588" y="121"/>
                  </a:cubicBezTo>
                  <a:cubicBezTo>
                    <a:pt x="579" y="121"/>
                    <a:pt x="570" y="126"/>
                    <a:pt x="564" y="133"/>
                  </a:cubicBezTo>
                  <a:cubicBezTo>
                    <a:pt x="562" y="135"/>
                    <a:pt x="524" y="186"/>
                    <a:pt x="524" y="271"/>
                  </a:cubicBezTo>
                  <a:cubicBezTo>
                    <a:pt x="524" y="355"/>
                    <a:pt x="562" y="406"/>
                    <a:pt x="564" y="408"/>
                  </a:cubicBezTo>
                  <a:cubicBezTo>
                    <a:pt x="570" y="416"/>
                    <a:pt x="579" y="420"/>
                    <a:pt x="588" y="420"/>
                  </a:cubicBezTo>
                  <a:cubicBezTo>
                    <a:pt x="757" y="420"/>
                    <a:pt x="757" y="420"/>
                    <a:pt x="757" y="420"/>
                  </a:cubicBezTo>
                  <a:cubicBezTo>
                    <a:pt x="754" y="423"/>
                    <a:pt x="751" y="426"/>
                    <a:pt x="747" y="429"/>
                  </a:cubicBezTo>
                  <a:cubicBezTo>
                    <a:pt x="707" y="463"/>
                    <a:pt x="662" y="480"/>
                    <a:pt x="613" y="481"/>
                  </a:cubicBezTo>
                  <a:cubicBezTo>
                    <a:pt x="564" y="481"/>
                    <a:pt x="520" y="463"/>
                    <a:pt x="480" y="429"/>
                  </a:cubicBezTo>
                  <a:cubicBezTo>
                    <a:pt x="449" y="403"/>
                    <a:pt x="433" y="377"/>
                    <a:pt x="433" y="376"/>
                  </a:cubicBezTo>
                  <a:cubicBezTo>
                    <a:pt x="427" y="367"/>
                    <a:pt x="417" y="361"/>
                    <a:pt x="407" y="361"/>
                  </a:cubicBezTo>
                  <a:close/>
                  <a:moveTo>
                    <a:pt x="613" y="536"/>
                  </a:moveTo>
                  <a:cubicBezTo>
                    <a:pt x="613" y="536"/>
                    <a:pt x="613" y="536"/>
                    <a:pt x="613" y="536"/>
                  </a:cubicBezTo>
                  <a:cubicBezTo>
                    <a:pt x="613" y="536"/>
                    <a:pt x="613" y="536"/>
                    <a:pt x="613" y="5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4" name="Freeform 98"/>
            <p:cNvSpPr>
              <a:spLocks/>
            </p:cNvSpPr>
            <p:nvPr/>
          </p:nvSpPr>
          <p:spPr bwMode="auto">
            <a:xfrm>
              <a:off x="730251" y="3475038"/>
              <a:ext cx="55563" cy="90488"/>
            </a:xfrm>
            <a:custGeom>
              <a:avLst/>
              <a:gdLst>
                <a:gd name="T0" fmla="*/ 277 w 289"/>
                <a:gd name="T1" fmla="*/ 14 h 474"/>
                <a:gd name="T2" fmla="*/ 232 w 289"/>
                <a:gd name="T3" fmla="*/ 12 h 474"/>
                <a:gd name="T4" fmla="*/ 10 w 289"/>
                <a:gd name="T5" fmla="*/ 215 h 474"/>
                <a:gd name="T6" fmla="*/ 0 w 289"/>
                <a:gd name="T7" fmla="*/ 239 h 474"/>
                <a:gd name="T8" fmla="*/ 10 w 289"/>
                <a:gd name="T9" fmla="*/ 262 h 474"/>
                <a:gd name="T10" fmla="*/ 232 w 289"/>
                <a:gd name="T11" fmla="*/ 465 h 474"/>
                <a:gd name="T12" fmla="*/ 253 w 289"/>
                <a:gd name="T13" fmla="*/ 474 h 474"/>
                <a:gd name="T14" fmla="*/ 277 w 289"/>
                <a:gd name="T15" fmla="*/ 463 h 474"/>
                <a:gd name="T16" fmla="*/ 275 w 289"/>
                <a:gd name="T17" fmla="*/ 418 h 474"/>
                <a:gd name="T18" fmla="*/ 80 w 289"/>
                <a:gd name="T19" fmla="*/ 239 h 474"/>
                <a:gd name="T20" fmla="*/ 275 w 289"/>
                <a:gd name="T21" fmla="*/ 60 h 474"/>
                <a:gd name="T22" fmla="*/ 277 w 289"/>
                <a:gd name="T23" fmla="*/ 1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9" h="474">
                  <a:moveTo>
                    <a:pt x="277" y="14"/>
                  </a:moveTo>
                  <a:cubicBezTo>
                    <a:pt x="265" y="1"/>
                    <a:pt x="245" y="0"/>
                    <a:pt x="232" y="12"/>
                  </a:cubicBezTo>
                  <a:cubicBezTo>
                    <a:pt x="10" y="215"/>
                    <a:pt x="10" y="215"/>
                    <a:pt x="10" y="215"/>
                  </a:cubicBezTo>
                  <a:cubicBezTo>
                    <a:pt x="4" y="221"/>
                    <a:pt x="0" y="230"/>
                    <a:pt x="0" y="239"/>
                  </a:cubicBezTo>
                  <a:cubicBezTo>
                    <a:pt x="0" y="248"/>
                    <a:pt x="4" y="256"/>
                    <a:pt x="10" y="262"/>
                  </a:cubicBezTo>
                  <a:cubicBezTo>
                    <a:pt x="232" y="465"/>
                    <a:pt x="232" y="465"/>
                    <a:pt x="232" y="465"/>
                  </a:cubicBezTo>
                  <a:cubicBezTo>
                    <a:pt x="238" y="471"/>
                    <a:pt x="246" y="474"/>
                    <a:pt x="253" y="474"/>
                  </a:cubicBezTo>
                  <a:cubicBezTo>
                    <a:pt x="262" y="474"/>
                    <a:pt x="271" y="470"/>
                    <a:pt x="277" y="463"/>
                  </a:cubicBezTo>
                  <a:cubicBezTo>
                    <a:pt x="289" y="450"/>
                    <a:pt x="288" y="430"/>
                    <a:pt x="275" y="418"/>
                  </a:cubicBezTo>
                  <a:cubicBezTo>
                    <a:pt x="80" y="239"/>
                    <a:pt x="80" y="239"/>
                    <a:pt x="80" y="239"/>
                  </a:cubicBezTo>
                  <a:cubicBezTo>
                    <a:pt x="275" y="60"/>
                    <a:pt x="275" y="60"/>
                    <a:pt x="275" y="60"/>
                  </a:cubicBezTo>
                  <a:cubicBezTo>
                    <a:pt x="288" y="48"/>
                    <a:pt x="289" y="27"/>
                    <a:pt x="277" y="1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5" name="Freeform 99"/>
            <p:cNvSpPr>
              <a:spLocks/>
            </p:cNvSpPr>
            <p:nvPr/>
          </p:nvSpPr>
          <p:spPr bwMode="auto">
            <a:xfrm>
              <a:off x="849313" y="3475038"/>
              <a:ext cx="55563" cy="90488"/>
            </a:xfrm>
            <a:custGeom>
              <a:avLst/>
              <a:gdLst>
                <a:gd name="T0" fmla="*/ 57 w 289"/>
                <a:gd name="T1" fmla="*/ 12 h 474"/>
                <a:gd name="T2" fmla="*/ 12 w 289"/>
                <a:gd name="T3" fmla="*/ 14 h 474"/>
                <a:gd name="T4" fmla="*/ 14 w 289"/>
                <a:gd name="T5" fmla="*/ 60 h 474"/>
                <a:gd name="T6" fmla="*/ 209 w 289"/>
                <a:gd name="T7" fmla="*/ 239 h 474"/>
                <a:gd name="T8" fmla="*/ 14 w 289"/>
                <a:gd name="T9" fmla="*/ 418 h 474"/>
                <a:gd name="T10" fmla="*/ 12 w 289"/>
                <a:gd name="T11" fmla="*/ 463 h 474"/>
                <a:gd name="T12" fmla="*/ 36 w 289"/>
                <a:gd name="T13" fmla="*/ 474 h 474"/>
                <a:gd name="T14" fmla="*/ 57 w 289"/>
                <a:gd name="T15" fmla="*/ 465 h 474"/>
                <a:gd name="T16" fmla="*/ 279 w 289"/>
                <a:gd name="T17" fmla="*/ 262 h 474"/>
                <a:gd name="T18" fmla="*/ 289 w 289"/>
                <a:gd name="T19" fmla="*/ 239 h 474"/>
                <a:gd name="T20" fmla="*/ 279 w 289"/>
                <a:gd name="T21" fmla="*/ 215 h 474"/>
                <a:gd name="T22" fmla="*/ 57 w 289"/>
                <a:gd name="T23" fmla="*/ 1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9" h="474">
                  <a:moveTo>
                    <a:pt x="57" y="12"/>
                  </a:moveTo>
                  <a:cubicBezTo>
                    <a:pt x="44" y="0"/>
                    <a:pt x="24" y="1"/>
                    <a:pt x="12" y="14"/>
                  </a:cubicBezTo>
                  <a:cubicBezTo>
                    <a:pt x="0" y="27"/>
                    <a:pt x="1" y="48"/>
                    <a:pt x="14" y="60"/>
                  </a:cubicBezTo>
                  <a:cubicBezTo>
                    <a:pt x="209" y="239"/>
                    <a:pt x="209" y="239"/>
                    <a:pt x="209" y="239"/>
                  </a:cubicBezTo>
                  <a:cubicBezTo>
                    <a:pt x="14" y="418"/>
                    <a:pt x="14" y="418"/>
                    <a:pt x="14" y="418"/>
                  </a:cubicBezTo>
                  <a:cubicBezTo>
                    <a:pt x="1" y="430"/>
                    <a:pt x="0" y="450"/>
                    <a:pt x="12" y="463"/>
                  </a:cubicBezTo>
                  <a:cubicBezTo>
                    <a:pt x="18" y="470"/>
                    <a:pt x="27" y="474"/>
                    <a:pt x="36" y="474"/>
                  </a:cubicBezTo>
                  <a:cubicBezTo>
                    <a:pt x="43" y="474"/>
                    <a:pt x="51" y="471"/>
                    <a:pt x="57" y="465"/>
                  </a:cubicBezTo>
                  <a:cubicBezTo>
                    <a:pt x="279" y="262"/>
                    <a:pt x="279" y="262"/>
                    <a:pt x="279" y="262"/>
                  </a:cubicBezTo>
                  <a:cubicBezTo>
                    <a:pt x="285" y="256"/>
                    <a:pt x="289" y="248"/>
                    <a:pt x="289" y="239"/>
                  </a:cubicBezTo>
                  <a:cubicBezTo>
                    <a:pt x="289" y="230"/>
                    <a:pt x="285" y="221"/>
                    <a:pt x="279" y="215"/>
                  </a:cubicBezTo>
                  <a:lnTo>
                    <a:pt x="57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6" name="Freeform 100"/>
            <p:cNvSpPr>
              <a:spLocks/>
            </p:cNvSpPr>
            <p:nvPr/>
          </p:nvSpPr>
          <p:spPr bwMode="auto">
            <a:xfrm>
              <a:off x="800101" y="3475038"/>
              <a:ext cx="36513" cy="90488"/>
            </a:xfrm>
            <a:custGeom>
              <a:avLst/>
              <a:gdLst>
                <a:gd name="T0" fmla="*/ 163 w 190"/>
                <a:gd name="T1" fmla="*/ 5 h 474"/>
                <a:gd name="T2" fmla="*/ 123 w 190"/>
                <a:gd name="T3" fmla="*/ 27 h 474"/>
                <a:gd name="T4" fmla="*/ 5 w 190"/>
                <a:gd name="T5" fmla="*/ 432 h 474"/>
                <a:gd name="T6" fmla="*/ 27 w 190"/>
                <a:gd name="T7" fmla="*/ 472 h 474"/>
                <a:gd name="T8" fmla="*/ 36 w 190"/>
                <a:gd name="T9" fmla="*/ 474 h 474"/>
                <a:gd name="T10" fmla="*/ 67 w 190"/>
                <a:gd name="T11" fmla="*/ 450 h 474"/>
                <a:gd name="T12" fmla="*/ 185 w 190"/>
                <a:gd name="T13" fmla="*/ 45 h 474"/>
                <a:gd name="T14" fmla="*/ 163 w 190"/>
                <a:gd name="T15" fmla="*/ 5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474">
                  <a:moveTo>
                    <a:pt x="163" y="5"/>
                  </a:moveTo>
                  <a:cubicBezTo>
                    <a:pt x="146" y="0"/>
                    <a:pt x="128" y="10"/>
                    <a:pt x="123" y="27"/>
                  </a:cubicBezTo>
                  <a:cubicBezTo>
                    <a:pt x="5" y="432"/>
                    <a:pt x="5" y="432"/>
                    <a:pt x="5" y="432"/>
                  </a:cubicBezTo>
                  <a:cubicBezTo>
                    <a:pt x="0" y="449"/>
                    <a:pt x="10" y="467"/>
                    <a:pt x="27" y="472"/>
                  </a:cubicBezTo>
                  <a:cubicBezTo>
                    <a:pt x="30" y="473"/>
                    <a:pt x="33" y="474"/>
                    <a:pt x="36" y="474"/>
                  </a:cubicBezTo>
                  <a:cubicBezTo>
                    <a:pt x="50" y="474"/>
                    <a:pt x="63" y="464"/>
                    <a:pt x="67" y="450"/>
                  </a:cubicBezTo>
                  <a:cubicBezTo>
                    <a:pt x="185" y="45"/>
                    <a:pt x="185" y="45"/>
                    <a:pt x="185" y="45"/>
                  </a:cubicBezTo>
                  <a:cubicBezTo>
                    <a:pt x="190" y="28"/>
                    <a:pt x="180" y="10"/>
                    <a:pt x="163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7" name="Freeform 101"/>
            <p:cNvSpPr>
              <a:spLocks noEditPoints="1"/>
            </p:cNvSpPr>
            <p:nvPr/>
          </p:nvSpPr>
          <p:spPr bwMode="auto">
            <a:xfrm>
              <a:off x="655638" y="3376613"/>
              <a:ext cx="323850" cy="234950"/>
            </a:xfrm>
            <a:custGeom>
              <a:avLst/>
              <a:gdLst>
                <a:gd name="T0" fmla="*/ 1577 w 1686"/>
                <a:gd name="T1" fmla="*/ 0 h 1228"/>
                <a:gd name="T2" fmla="*/ 109 w 1686"/>
                <a:gd name="T3" fmla="*/ 0 h 1228"/>
                <a:gd name="T4" fmla="*/ 0 w 1686"/>
                <a:gd name="T5" fmla="*/ 109 h 1228"/>
                <a:gd name="T6" fmla="*/ 0 w 1686"/>
                <a:gd name="T7" fmla="*/ 1119 h 1228"/>
                <a:gd name="T8" fmla="*/ 109 w 1686"/>
                <a:gd name="T9" fmla="*/ 1228 h 1228"/>
                <a:gd name="T10" fmla="*/ 1577 w 1686"/>
                <a:gd name="T11" fmla="*/ 1228 h 1228"/>
                <a:gd name="T12" fmla="*/ 1686 w 1686"/>
                <a:gd name="T13" fmla="*/ 1119 h 1228"/>
                <a:gd name="T14" fmla="*/ 1686 w 1686"/>
                <a:gd name="T15" fmla="*/ 109 h 1228"/>
                <a:gd name="T16" fmla="*/ 1577 w 1686"/>
                <a:gd name="T17" fmla="*/ 0 h 1228"/>
                <a:gd name="T18" fmla="*/ 1621 w 1686"/>
                <a:gd name="T19" fmla="*/ 1119 h 1228"/>
                <a:gd name="T20" fmla="*/ 1577 w 1686"/>
                <a:gd name="T21" fmla="*/ 1164 h 1228"/>
                <a:gd name="T22" fmla="*/ 109 w 1686"/>
                <a:gd name="T23" fmla="*/ 1164 h 1228"/>
                <a:gd name="T24" fmla="*/ 65 w 1686"/>
                <a:gd name="T25" fmla="*/ 1119 h 1228"/>
                <a:gd name="T26" fmla="*/ 65 w 1686"/>
                <a:gd name="T27" fmla="*/ 109 h 1228"/>
                <a:gd name="T28" fmla="*/ 109 w 1686"/>
                <a:gd name="T29" fmla="*/ 65 h 1228"/>
                <a:gd name="T30" fmla="*/ 1577 w 1686"/>
                <a:gd name="T31" fmla="*/ 65 h 1228"/>
                <a:gd name="T32" fmla="*/ 1621 w 1686"/>
                <a:gd name="T33" fmla="*/ 109 h 1228"/>
                <a:gd name="T34" fmla="*/ 1621 w 1686"/>
                <a:gd name="T35" fmla="*/ 1119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86" h="1228">
                  <a:moveTo>
                    <a:pt x="1577" y="0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49" y="0"/>
                    <a:pt x="0" y="49"/>
                    <a:pt x="0" y="109"/>
                  </a:cubicBezTo>
                  <a:cubicBezTo>
                    <a:pt x="0" y="1119"/>
                    <a:pt x="0" y="1119"/>
                    <a:pt x="0" y="1119"/>
                  </a:cubicBezTo>
                  <a:cubicBezTo>
                    <a:pt x="0" y="1179"/>
                    <a:pt x="49" y="1228"/>
                    <a:pt x="109" y="1228"/>
                  </a:cubicBezTo>
                  <a:cubicBezTo>
                    <a:pt x="1577" y="1228"/>
                    <a:pt x="1577" y="1228"/>
                    <a:pt x="1577" y="1228"/>
                  </a:cubicBezTo>
                  <a:cubicBezTo>
                    <a:pt x="1637" y="1228"/>
                    <a:pt x="1686" y="1179"/>
                    <a:pt x="1686" y="1119"/>
                  </a:cubicBezTo>
                  <a:cubicBezTo>
                    <a:pt x="1686" y="109"/>
                    <a:pt x="1686" y="109"/>
                    <a:pt x="1686" y="109"/>
                  </a:cubicBezTo>
                  <a:cubicBezTo>
                    <a:pt x="1686" y="49"/>
                    <a:pt x="1637" y="0"/>
                    <a:pt x="1577" y="0"/>
                  </a:cubicBezTo>
                  <a:close/>
                  <a:moveTo>
                    <a:pt x="1621" y="1119"/>
                  </a:moveTo>
                  <a:cubicBezTo>
                    <a:pt x="1621" y="1144"/>
                    <a:pt x="1602" y="1164"/>
                    <a:pt x="1577" y="1164"/>
                  </a:cubicBezTo>
                  <a:cubicBezTo>
                    <a:pt x="109" y="1164"/>
                    <a:pt x="109" y="1164"/>
                    <a:pt x="109" y="1164"/>
                  </a:cubicBezTo>
                  <a:cubicBezTo>
                    <a:pt x="84" y="1164"/>
                    <a:pt x="65" y="1144"/>
                    <a:pt x="65" y="111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85"/>
                    <a:pt x="84" y="65"/>
                    <a:pt x="109" y="65"/>
                  </a:cubicBezTo>
                  <a:cubicBezTo>
                    <a:pt x="1577" y="65"/>
                    <a:pt x="1577" y="65"/>
                    <a:pt x="1577" y="65"/>
                  </a:cubicBezTo>
                  <a:cubicBezTo>
                    <a:pt x="1602" y="65"/>
                    <a:pt x="1621" y="85"/>
                    <a:pt x="1621" y="109"/>
                  </a:cubicBezTo>
                  <a:lnTo>
                    <a:pt x="1621" y="11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8" name="Freeform 102"/>
            <p:cNvSpPr>
              <a:spLocks/>
            </p:cNvSpPr>
            <p:nvPr/>
          </p:nvSpPr>
          <p:spPr bwMode="auto">
            <a:xfrm>
              <a:off x="684213" y="3430588"/>
              <a:ext cx="266700" cy="12700"/>
            </a:xfrm>
            <a:custGeom>
              <a:avLst/>
              <a:gdLst>
                <a:gd name="T0" fmla="*/ 1363 w 1396"/>
                <a:gd name="T1" fmla="*/ 0 h 65"/>
                <a:gd name="T2" fmla="*/ 33 w 1396"/>
                <a:gd name="T3" fmla="*/ 0 h 65"/>
                <a:gd name="T4" fmla="*/ 0 w 1396"/>
                <a:gd name="T5" fmla="*/ 33 h 65"/>
                <a:gd name="T6" fmla="*/ 33 w 1396"/>
                <a:gd name="T7" fmla="*/ 65 h 65"/>
                <a:gd name="T8" fmla="*/ 1363 w 1396"/>
                <a:gd name="T9" fmla="*/ 65 h 65"/>
                <a:gd name="T10" fmla="*/ 1396 w 1396"/>
                <a:gd name="T11" fmla="*/ 33 h 65"/>
                <a:gd name="T12" fmla="*/ 1363 w 1396"/>
                <a:gd name="T1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6" h="65">
                  <a:moveTo>
                    <a:pt x="136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50"/>
                    <a:pt x="15" y="65"/>
                    <a:pt x="33" y="65"/>
                  </a:cubicBezTo>
                  <a:cubicBezTo>
                    <a:pt x="1363" y="65"/>
                    <a:pt x="1363" y="65"/>
                    <a:pt x="1363" y="65"/>
                  </a:cubicBezTo>
                  <a:cubicBezTo>
                    <a:pt x="1381" y="65"/>
                    <a:pt x="1396" y="50"/>
                    <a:pt x="1396" y="33"/>
                  </a:cubicBezTo>
                  <a:cubicBezTo>
                    <a:pt x="1396" y="15"/>
                    <a:pt x="1381" y="0"/>
                    <a:pt x="136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9" name="Oval 103"/>
            <p:cNvSpPr>
              <a:spLocks noChangeArrowheads="1"/>
            </p:cNvSpPr>
            <p:nvPr/>
          </p:nvSpPr>
          <p:spPr bwMode="auto">
            <a:xfrm>
              <a:off x="871538" y="3405188"/>
              <a:ext cx="12700" cy="127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0" name="Oval 104"/>
            <p:cNvSpPr>
              <a:spLocks noChangeArrowheads="1"/>
            </p:cNvSpPr>
            <p:nvPr/>
          </p:nvSpPr>
          <p:spPr bwMode="auto">
            <a:xfrm>
              <a:off x="903288" y="3405188"/>
              <a:ext cx="12700" cy="127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1" name="Oval 105"/>
            <p:cNvSpPr>
              <a:spLocks noChangeArrowheads="1"/>
            </p:cNvSpPr>
            <p:nvPr/>
          </p:nvSpPr>
          <p:spPr bwMode="auto">
            <a:xfrm>
              <a:off x="935038" y="3405188"/>
              <a:ext cx="11113" cy="127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2" name="Freeform 106"/>
            <p:cNvSpPr>
              <a:spLocks/>
            </p:cNvSpPr>
            <p:nvPr/>
          </p:nvSpPr>
          <p:spPr bwMode="auto">
            <a:xfrm>
              <a:off x="989013" y="3435350"/>
              <a:ext cx="60325" cy="117475"/>
            </a:xfrm>
            <a:custGeom>
              <a:avLst/>
              <a:gdLst>
                <a:gd name="T0" fmla="*/ 301 w 320"/>
                <a:gd name="T1" fmla="*/ 309 h 621"/>
                <a:gd name="T2" fmla="*/ 260 w 320"/>
                <a:gd name="T3" fmla="*/ 288 h 621"/>
                <a:gd name="T4" fmla="*/ 246 w 320"/>
                <a:gd name="T5" fmla="*/ 226 h 621"/>
                <a:gd name="T6" fmla="*/ 274 w 320"/>
                <a:gd name="T7" fmla="*/ 188 h 621"/>
                <a:gd name="T8" fmla="*/ 274 w 320"/>
                <a:gd name="T9" fmla="*/ 152 h 621"/>
                <a:gd name="T10" fmla="*/ 217 w 320"/>
                <a:gd name="T11" fmla="*/ 81 h 621"/>
                <a:gd name="T12" fmla="*/ 194 w 320"/>
                <a:gd name="T13" fmla="*/ 70 h 621"/>
                <a:gd name="T14" fmla="*/ 182 w 320"/>
                <a:gd name="T15" fmla="*/ 73 h 621"/>
                <a:gd name="T16" fmla="*/ 138 w 320"/>
                <a:gd name="T17" fmla="*/ 92 h 621"/>
                <a:gd name="T18" fmla="*/ 86 w 320"/>
                <a:gd name="T19" fmla="*/ 67 h 621"/>
                <a:gd name="T20" fmla="*/ 74 w 320"/>
                <a:gd name="T21" fmla="*/ 22 h 621"/>
                <a:gd name="T22" fmla="*/ 45 w 320"/>
                <a:gd name="T23" fmla="*/ 0 h 621"/>
                <a:gd name="T24" fmla="*/ 0 w 320"/>
                <a:gd name="T25" fmla="*/ 0 h 621"/>
                <a:gd name="T26" fmla="*/ 0 w 320"/>
                <a:gd name="T27" fmla="*/ 59 h 621"/>
                <a:gd name="T28" fmla="*/ 22 w 320"/>
                <a:gd name="T29" fmla="*/ 59 h 621"/>
                <a:gd name="T30" fmla="*/ 32 w 320"/>
                <a:gd name="T31" fmla="*/ 98 h 621"/>
                <a:gd name="T32" fmla="*/ 53 w 320"/>
                <a:gd name="T33" fmla="*/ 120 h 621"/>
                <a:gd name="T34" fmla="*/ 118 w 320"/>
                <a:gd name="T35" fmla="*/ 150 h 621"/>
                <a:gd name="T36" fmla="*/ 148 w 320"/>
                <a:gd name="T37" fmla="*/ 153 h 621"/>
                <a:gd name="T38" fmla="*/ 185 w 320"/>
                <a:gd name="T39" fmla="*/ 136 h 621"/>
                <a:gd name="T40" fmla="*/ 213 w 320"/>
                <a:gd name="T41" fmla="*/ 171 h 621"/>
                <a:gd name="T42" fmla="*/ 189 w 320"/>
                <a:gd name="T43" fmla="*/ 203 h 621"/>
                <a:gd name="T44" fmla="*/ 185 w 320"/>
                <a:gd name="T45" fmla="*/ 233 h 621"/>
                <a:gd name="T46" fmla="*/ 202 w 320"/>
                <a:gd name="T47" fmla="*/ 307 h 621"/>
                <a:gd name="T48" fmla="*/ 218 w 320"/>
                <a:gd name="T49" fmla="*/ 333 h 621"/>
                <a:gd name="T50" fmla="*/ 254 w 320"/>
                <a:gd name="T51" fmla="*/ 351 h 621"/>
                <a:gd name="T52" fmla="*/ 244 w 320"/>
                <a:gd name="T53" fmla="*/ 394 h 621"/>
                <a:gd name="T54" fmla="*/ 203 w 320"/>
                <a:gd name="T55" fmla="*/ 395 h 621"/>
                <a:gd name="T56" fmla="*/ 178 w 320"/>
                <a:gd name="T57" fmla="*/ 411 h 621"/>
                <a:gd name="T58" fmla="*/ 133 w 320"/>
                <a:gd name="T59" fmla="*/ 467 h 621"/>
                <a:gd name="T60" fmla="*/ 123 w 320"/>
                <a:gd name="T61" fmla="*/ 495 h 621"/>
                <a:gd name="T62" fmla="*/ 131 w 320"/>
                <a:gd name="T63" fmla="*/ 535 h 621"/>
                <a:gd name="T64" fmla="*/ 91 w 320"/>
                <a:gd name="T65" fmla="*/ 554 h 621"/>
                <a:gd name="T66" fmla="*/ 66 w 320"/>
                <a:gd name="T67" fmla="*/ 523 h 621"/>
                <a:gd name="T68" fmla="*/ 37 w 320"/>
                <a:gd name="T69" fmla="*/ 513 h 621"/>
                <a:gd name="T70" fmla="*/ 0 w 320"/>
                <a:gd name="T71" fmla="*/ 516 h 621"/>
                <a:gd name="T72" fmla="*/ 0 w 320"/>
                <a:gd name="T73" fmla="*/ 576 h 621"/>
                <a:gd name="T74" fmla="*/ 31 w 320"/>
                <a:gd name="T75" fmla="*/ 574 h 621"/>
                <a:gd name="T76" fmla="*/ 61 w 320"/>
                <a:gd name="T77" fmla="*/ 610 h 621"/>
                <a:gd name="T78" fmla="*/ 83 w 320"/>
                <a:gd name="T79" fmla="*/ 621 h 621"/>
                <a:gd name="T80" fmla="*/ 96 w 320"/>
                <a:gd name="T81" fmla="*/ 618 h 621"/>
                <a:gd name="T82" fmla="*/ 178 w 320"/>
                <a:gd name="T83" fmla="*/ 579 h 621"/>
                <a:gd name="T84" fmla="*/ 194 w 320"/>
                <a:gd name="T85" fmla="*/ 546 h 621"/>
                <a:gd name="T86" fmla="*/ 185 w 320"/>
                <a:gd name="T87" fmla="*/ 499 h 621"/>
                <a:gd name="T88" fmla="*/ 221 w 320"/>
                <a:gd name="T89" fmla="*/ 454 h 621"/>
                <a:gd name="T90" fmla="*/ 268 w 320"/>
                <a:gd name="T91" fmla="*/ 453 h 621"/>
                <a:gd name="T92" fmla="*/ 296 w 320"/>
                <a:gd name="T93" fmla="*/ 430 h 621"/>
                <a:gd name="T94" fmla="*/ 317 w 320"/>
                <a:gd name="T95" fmla="*/ 342 h 621"/>
                <a:gd name="T96" fmla="*/ 301 w 320"/>
                <a:gd name="T97" fmla="*/ 309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0" h="621">
                  <a:moveTo>
                    <a:pt x="301" y="309"/>
                  </a:moveTo>
                  <a:cubicBezTo>
                    <a:pt x="260" y="288"/>
                    <a:pt x="260" y="288"/>
                    <a:pt x="260" y="288"/>
                  </a:cubicBezTo>
                  <a:cubicBezTo>
                    <a:pt x="258" y="267"/>
                    <a:pt x="253" y="246"/>
                    <a:pt x="246" y="226"/>
                  </a:cubicBezTo>
                  <a:cubicBezTo>
                    <a:pt x="274" y="188"/>
                    <a:pt x="274" y="188"/>
                    <a:pt x="274" y="188"/>
                  </a:cubicBezTo>
                  <a:cubicBezTo>
                    <a:pt x="282" y="177"/>
                    <a:pt x="282" y="162"/>
                    <a:pt x="274" y="152"/>
                  </a:cubicBezTo>
                  <a:cubicBezTo>
                    <a:pt x="217" y="81"/>
                    <a:pt x="217" y="81"/>
                    <a:pt x="217" y="81"/>
                  </a:cubicBezTo>
                  <a:cubicBezTo>
                    <a:pt x="211" y="74"/>
                    <a:pt x="203" y="70"/>
                    <a:pt x="194" y="70"/>
                  </a:cubicBezTo>
                  <a:cubicBezTo>
                    <a:pt x="190" y="70"/>
                    <a:pt x="186" y="71"/>
                    <a:pt x="182" y="73"/>
                  </a:cubicBezTo>
                  <a:cubicBezTo>
                    <a:pt x="138" y="92"/>
                    <a:pt x="138" y="92"/>
                    <a:pt x="138" y="92"/>
                  </a:cubicBezTo>
                  <a:cubicBezTo>
                    <a:pt x="122" y="82"/>
                    <a:pt x="104" y="74"/>
                    <a:pt x="86" y="67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1" y="9"/>
                    <a:pt x="59" y="0"/>
                    <a:pt x="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32" y="98"/>
                    <a:pt x="32" y="98"/>
                    <a:pt x="32" y="98"/>
                  </a:cubicBezTo>
                  <a:cubicBezTo>
                    <a:pt x="35" y="109"/>
                    <a:pt x="43" y="117"/>
                    <a:pt x="53" y="120"/>
                  </a:cubicBezTo>
                  <a:cubicBezTo>
                    <a:pt x="77" y="126"/>
                    <a:pt x="98" y="136"/>
                    <a:pt x="118" y="150"/>
                  </a:cubicBezTo>
                  <a:cubicBezTo>
                    <a:pt x="126" y="156"/>
                    <a:pt x="138" y="158"/>
                    <a:pt x="148" y="153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213" y="171"/>
                    <a:pt x="213" y="171"/>
                    <a:pt x="213" y="171"/>
                  </a:cubicBezTo>
                  <a:cubicBezTo>
                    <a:pt x="189" y="203"/>
                    <a:pt x="189" y="203"/>
                    <a:pt x="189" y="203"/>
                  </a:cubicBezTo>
                  <a:cubicBezTo>
                    <a:pt x="182" y="212"/>
                    <a:pt x="181" y="223"/>
                    <a:pt x="185" y="233"/>
                  </a:cubicBezTo>
                  <a:cubicBezTo>
                    <a:pt x="195" y="257"/>
                    <a:pt x="201" y="282"/>
                    <a:pt x="202" y="307"/>
                  </a:cubicBezTo>
                  <a:cubicBezTo>
                    <a:pt x="202" y="318"/>
                    <a:pt x="209" y="328"/>
                    <a:pt x="218" y="333"/>
                  </a:cubicBezTo>
                  <a:cubicBezTo>
                    <a:pt x="254" y="351"/>
                    <a:pt x="254" y="351"/>
                    <a:pt x="254" y="351"/>
                  </a:cubicBezTo>
                  <a:cubicBezTo>
                    <a:pt x="244" y="394"/>
                    <a:pt x="244" y="394"/>
                    <a:pt x="244" y="394"/>
                  </a:cubicBezTo>
                  <a:cubicBezTo>
                    <a:pt x="203" y="395"/>
                    <a:pt x="203" y="395"/>
                    <a:pt x="203" y="395"/>
                  </a:cubicBezTo>
                  <a:cubicBezTo>
                    <a:pt x="193" y="396"/>
                    <a:pt x="183" y="402"/>
                    <a:pt x="178" y="411"/>
                  </a:cubicBezTo>
                  <a:cubicBezTo>
                    <a:pt x="166" y="432"/>
                    <a:pt x="151" y="451"/>
                    <a:pt x="133" y="467"/>
                  </a:cubicBezTo>
                  <a:cubicBezTo>
                    <a:pt x="125" y="474"/>
                    <a:pt x="121" y="484"/>
                    <a:pt x="123" y="495"/>
                  </a:cubicBezTo>
                  <a:cubicBezTo>
                    <a:pt x="131" y="535"/>
                    <a:pt x="131" y="535"/>
                    <a:pt x="131" y="535"/>
                  </a:cubicBezTo>
                  <a:cubicBezTo>
                    <a:pt x="91" y="554"/>
                    <a:pt x="91" y="554"/>
                    <a:pt x="91" y="554"/>
                  </a:cubicBezTo>
                  <a:cubicBezTo>
                    <a:pt x="66" y="523"/>
                    <a:pt x="66" y="523"/>
                    <a:pt x="66" y="523"/>
                  </a:cubicBezTo>
                  <a:cubicBezTo>
                    <a:pt x="59" y="515"/>
                    <a:pt x="48" y="511"/>
                    <a:pt x="37" y="513"/>
                  </a:cubicBezTo>
                  <a:cubicBezTo>
                    <a:pt x="25" y="515"/>
                    <a:pt x="13" y="516"/>
                    <a:pt x="0" y="516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10" y="576"/>
                    <a:pt x="21" y="575"/>
                    <a:pt x="31" y="574"/>
                  </a:cubicBezTo>
                  <a:cubicBezTo>
                    <a:pt x="61" y="610"/>
                    <a:pt x="61" y="610"/>
                    <a:pt x="61" y="610"/>
                  </a:cubicBezTo>
                  <a:cubicBezTo>
                    <a:pt x="66" y="617"/>
                    <a:pt x="75" y="621"/>
                    <a:pt x="83" y="621"/>
                  </a:cubicBezTo>
                  <a:cubicBezTo>
                    <a:pt x="88" y="621"/>
                    <a:pt x="92" y="620"/>
                    <a:pt x="96" y="618"/>
                  </a:cubicBezTo>
                  <a:cubicBezTo>
                    <a:pt x="178" y="579"/>
                    <a:pt x="178" y="579"/>
                    <a:pt x="178" y="579"/>
                  </a:cubicBezTo>
                  <a:cubicBezTo>
                    <a:pt x="190" y="573"/>
                    <a:pt x="197" y="560"/>
                    <a:pt x="194" y="546"/>
                  </a:cubicBezTo>
                  <a:cubicBezTo>
                    <a:pt x="185" y="499"/>
                    <a:pt x="185" y="499"/>
                    <a:pt x="185" y="499"/>
                  </a:cubicBezTo>
                  <a:cubicBezTo>
                    <a:pt x="199" y="486"/>
                    <a:pt x="211" y="471"/>
                    <a:pt x="221" y="454"/>
                  </a:cubicBezTo>
                  <a:cubicBezTo>
                    <a:pt x="268" y="453"/>
                    <a:pt x="268" y="453"/>
                    <a:pt x="268" y="453"/>
                  </a:cubicBezTo>
                  <a:cubicBezTo>
                    <a:pt x="282" y="453"/>
                    <a:pt x="293" y="443"/>
                    <a:pt x="296" y="430"/>
                  </a:cubicBezTo>
                  <a:cubicBezTo>
                    <a:pt x="317" y="342"/>
                    <a:pt x="317" y="342"/>
                    <a:pt x="317" y="342"/>
                  </a:cubicBezTo>
                  <a:cubicBezTo>
                    <a:pt x="320" y="329"/>
                    <a:pt x="313" y="315"/>
                    <a:pt x="301" y="30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3" name="Freeform 107"/>
            <p:cNvSpPr>
              <a:spLocks/>
            </p:cNvSpPr>
            <p:nvPr/>
          </p:nvSpPr>
          <p:spPr bwMode="auto">
            <a:xfrm>
              <a:off x="989013" y="3467100"/>
              <a:ext cx="28575" cy="55563"/>
            </a:xfrm>
            <a:custGeom>
              <a:avLst/>
              <a:gdLst>
                <a:gd name="T0" fmla="*/ 149 w 149"/>
                <a:gd name="T1" fmla="*/ 148 h 296"/>
                <a:gd name="T2" fmla="*/ 0 w 149"/>
                <a:gd name="T3" fmla="*/ 0 h 296"/>
                <a:gd name="T4" fmla="*/ 0 w 149"/>
                <a:gd name="T5" fmla="*/ 0 h 296"/>
                <a:gd name="T6" fmla="*/ 0 w 149"/>
                <a:gd name="T7" fmla="*/ 55 h 296"/>
                <a:gd name="T8" fmla="*/ 0 w 149"/>
                <a:gd name="T9" fmla="*/ 55 h 296"/>
                <a:gd name="T10" fmla="*/ 93 w 149"/>
                <a:gd name="T11" fmla="*/ 148 h 296"/>
                <a:gd name="T12" fmla="*/ 0 w 149"/>
                <a:gd name="T13" fmla="*/ 241 h 296"/>
                <a:gd name="T14" fmla="*/ 0 w 149"/>
                <a:gd name="T15" fmla="*/ 241 h 296"/>
                <a:gd name="T16" fmla="*/ 0 w 149"/>
                <a:gd name="T17" fmla="*/ 296 h 296"/>
                <a:gd name="T18" fmla="*/ 0 w 149"/>
                <a:gd name="T19" fmla="*/ 296 h 296"/>
                <a:gd name="T20" fmla="*/ 149 w 149"/>
                <a:gd name="T21" fmla="*/ 148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9" h="296">
                  <a:moveTo>
                    <a:pt x="149" y="148"/>
                  </a:moveTo>
                  <a:cubicBezTo>
                    <a:pt x="149" y="66"/>
                    <a:pt x="8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1" y="55"/>
                    <a:pt x="93" y="97"/>
                    <a:pt x="93" y="148"/>
                  </a:cubicBezTo>
                  <a:cubicBezTo>
                    <a:pt x="93" y="199"/>
                    <a:pt x="51" y="241"/>
                    <a:pt x="0" y="241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82" y="296"/>
                    <a:pt x="149" y="230"/>
                    <a:pt x="149" y="14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4" name="Freeform 108"/>
            <p:cNvSpPr>
              <a:spLocks/>
            </p:cNvSpPr>
            <p:nvPr/>
          </p:nvSpPr>
          <p:spPr bwMode="auto">
            <a:xfrm>
              <a:off x="585788" y="3435350"/>
              <a:ext cx="60325" cy="117475"/>
            </a:xfrm>
            <a:custGeom>
              <a:avLst/>
              <a:gdLst>
                <a:gd name="T0" fmla="*/ 19 w 320"/>
                <a:gd name="T1" fmla="*/ 309 h 621"/>
                <a:gd name="T2" fmla="*/ 60 w 320"/>
                <a:gd name="T3" fmla="*/ 288 h 621"/>
                <a:gd name="T4" fmla="*/ 74 w 320"/>
                <a:gd name="T5" fmla="*/ 226 h 621"/>
                <a:gd name="T6" fmla="*/ 46 w 320"/>
                <a:gd name="T7" fmla="*/ 188 h 621"/>
                <a:gd name="T8" fmla="*/ 46 w 320"/>
                <a:gd name="T9" fmla="*/ 152 h 621"/>
                <a:gd name="T10" fmla="*/ 103 w 320"/>
                <a:gd name="T11" fmla="*/ 81 h 621"/>
                <a:gd name="T12" fmla="*/ 126 w 320"/>
                <a:gd name="T13" fmla="*/ 70 h 621"/>
                <a:gd name="T14" fmla="*/ 138 w 320"/>
                <a:gd name="T15" fmla="*/ 73 h 621"/>
                <a:gd name="T16" fmla="*/ 182 w 320"/>
                <a:gd name="T17" fmla="*/ 92 h 621"/>
                <a:gd name="T18" fmla="*/ 234 w 320"/>
                <a:gd name="T19" fmla="*/ 67 h 621"/>
                <a:gd name="T20" fmla="*/ 246 w 320"/>
                <a:gd name="T21" fmla="*/ 22 h 621"/>
                <a:gd name="T22" fmla="*/ 275 w 320"/>
                <a:gd name="T23" fmla="*/ 0 h 621"/>
                <a:gd name="T24" fmla="*/ 320 w 320"/>
                <a:gd name="T25" fmla="*/ 0 h 621"/>
                <a:gd name="T26" fmla="*/ 320 w 320"/>
                <a:gd name="T27" fmla="*/ 59 h 621"/>
                <a:gd name="T28" fmla="*/ 298 w 320"/>
                <a:gd name="T29" fmla="*/ 59 h 621"/>
                <a:gd name="T30" fmla="*/ 288 w 320"/>
                <a:gd name="T31" fmla="*/ 98 h 621"/>
                <a:gd name="T32" fmla="*/ 267 w 320"/>
                <a:gd name="T33" fmla="*/ 120 h 621"/>
                <a:gd name="T34" fmla="*/ 202 w 320"/>
                <a:gd name="T35" fmla="*/ 150 h 621"/>
                <a:gd name="T36" fmla="*/ 172 w 320"/>
                <a:gd name="T37" fmla="*/ 153 h 621"/>
                <a:gd name="T38" fmla="*/ 135 w 320"/>
                <a:gd name="T39" fmla="*/ 136 h 621"/>
                <a:gd name="T40" fmla="*/ 107 w 320"/>
                <a:gd name="T41" fmla="*/ 171 h 621"/>
                <a:gd name="T42" fmla="*/ 131 w 320"/>
                <a:gd name="T43" fmla="*/ 203 h 621"/>
                <a:gd name="T44" fmla="*/ 135 w 320"/>
                <a:gd name="T45" fmla="*/ 233 h 621"/>
                <a:gd name="T46" fmla="*/ 118 w 320"/>
                <a:gd name="T47" fmla="*/ 307 h 621"/>
                <a:gd name="T48" fmla="*/ 102 w 320"/>
                <a:gd name="T49" fmla="*/ 333 h 621"/>
                <a:gd name="T50" fmla="*/ 66 w 320"/>
                <a:gd name="T51" fmla="*/ 351 h 621"/>
                <a:gd name="T52" fmla="*/ 76 w 320"/>
                <a:gd name="T53" fmla="*/ 394 h 621"/>
                <a:gd name="T54" fmla="*/ 117 w 320"/>
                <a:gd name="T55" fmla="*/ 395 h 621"/>
                <a:gd name="T56" fmla="*/ 142 w 320"/>
                <a:gd name="T57" fmla="*/ 411 h 621"/>
                <a:gd name="T58" fmla="*/ 187 w 320"/>
                <a:gd name="T59" fmla="*/ 467 h 621"/>
                <a:gd name="T60" fmla="*/ 197 w 320"/>
                <a:gd name="T61" fmla="*/ 495 h 621"/>
                <a:gd name="T62" fmla="*/ 189 w 320"/>
                <a:gd name="T63" fmla="*/ 535 h 621"/>
                <a:gd name="T64" fmla="*/ 229 w 320"/>
                <a:gd name="T65" fmla="*/ 554 h 621"/>
                <a:gd name="T66" fmla="*/ 254 w 320"/>
                <a:gd name="T67" fmla="*/ 523 h 621"/>
                <a:gd name="T68" fmla="*/ 283 w 320"/>
                <a:gd name="T69" fmla="*/ 513 h 621"/>
                <a:gd name="T70" fmla="*/ 320 w 320"/>
                <a:gd name="T71" fmla="*/ 516 h 621"/>
                <a:gd name="T72" fmla="*/ 320 w 320"/>
                <a:gd name="T73" fmla="*/ 576 h 621"/>
                <a:gd name="T74" fmla="*/ 289 w 320"/>
                <a:gd name="T75" fmla="*/ 574 h 621"/>
                <a:gd name="T76" fmla="*/ 259 w 320"/>
                <a:gd name="T77" fmla="*/ 610 h 621"/>
                <a:gd name="T78" fmla="*/ 237 w 320"/>
                <a:gd name="T79" fmla="*/ 621 h 621"/>
                <a:gd name="T80" fmla="*/ 224 w 320"/>
                <a:gd name="T81" fmla="*/ 618 h 621"/>
                <a:gd name="T82" fmla="*/ 142 w 320"/>
                <a:gd name="T83" fmla="*/ 579 h 621"/>
                <a:gd name="T84" fmla="*/ 126 w 320"/>
                <a:gd name="T85" fmla="*/ 546 h 621"/>
                <a:gd name="T86" fmla="*/ 135 w 320"/>
                <a:gd name="T87" fmla="*/ 499 h 621"/>
                <a:gd name="T88" fmla="*/ 99 w 320"/>
                <a:gd name="T89" fmla="*/ 454 h 621"/>
                <a:gd name="T90" fmla="*/ 52 w 320"/>
                <a:gd name="T91" fmla="*/ 453 h 621"/>
                <a:gd name="T92" fmla="*/ 24 w 320"/>
                <a:gd name="T93" fmla="*/ 430 h 621"/>
                <a:gd name="T94" fmla="*/ 3 w 320"/>
                <a:gd name="T95" fmla="*/ 342 h 621"/>
                <a:gd name="T96" fmla="*/ 19 w 320"/>
                <a:gd name="T97" fmla="*/ 309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0" h="621">
                  <a:moveTo>
                    <a:pt x="19" y="309"/>
                  </a:moveTo>
                  <a:cubicBezTo>
                    <a:pt x="60" y="288"/>
                    <a:pt x="60" y="288"/>
                    <a:pt x="60" y="288"/>
                  </a:cubicBezTo>
                  <a:cubicBezTo>
                    <a:pt x="62" y="267"/>
                    <a:pt x="67" y="246"/>
                    <a:pt x="74" y="226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38" y="177"/>
                    <a:pt x="38" y="162"/>
                    <a:pt x="46" y="152"/>
                  </a:cubicBezTo>
                  <a:cubicBezTo>
                    <a:pt x="103" y="81"/>
                    <a:pt x="103" y="81"/>
                    <a:pt x="103" y="81"/>
                  </a:cubicBezTo>
                  <a:cubicBezTo>
                    <a:pt x="109" y="74"/>
                    <a:pt x="117" y="70"/>
                    <a:pt x="126" y="70"/>
                  </a:cubicBezTo>
                  <a:cubicBezTo>
                    <a:pt x="130" y="70"/>
                    <a:pt x="134" y="71"/>
                    <a:pt x="138" y="73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98" y="82"/>
                    <a:pt x="216" y="74"/>
                    <a:pt x="234" y="67"/>
                  </a:cubicBezTo>
                  <a:cubicBezTo>
                    <a:pt x="246" y="22"/>
                    <a:pt x="246" y="22"/>
                    <a:pt x="246" y="22"/>
                  </a:cubicBezTo>
                  <a:cubicBezTo>
                    <a:pt x="249" y="9"/>
                    <a:pt x="261" y="0"/>
                    <a:pt x="275" y="0"/>
                  </a:cubicBezTo>
                  <a:cubicBezTo>
                    <a:pt x="320" y="0"/>
                    <a:pt x="320" y="0"/>
                    <a:pt x="320" y="0"/>
                  </a:cubicBezTo>
                  <a:cubicBezTo>
                    <a:pt x="320" y="59"/>
                    <a:pt x="320" y="59"/>
                    <a:pt x="320" y="59"/>
                  </a:cubicBezTo>
                  <a:cubicBezTo>
                    <a:pt x="298" y="59"/>
                    <a:pt x="298" y="59"/>
                    <a:pt x="298" y="59"/>
                  </a:cubicBezTo>
                  <a:cubicBezTo>
                    <a:pt x="288" y="98"/>
                    <a:pt x="288" y="98"/>
                    <a:pt x="288" y="98"/>
                  </a:cubicBezTo>
                  <a:cubicBezTo>
                    <a:pt x="285" y="109"/>
                    <a:pt x="277" y="117"/>
                    <a:pt x="267" y="120"/>
                  </a:cubicBezTo>
                  <a:cubicBezTo>
                    <a:pt x="243" y="126"/>
                    <a:pt x="222" y="136"/>
                    <a:pt x="202" y="150"/>
                  </a:cubicBezTo>
                  <a:cubicBezTo>
                    <a:pt x="194" y="156"/>
                    <a:pt x="182" y="158"/>
                    <a:pt x="172" y="153"/>
                  </a:cubicBezTo>
                  <a:cubicBezTo>
                    <a:pt x="135" y="136"/>
                    <a:pt x="135" y="136"/>
                    <a:pt x="135" y="136"/>
                  </a:cubicBezTo>
                  <a:cubicBezTo>
                    <a:pt x="107" y="171"/>
                    <a:pt x="107" y="171"/>
                    <a:pt x="107" y="171"/>
                  </a:cubicBezTo>
                  <a:cubicBezTo>
                    <a:pt x="131" y="203"/>
                    <a:pt x="131" y="203"/>
                    <a:pt x="131" y="203"/>
                  </a:cubicBezTo>
                  <a:cubicBezTo>
                    <a:pt x="138" y="212"/>
                    <a:pt x="139" y="223"/>
                    <a:pt x="135" y="233"/>
                  </a:cubicBezTo>
                  <a:cubicBezTo>
                    <a:pt x="125" y="257"/>
                    <a:pt x="119" y="282"/>
                    <a:pt x="118" y="307"/>
                  </a:cubicBezTo>
                  <a:cubicBezTo>
                    <a:pt x="118" y="318"/>
                    <a:pt x="111" y="328"/>
                    <a:pt x="102" y="333"/>
                  </a:cubicBezTo>
                  <a:cubicBezTo>
                    <a:pt x="66" y="351"/>
                    <a:pt x="66" y="351"/>
                    <a:pt x="66" y="351"/>
                  </a:cubicBezTo>
                  <a:cubicBezTo>
                    <a:pt x="76" y="394"/>
                    <a:pt x="76" y="394"/>
                    <a:pt x="76" y="394"/>
                  </a:cubicBezTo>
                  <a:cubicBezTo>
                    <a:pt x="117" y="395"/>
                    <a:pt x="117" y="395"/>
                    <a:pt x="117" y="395"/>
                  </a:cubicBezTo>
                  <a:cubicBezTo>
                    <a:pt x="127" y="396"/>
                    <a:pt x="137" y="402"/>
                    <a:pt x="142" y="411"/>
                  </a:cubicBezTo>
                  <a:cubicBezTo>
                    <a:pt x="154" y="432"/>
                    <a:pt x="169" y="451"/>
                    <a:pt x="187" y="467"/>
                  </a:cubicBezTo>
                  <a:cubicBezTo>
                    <a:pt x="195" y="474"/>
                    <a:pt x="199" y="484"/>
                    <a:pt x="197" y="495"/>
                  </a:cubicBezTo>
                  <a:cubicBezTo>
                    <a:pt x="189" y="535"/>
                    <a:pt x="189" y="535"/>
                    <a:pt x="189" y="535"/>
                  </a:cubicBezTo>
                  <a:cubicBezTo>
                    <a:pt x="229" y="554"/>
                    <a:pt x="229" y="554"/>
                    <a:pt x="229" y="554"/>
                  </a:cubicBezTo>
                  <a:cubicBezTo>
                    <a:pt x="254" y="523"/>
                    <a:pt x="254" y="523"/>
                    <a:pt x="254" y="523"/>
                  </a:cubicBezTo>
                  <a:cubicBezTo>
                    <a:pt x="261" y="515"/>
                    <a:pt x="272" y="511"/>
                    <a:pt x="283" y="513"/>
                  </a:cubicBezTo>
                  <a:cubicBezTo>
                    <a:pt x="295" y="515"/>
                    <a:pt x="307" y="516"/>
                    <a:pt x="320" y="516"/>
                  </a:cubicBezTo>
                  <a:cubicBezTo>
                    <a:pt x="320" y="576"/>
                    <a:pt x="320" y="576"/>
                    <a:pt x="320" y="576"/>
                  </a:cubicBezTo>
                  <a:cubicBezTo>
                    <a:pt x="310" y="576"/>
                    <a:pt x="299" y="575"/>
                    <a:pt x="289" y="574"/>
                  </a:cubicBezTo>
                  <a:cubicBezTo>
                    <a:pt x="259" y="610"/>
                    <a:pt x="259" y="610"/>
                    <a:pt x="259" y="610"/>
                  </a:cubicBezTo>
                  <a:cubicBezTo>
                    <a:pt x="254" y="617"/>
                    <a:pt x="245" y="621"/>
                    <a:pt x="237" y="621"/>
                  </a:cubicBezTo>
                  <a:cubicBezTo>
                    <a:pt x="232" y="621"/>
                    <a:pt x="228" y="620"/>
                    <a:pt x="224" y="618"/>
                  </a:cubicBezTo>
                  <a:cubicBezTo>
                    <a:pt x="142" y="579"/>
                    <a:pt x="142" y="579"/>
                    <a:pt x="142" y="579"/>
                  </a:cubicBezTo>
                  <a:cubicBezTo>
                    <a:pt x="130" y="573"/>
                    <a:pt x="123" y="560"/>
                    <a:pt x="126" y="546"/>
                  </a:cubicBezTo>
                  <a:cubicBezTo>
                    <a:pt x="135" y="499"/>
                    <a:pt x="135" y="499"/>
                    <a:pt x="135" y="499"/>
                  </a:cubicBezTo>
                  <a:cubicBezTo>
                    <a:pt x="121" y="486"/>
                    <a:pt x="109" y="471"/>
                    <a:pt x="99" y="454"/>
                  </a:cubicBezTo>
                  <a:cubicBezTo>
                    <a:pt x="52" y="453"/>
                    <a:pt x="52" y="453"/>
                    <a:pt x="52" y="453"/>
                  </a:cubicBezTo>
                  <a:cubicBezTo>
                    <a:pt x="38" y="453"/>
                    <a:pt x="27" y="443"/>
                    <a:pt x="24" y="430"/>
                  </a:cubicBezTo>
                  <a:cubicBezTo>
                    <a:pt x="3" y="342"/>
                    <a:pt x="3" y="342"/>
                    <a:pt x="3" y="342"/>
                  </a:cubicBezTo>
                  <a:cubicBezTo>
                    <a:pt x="0" y="329"/>
                    <a:pt x="7" y="315"/>
                    <a:pt x="19" y="30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5" name="Freeform 109"/>
            <p:cNvSpPr>
              <a:spLocks/>
            </p:cNvSpPr>
            <p:nvPr/>
          </p:nvSpPr>
          <p:spPr bwMode="auto">
            <a:xfrm>
              <a:off x="617538" y="3467100"/>
              <a:ext cx="28575" cy="55563"/>
            </a:xfrm>
            <a:custGeom>
              <a:avLst/>
              <a:gdLst>
                <a:gd name="T0" fmla="*/ 0 w 149"/>
                <a:gd name="T1" fmla="*/ 148 h 296"/>
                <a:gd name="T2" fmla="*/ 149 w 149"/>
                <a:gd name="T3" fmla="*/ 0 h 296"/>
                <a:gd name="T4" fmla="*/ 149 w 149"/>
                <a:gd name="T5" fmla="*/ 0 h 296"/>
                <a:gd name="T6" fmla="*/ 149 w 149"/>
                <a:gd name="T7" fmla="*/ 55 h 296"/>
                <a:gd name="T8" fmla="*/ 149 w 149"/>
                <a:gd name="T9" fmla="*/ 55 h 296"/>
                <a:gd name="T10" fmla="*/ 56 w 149"/>
                <a:gd name="T11" fmla="*/ 148 h 296"/>
                <a:gd name="T12" fmla="*/ 149 w 149"/>
                <a:gd name="T13" fmla="*/ 241 h 296"/>
                <a:gd name="T14" fmla="*/ 149 w 149"/>
                <a:gd name="T15" fmla="*/ 241 h 296"/>
                <a:gd name="T16" fmla="*/ 149 w 149"/>
                <a:gd name="T17" fmla="*/ 296 h 296"/>
                <a:gd name="T18" fmla="*/ 149 w 149"/>
                <a:gd name="T19" fmla="*/ 296 h 296"/>
                <a:gd name="T20" fmla="*/ 0 w 149"/>
                <a:gd name="T21" fmla="*/ 148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9" h="296">
                  <a:moveTo>
                    <a:pt x="0" y="148"/>
                  </a:moveTo>
                  <a:cubicBezTo>
                    <a:pt x="0" y="66"/>
                    <a:pt x="6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55"/>
                    <a:pt x="149" y="55"/>
                    <a:pt x="149" y="55"/>
                  </a:cubicBezTo>
                  <a:cubicBezTo>
                    <a:pt x="149" y="55"/>
                    <a:pt x="149" y="55"/>
                    <a:pt x="149" y="55"/>
                  </a:cubicBezTo>
                  <a:cubicBezTo>
                    <a:pt x="98" y="55"/>
                    <a:pt x="56" y="97"/>
                    <a:pt x="56" y="148"/>
                  </a:cubicBezTo>
                  <a:cubicBezTo>
                    <a:pt x="56" y="199"/>
                    <a:pt x="98" y="241"/>
                    <a:pt x="149" y="241"/>
                  </a:cubicBezTo>
                  <a:cubicBezTo>
                    <a:pt x="149" y="241"/>
                    <a:pt x="149" y="241"/>
                    <a:pt x="149" y="241"/>
                  </a:cubicBezTo>
                  <a:cubicBezTo>
                    <a:pt x="149" y="296"/>
                    <a:pt x="149" y="296"/>
                    <a:pt x="149" y="296"/>
                  </a:cubicBezTo>
                  <a:cubicBezTo>
                    <a:pt x="149" y="296"/>
                    <a:pt x="149" y="296"/>
                    <a:pt x="149" y="296"/>
                  </a:cubicBezTo>
                  <a:cubicBezTo>
                    <a:pt x="67" y="296"/>
                    <a:pt x="0" y="230"/>
                    <a:pt x="0" y="14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258" name="Group 6257"/>
          <p:cNvGrpSpPr/>
          <p:nvPr/>
        </p:nvGrpSpPr>
        <p:grpSpPr>
          <a:xfrm>
            <a:off x="5056129" y="4593530"/>
            <a:ext cx="398463" cy="385763"/>
            <a:chOff x="5086350" y="4578350"/>
            <a:chExt cx="398463" cy="385763"/>
          </a:xfrm>
        </p:grpSpPr>
        <p:sp>
          <p:nvSpPr>
            <p:cNvPr id="6246" name="Rectangle 148"/>
            <p:cNvSpPr>
              <a:spLocks noChangeArrowheads="1"/>
            </p:cNvSpPr>
            <p:nvPr/>
          </p:nvSpPr>
          <p:spPr bwMode="auto">
            <a:xfrm>
              <a:off x="5086350" y="4665663"/>
              <a:ext cx="157163" cy="69850"/>
            </a:xfrm>
            <a:prstGeom prst="rect">
              <a:avLst/>
            </a:prstGeom>
            <a:noFill/>
            <a:ln w="9525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47" name="Freeform 149"/>
            <p:cNvSpPr>
              <a:spLocks/>
            </p:cNvSpPr>
            <p:nvPr/>
          </p:nvSpPr>
          <p:spPr bwMode="auto">
            <a:xfrm>
              <a:off x="5086350" y="4735513"/>
              <a:ext cx="157163" cy="69850"/>
            </a:xfrm>
            <a:custGeom>
              <a:avLst/>
              <a:gdLst>
                <a:gd name="T0" fmla="*/ 99 w 99"/>
                <a:gd name="T1" fmla="*/ 0 h 44"/>
                <a:gd name="T2" fmla="*/ 99 w 99"/>
                <a:gd name="T3" fmla="*/ 44 h 44"/>
                <a:gd name="T4" fmla="*/ 0 w 99"/>
                <a:gd name="T5" fmla="*/ 44 h 44"/>
                <a:gd name="T6" fmla="*/ 0 w 99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44">
                  <a:moveTo>
                    <a:pt x="99" y="0"/>
                  </a:moveTo>
                  <a:lnTo>
                    <a:pt x="99" y="44"/>
                  </a:lnTo>
                  <a:lnTo>
                    <a:pt x="0" y="44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48" name="Freeform 150"/>
            <p:cNvSpPr>
              <a:spLocks/>
            </p:cNvSpPr>
            <p:nvPr/>
          </p:nvSpPr>
          <p:spPr bwMode="auto">
            <a:xfrm>
              <a:off x="5086350" y="4805363"/>
              <a:ext cx="157163" cy="71438"/>
            </a:xfrm>
            <a:custGeom>
              <a:avLst/>
              <a:gdLst>
                <a:gd name="T0" fmla="*/ 99 w 99"/>
                <a:gd name="T1" fmla="*/ 0 h 45"/>
                <a:gd name="T2" fmla="*/ 99 w 99"/>
                <a:gd name="T3" fmla="*/ 45 h 45"/>
                <a:gd name="T4" fmla="*/ 0 w 99"/>
                <a:gd name="T5" fmla="*/ 45 h 45"/>
                <a:gd name="T6" fmla="*/ 0 w 99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45">
                  <a:moveTo>
                    <a:pt x="99" y="0"/>
                  </a:moveTo>
                  <a:lnTo>
                    <a:pt x="99" y="45"/>
                  </a:lnTo>
                  <a:lnTo>
                    <a:pt x="0" y="45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49" name="Oval 151"/>
            <p:cNvSpPr>
              <a:spLocks noChangeArrowheads="1"/>
            </p:cNvSpPr>
            <p:nvPr/>
          </p:nvSpPr>
          <p:spPr bwMode="auto">
            <a:xfrm>
              <a:off x="5356225" y="4745038"/>
              <a:ext cx="52388" cy="52388"/>
            </a:xfrm>
            <a:prstGeom prst="ellips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50" name="Freeform 152"/>
            <p:cNvSpPr>
              <a:spLocks/>
            </p:cNvSpPr>
            <p:nvPr/>
          </p:nvSpPr>
          <p:spPr bwMode="auto">
            <a:xfrm>
              <a:off x="5280025" y="4667250"/>
              <a:ext cx="204788" cy="206375"/>
            </a:xfrm>
            <a:custGeom>
              <a:avLst/>
              <a:gdLst>
                <a:gd name="T0" fmla="*/ 94 w 94"/>
                <a:gd name="T1" fmla="*/ 36 h 94"/>
                <a:gd name="T2" fmla="*/ 89 w 94"/>
                <a:gd name="T3" fmla="*/ 23 h 94"/>
                <a:gd name="T4" fmla="*/ 77 w 94"/>
                <a:gd name="T5" fmla="*/ 27 h 94"/>
                <a:gd name="T6" fmla="*/ 69 w 94"/>
                <a:gd name="T7" fmla="*/ 18 h 94"/>
                <a:gd name="T8" fmla="*/ 73 w 94"/>
                <a:gd name="T9" fmla="*/ 6 h 94"/>
                <a:gd name="T10" fmla="*/ 60 w 94"/>
                <a:gd name="T11" fmla="*/ 0 h 94"/>
                <a:gd name="T12" fmla="*/ 54 w 94"/>
                <a:gd name="T13" fmla="*/ 12 h 94"/>
                <a:gd name="T14" fmla="*/ 42 w 94"/>
                <a:gd name="T15" fmla="*/ 11 h 94"/>
                <a:gd name="T16" fmla="*/ 36 w 94"/>
                <a:gd name="T17" fmla="*/ 0 h 94"/>
                <a:gd name="T18" fmla="*/ 23 w 94"/>
                <a:gd name="T19" fmla="*/ 5 h 94"/>
                <a:gd name="T20" fmla="*/ 27 w 94"/>
                <a:gd name="T21" fmla="*/ 17 h 94"/>
                <a:gd name="T22" fmla="*/ 18 w 94"/>
                <a:gd name="T23" fmla="*/ 25 h 94"/>
                <a:gd name="T24" fmla="*/ 6 w 94"/>
                <a:gd name="T25" fmla="*/ 21 h 94"/>
                <a:gd name="T26" fmla="*/ 0 w 94"/>
                <a:gd name="T27" fmla="*/ 34 h 94"/>
                <a:gd name="T28" fmla="*/ 12 w 94"/>
                <a:gd name="T29" fmla="*/ 40 h 94"/>
                <a:gd name="T30" fmla="*/ 11 w 94"/>
                <a:gd name="T31" fmla="*/ 52 h 94"/>
                <a:gd name="T32" fmla="*/ 0 w 94"/>
                <a:gd name="T33" fmla="*/ 58 h 94"/>
                <a:gd name="T34" fmla="*/ 5 w 94"/>
                <a:gd name="T35" fmla="*/ 71 h 94"/>
                <a:gd name="T36" fmla="*/ 17 w 94"/>
                <a:gd name="T37" fmla="*/ 67 h 94"/>
                <a:gd name="T38" fmla="*/ 25 w 94"/>
                <a:gd name="T39" fmla="*/ 76 h 94"/>
                <a:gd name="T40" fmla="*/ 21 w 94"/>
                <a:gd name="T41" fmla="*/ 88 h 94"/>
                <a:gd name="T42" fmla="*/ 34 w 94"/>
                <a:gd name="T43" fmla="*/ 94 h 94"/>
                <a:gd name="T44" fmla="*/ 40 w 94"/>
                <a:gd name="T45" fmla="*/ 82 h 94"/>
                <a:gd name="T46" fmla="*/ 52 w 94"/>
                <a:gd name="T47" fmla="*/ 83 h 94"/>
                <a:gd name="T48" fmla="*/ 58 w 94"/>
                <a:gd name="T49" fmla="*/ 94 h 94"/>
                <a:gd name="T50" fmla="*/ 71 w 94"/>
                <a:gd name="T51" fmla="*/ 89 h 94"/>
                <a:gd name="T52" fmla="*/ 67 w 94"/>
                <a:gd name="T53" fmla="*/ 77 h 94"/>
                <a:gd name="T54" fmla="*/ 76 w 94"/>
                <a:gd name="T55" fmla="*/ 69 h 94"/>
                <a:gd name="T56" fmla="*/ 88 w 94"/>
                <a:gd name="T57" fmla="*/ 73 h 94"/>
                <a:gd name="T58" fmla="*/ 94 w 94"/>
                <a:gd name="T59" fmla="*/ 60 h 94"/>
                <a:gd name="T60" fmla="*/ 82 w 94"/>
                <a:gd name="T61" fmla="*/ 54 h 94"/>
                <a:gd name="T62" fmla="*/ 83 w 94"/>
                <a:gd name="T63" fmla="*/ 42 h 94"/>
                <a:gd name="T64" fmla="*/ 94 w 94"/>
                <a:gd name="T65" fmla="*/ 3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94">
                  <a:moveTo>
                    <a:pt x="94" y="36"/>
                  </a:moveTo>
                  <a:cubicBezTo>
                    <a:pt x="89" y="23"/>
                    <a:pt x="89" y="23"/>
                    <a:pt x="89" y="23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5" y="24"/>
                    <a:pt x="72" y="21"/>
                    <a:pt x="69" y="1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0" y="11"/>
                    <a:pt x="46" y="11"/>
                    <a:pt x="42" y="11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4" y="19"/>
                    <a:pt x="21" y="22"/>
                    <a:pt x="18" y="25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1" y="44"/>
                    <a:pt x="11" y="48"/>
                    <a:pt x="11" y="5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9" y="70"/>
                    <a:pt x="22" y="73"/>
                    <a:pt x="25" y="76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4" y="83"/>
                    <a:pt x="48" y="83"/>
                    <a:pt x="52" y="83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71" y="89"/>
                    <a:pt x="71" y="89"/>
                    <a:pt x="71" y="89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70" y="75"/>
                    <a:pt x="73" y="72"/>
                    <a:pt x="76" y="69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3" y="50"/>
                    <a:pt x="83" y="46"/>
                    <a:pt x="83" y="42"/>
                  </a:cubicBezTo>
                  <a:lnTo>
                    <a:pt x="94" y="36"/>
                  </a:ln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51" name="Line 153"/>
            <p:cNvSpPr>
              <a:spLocks noChangeShapeType="1"/>
            </p:cNvSpPr>
            <p:nvPr/>
          </p:nvSpPr>
          <p:spPr bwMode="auto">
            <a:xfrm flipH="1">
              <a:off x="5191125" y="4700588"/>
              <a:ext cx="25400" cy="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52" name="Line 154"/>
            <p:cNvSpPr>
              <a:spLocks noChangeShapeType="1"/>
            </p:cNvSpPr>
            <p:nvPr/>
          </p:nvSpPr>
          <p:spPr bwMode="auto">
            <a:xfrm flipH="1">
              <a:off x="5191125" y="4770438"/>
              <a:ext cx="25400" cy="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53" name="Line 155"/>
            <p:cNvSpPr>
              <a:spLocks noChangeShapeType="1"/>
            </p:cNvSpPr>
            <p:nvPr/>
          </p:nvSpPr>
          <p:spPr bwMode="auto">
            <a:xfrm flipH="1">
              <a:off x="5191125" y="4840288"/>
              <a:ext cx="25400" cy="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54" name="Freeform 156"/>
            <p:cNvSpPr>
              <a:spLocks/>
            </p:cNvSpPr>
            <p:nvPr/>
          </p:nvSpPr>
          <p:spPr bwMode="auto">
            <a:xfrm>
              <a:off x="5203825" y="4578350"/>
              <a:ext cx="179388" cy="63500"/>
            </a:xfrm>
            <a:custGeom>
              <a:avLst/>
              <a:gdLst>
                <a:gd name="T0" fmla="*/ 0 w 82"/>
                <a:gd name="T1" fmla="*/ 29 h 29"/>
                <a:gd name="T2" fmla="*/ 42 w 82"/>
                <a:gd name="T3" fmla="*/ 0 h 29"/>
                <a:gd name="T4" fmla="*/ 82 w 82"/>
                <a:gd name="T5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2" h="29">
                  <a:moveTo>
                    <a:pt x="0" y="29"/>
                  </a:moveTo>
                  <a:cubicBezTo>
                    <a:pt x="6" y="12"/>
                    <a:pt x="22" y="0"/>
                    <a:pt x="42" y="0"/>
                  </a:cubicBezTo>
                  <a:cubicBezTo>
                    <a:pt x="60" y="0"/>
                    <a:pt x="75" y="10"/>
                    <a:pt x="82" y="25"/>
                  </a:cubicBez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55" name="Freeform 157"/>
            <p:cNvSpPr>
              <a:spLocks/>
            </p:cNvSpPr>
            <p:nvPr/>
          </p:nvSpPr>
          <p:spPr bwMode="auto">
            <a:xfrm>
              <a:off x="5348288" y="4595813"/>
              <a:ext cx="42863" cy="34925"/>
            </a:xfrm>
            <a:custGeom>
              <a:avLst/>
              <a:gdLst>
                <a:gd name="T0" fmla="*/ 27 w 27"/>
                <a:gd name="T1" fmla="*/ 0 h 22"/>
                <a:gd name="T2" fmla="*/ 22 w 27"/>
                <a:gd name="T3" fmla="*/ 22 h 22"/>
                <a:gd name="T4" fmla="*/ 0 w 27"/>
                <a:gd name="T5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27" y="0"/>
                  </a:moveTo>
                  <a:lnTo>
                    <a:pt x="22" y="22"/>
                  </a:lnTo>
                  <a:lnTo>
                    <a:pt x="0" y="19"/>
                  </a:ln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56" name="Freeform 158"/>
            <p:cNvSpPr>
              <a:spLocks/>
            </p:cNvSpPr>
            <p:nvPr/>
          </p:nvSpPr>
          <p:spPr bwMode="auto">
            <a:xfrm>
              <a:off x="5208588" y="4902200"/>
              <a:ext cx="174625" cy="61913"/>
            </a:xfrm>
            <a:custGeom>
              <a:avLst/>
              <a:gdLst>
                <a:gd name="T0" fmla="*/ 80 w 80"/>
                <a:gd name="T1" fmla="*/ 0 h 28"/>
                <a:gd name="T2" fmla="*/ 40 w 80"/>
                <a:gd name="T3" fmla="*/ 28 h 28"/>
                <a:gd name="T4" fmla="*/ 0 w 80"/>
                <a:gd name="T5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28">
                  <a:moveTo>
                    <a:pt x="80" y="0"/>
                  </a:moveTo>
                  <a:cubicBezTo>
                    <a:pt x="74" y="17"/>
                    <a:pt x="59" y="28"/>
                    <a:pt x="40" y="28"/>
                  </a:cubicBezTo>
                  <a:cubicBezTo>
                    <a:pt x="22" y="28"/>
                    <a:pt x="7" y="19"/>
                    <a:pt x="0" y="4"/>
                  </a:cubicBez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57" name="Freeform 159"/>
            <p:cNvSpPr>
              <a:spLocks/>
            </p:cNvSpPr>
            <p:nvPr/>
          </p:nvSpPr>
          <p:spPr bwMode="auto">
            <a:xfrm>
              <a:off x="5199063" y="4911725"/>
              <a:ext cx="44450" cy="34925"/>
            </a:xfrm>
            <a:custGeom>
              <a:avLst/>
              <a:gdLst>
                <a:gd name="T0" fmla="*/ 0 w 28"/>
                <a:gd name="T1" fmla="*/ 22 h 22"/>
                <a:gd name="T2" fmla="*/ 6 w 28"/>
                <a:gd name="T3" fmla="*/ 0 h 22"/>
                <a:gd name="T4" fmla="*/ 28 w 28"/>
                <a:gd name="T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2">
                  <a:moveTo>
                    <a:pt x="0" y="22"/>
                  </a:moveTo>
                  <a:lnTo>
                    <a:pt x="6" y="0"/>
                  </a:lnTo>
                  <a:lnTo>
                    <a:pt x="28" y="2"/>
                  </a:ln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768" name="Group 767"/>
          <p:cNvGrpSpPr/>
          <p:nvPr/>
        </p:nvGrpSpPr>
        <p:grpSpPr>
          <a:xfrm>
            <a:off x="5382215" y="3814191"/>
            <a:ext cx="330491" cy="345828"/>
            <a:chOff x="5283200" y="3795713"/>
            <a:chExt cx="376238" cy="393699"/>
          </a:xfrm>
        </p:grpSpPr>
        <p:sp>
          <p:nvSpPr>
            <p:cNvPr id="6262" name="Oval 163"/>
            <p:cNvSpPr>
              <a:spLocks noChangeArrowheads="1"/>
            </p:cNvSpPr>
            <p:nvPr/>
          </p:nvSpPr>
          <p:spPr bwMode="auto">
            <a:xfrm>
              <a:off x="5440363" y="3970338"/>
              <a:ext cx="52388" cy="52387"/>
            </a:xfrm>
            <a:prstGeom prst="ellips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63" name="Freeform 164"/>
            <p:cNvSpPr>
              <a:spLocks/>
            </p:cNvSpPr>
            <p:nvPr/>
          </p:nvSpPr>
          <p:spPr bwMode="auto">
            <a:xfrm>
              <a:off x="5364163" y="3894138"/>
              <a:ext cx="206375" cy="206375"/>
            </a:xfrm>
            <a:custGeom>
              <a:avLst/>
              <a:gdLst>
                <a:gd name="T0" fmla="*/ 94 w 94"/>
                <a:gd name="T1" fmla="*/ 36 h 94"/>
                <a:gd name="T2" fmla="*/ 89 w 94"/>
                <a:gd name="T3" fmla="*/ 23 h 94"/>
                <a:gd name="T4" fmla="*/ 77 w 94"/>
                <a:gd name="T5" fmla="*/ 27 h 94"/>
                <a:gd name="T6" fmla="*/ 69 w 94"/>
                <a:gd name="T7" fmla="*/ 18 h 94"/>
                <a:gd name="T8" fmla="*/ 73 w 94"/>
                <a:gd name="T9" fmla="*/ 6 h 94"/>
                <a:gd name="T10" fmla="*/ 60 w 94"/>
                <a:gd name="T11" fmla="*/ 0 h 94"/>
                <a:gd name="T12" fmla="*/ 54 w 94"/>
                <a:gd name="T13" fmla="*/ 12 h 94"/>
                <a:gd name="T14" fmla="*/ 42 w 94"/>
                <a:gd name="T15" fmla="*/ 11 h 94"/>
                <a:gd name="T16" fmla="*/ 36 w 94"/>
                <a:gd name="T17" fmla="*/ 0 h 94"/>
                <a:gd name="T18" fmla="*/ 23 w 94"/>
                <a:gd name="T19" fmla="*/ 5 h 94"/>
                <a:gd name="T20" fmla="*/ 27 w 94"/>
                <a:gd name="T21" fmla="*/ 17 h 94"/>
                <a:gd name="T22" fmla="*/ 18 w 94"/>
                <a:gd name="T23" fmla="*/ 25 h 94"/>
                <a:gd name="T24" fmla="*/ 6 w 94"/>
                <a:gd name="T25" fmla="*/ 21 h 94"/>
                <a:gd name="T26" fmla="*/ 0 w 94"/>
                <a:gd name="T27" fmla="*/ 34 h 94"/>
                <a:gd name="T28" fmla="*/ 12 w 94"/>
                <a:gd name="T29" fmla="*/ 40 h 94"/>
                <a:gd name="T30" fmla="*/ 11 w 94"/>
                <a:gd name="T31" fmla="*/ 52 h 94"/>
                <a:gd name="T32" fmla="*/ 0 w 94"/>
                <a:gd name="T33" fmla="*/ 58 h 94"/>
                <a:gd name="T34" fmla="*/ 5 w 94"/>
                <a:gd name="T35" fmla="*/ 71 h 94"/>
                <a:gd name="T36" fmla="*/ 17 w 94"/>
                <a:gd name="T37" fmla="*/ 67 h 94"/>
                <a:gd name="T38" fmla="*/ 25 w 94"/>
                <a:gd name="T39" fmla="*/ 76 h 94"/>
                <a:gd name="T40" fmla="*/ 21 w 94"/>
                <a:gd name="T41" fmla="*/ 88 h 94"/>
                <a:gd name="T42" fmla="*/ 34 w 94"/>
                <a:gd name="T43" fmla="*/ 94 h 94"/>
                <a:gd name="T44" fmla="*/ 40 w 94"/>
                <a:gd name="T45" fmla="*/ 82 h 94"/>
                <a:gd name="T46" fmla="*/ 52 w 94"/>
                <a:gd name="T47" fmla="*/ 83 h 94"/>
                <a:gd name="T48" fmla="*/ 58 w 94"/>
                <a:gd name="T49" fmla="*/ 94 h 94"/>
                <a:gd name="T50" fmla="*/ 71 w 94"/>
                <a:gd name="T51" fmla="*/ 89 h 94"/>
                <a:gd name="T52" fmla="*/ 67 w 94"/>
                <a:gd name="T53" fmla="*/ 77 h 94"/>
                <a:gd name="T54" fmla="*/ 76 w 94"/>
                <a:gd name="T55" fmla="*/ 69 h 94"/>
                <a:gd name="T56" fmla="*/ 88 w 94"/>
                <a:gd name="T57" fmla="*/ 73 h 94"/>
                <a:gd name="T58" fmla="*/ 94 w 94"/>
                <a:gd name="T59" fmla="*/ 60 h 94"/>
                <a:gd name="T60" fmla="*/ 82 w 94"/>
                <a:gd name="T61" fmla="*/ 54 h 94"/>
                <a:gd name="T62" fmla="*/ 83 w 94"/>
                <a:gd name="T63" fmla="*/ 42 h 94"/>
                <a:gd name="T64" fmla="*/ 94 w 94"/>
                <a:gd name="T65" fmla="*/ 3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94">
                  <a:moveTo>
                    <a:pt x="94" y="36"/>
                  </a:moveTo>
                  <a:cubicBezTo>
                    <a:pt x="89" y="23"/>
                    <a:pt x="89" y="23"/>
                    <a:pt x="89" y="23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5" y="24"/>
                    <a:pt x="72" y="21"/>
                    <a:pt x="69" y="1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0" y="11"/>
                    <a:pt x="46" y="11"/>
                    <a:pt x="42" y="11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4" y="19"/>
                    <a:pt x="21" y="22"/>
                    <a:pt x="18" y="25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1" y="44"/>
                    <a:pt x="11" y="48"/>
                    <a:pt x="11" y="5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9" y="70"/>
                    <a:pt x="22" y="73"/>
                    <a:pt x="25" y="76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4" y="83"/>
                    <a:pt x="48" y="83"/>
                    <a:pt x="52" y="83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71" y="89"/>
                    <a:pt x="71" y="89"/>
                    <a:pt x="71" y="89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70" y="75"/>
                    <a:pt x="73" y="72"/>
                    <a:pt x="76" y="69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3" y="50"/>
                    <a:pt x="83" y="46"/>
                    <a:pt x="83" y="42"/>
                  </a:cubicBezTo>
                  <a:lnTo>
                    <a:pt x="94" y="36"/>
                  </a:ln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64" name="Oval 165"/>
            <p:cNvSpPr>
              <a:spLocks noChangeArrowheads="1"/>
            </p:cNvSpPr>
            <p:nvPr/>
          </p:nvSpPr>
          <p:spPr bwMode="auto">
            <a:xfrm>
              <a:off x="5527675" y="3795713"/>
              <a:ext cx="71438" cy="69850"/>
            </a:xfrm>
            <a:prstGeom prst="ellipse">
              <a:avLst/>
            </a:prstGeom>
            <a:noFill/>
            <a:ln w="9525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65" name="Freeform 166"/>
            <p:cNvSpPr>
              <a:spLocks/>
            </p:cNvSpPr>
            <p:nvPr/>
          </p:nvSpPr>
          <p:spPr bwMode="auto">
            <a:xfrm>
              <a:off x="5467350" y="3830638"/>
              <a:ext cx="60325" cy="42862"/>
            </a:xfrm>
            <a:custGeom>
              <a:avLst/>
              <a:gdLst>
                <a:gd name="T0" fmla="*/ 38 w 38"/>
                <a:gd name="T1" fmla="*/ 0 h 27"/>
                <a:gd name="T2" fmla="*/ 0 w 38"/>
                <a:gd name="T3" fmla="*/ 0 h 27"/>
                <a:gd name="T4" fmla="*/ 0 w 38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7">
                  <a:moveTo>
                    <a:pt x="38" y="0"/>
                  </a:moveTo>
                  <a:lnTo>
                    <a:pt x="0" y="0"/>
                  </a:lnTo>
                  <a:lnTo>
                    <a:pt x="0" y="27"/>
                  </a:ln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66" name="Freeform 167"/>
            <p:cNvSpPr>
              <a:spLocks/>
            </p:cNvSpPr>
            <p:nvPr/>
          </p:nvSpPr>
          <p:spPr bwMode="auto">
            <a:xfrm>
              <a:off x="5572125" y="4067175"/>
              <a:ext cx="87313" cy="87312"/>
            </a:xfrm>
            <a:custGeom>
              <a:avLst/>
              <a:gdLst>
                <a:gd name="T0" fmla="*/ 28 w 55"/>
                <a:gd name="T1" fmla="*/ 0 h 55"/>
                <a:gd name="T2" fmla="*/ 55 w 55"/>
                <a:gd name="T3" fmla="*/ 27 h 55"/>
                <a:gd name="T4" fmla="*/ 28 w 55"/>
                <a:gd name="T5" fmla="*/ 55 h 55"/>
                <a:gd name="T6" fmla="*/ 0 w 55"/>
                <a:gd name="T7" fmla="*/ 27 h 55"/>
                <a:gd name="T8" fmla="*/ 28 w 55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28" y="0"/>
                  </a:moveTo>
                  <a:lnTo>
                    <a:pt x="55" y="27"/>
                  </a:lnTo>
                  <a:lnTo>
                    <a:pt x="28" y="55"/>
                  </a:lnTo>
                  <a:lnTo>
                    <a:pt x="0" y="27"/>
                  </a:lnTo>
                  <a:lnTo>
                    <a:pt x="28" y="0"/>
                  </a:ln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67" name="Freeform 168"/>
            <p:cNvSpPr>
              <a:spLocks/>
            </p:cNvSpPr>
            <p:nvPr/>
          </p:nvSpPr>
          <p:spPr bwMode="auto">
            <a:xfrm>
              <a:off x="5310188" y="4102100"/>
              <a:ext cx="69850" cy="87312"/>
            </a:xfrm>
            <a:custGeom>
              <a:avLst/>
              <a:gdLst>
                <a:gd name="T0" fmla="*/ 0 w 44"/>
                <a:gd name="T1" fmla="*/ 28 h 55"/>
                <a:gd name="T2" fmla="*/ 44 w 44"/>
                <a:gd name="T3" fmla="*/ 55 h 55"/>
                <a:gd name="T4" fmla="*/ 44 w 44"/>
                <a:gd name="T5" fmla="*/ 0 h 55"/>
                <a:gd name="T6" fmla="*/ 0 w 44"/>
                <a:gd name="T7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55">
                  <a:moveTo>
                    <a:pt x="0" y="28"/>
                  </a:moveTo>
                  <a:lnTo>
                    <a:pt x="44" y="55"/>
                  </a:lnTo>
                  <a:lnTo>
                    <a:pt x="44" y="0"/>
                  </a:lnTo>
                  <a:lnTo>
                    <a:pt x="0" y="28"/>
                  </a:ln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68" name="Rectangle 169"/>
            <p:cNvSpPr>
              <a:spLocks noChangeArrowheads="1"/>
            </p:cNvSpPr>
            <p:nvPr/>
          </p:nvSpPr>
          <p:spPr bwMode="auto">
            <a:xfrm>
              <a:off x="5283200" y="3848100"/>
              <a:ext cx="69850" cy="69850"/>
            </a:xfrm>
            <a:prstGeom prst="rect">
              <a:avLst/>
            </a:prstGeom>
            <a:noFill/>
            <a:ln w="9525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69" name="Freeform 170"/>
            <p:cNvSpPr>
              <a:spLocks/>
            </p:cNvSpPr>
            <p:nvPr/>
          </p:nvSpPr>
          <p:spPr bwMode="auto">
            <a:xfrm>
              <a:off x="5581650" y="3997325"/>
              <a:ext cx="34925" cy="69850"/>
            </a:xfrm>
            <a:custGeom>
              <a:avLst/>
              <a:gdLst>
                <a:gd name="T0" fmla="*/ 0 w 22"/>
                <a:gd name="T1" fmla="*/ 0 h 44"/>
                <a:gd name="T2" fmla="*/ 22 w 22"/>
                <a:gd name="T3" fmla="*/ 0 h 44"/>
                <a:gd name="T4" fmla="*/ 22 w 22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lnTo>
                    <a:pt x="22" y="0"/>
                  </a:lnTo>
                  <a:lnTo>
                    <a:pt x="22" y="44"/>
                  </a:ln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70" name="Freeform 171"/>
            <p:cNvSpPr>
              <a:spLocks/>
            </p:cNvSpPr>
            <p:nvPr/>
          </p:nvSpPr>
          <p:spPr bwMode="auto">
            <a:xfrm>
              <a:off x="5318125" y="3917950"/>
              <a:ext cx="34925" cy="79375"/>
            </a:xfrm>
            <a:custGeom>
              <a:avLst/>
              <a:gdLst>
                <a:gd name="T0" fmla="*/ 22 w 22"/>
                <a:gd name="T1" fmla="*/ 50 h 50"/>
                <a:gd name="T2" fmla="*/ 0 w 22"/>
                <a:gd name="T3" fmla="*/ 50 h 50"/>
                <a:gd name="T4" fmla="*/ 0 w 22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0">
                  <a:moveTo>
                    <a:pt x="22" y="50"/>
                  </a:moveTo>
                  <a:lnTo>
                    <a:pt x="0" y="50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71" name="Freeform 172"/>
            <p:cNvSpPr>
              <a:spLocks/>
            </p:cNvSpPr>
            <p:nvPr/>
          </p:nvSpPr>
          <p:spPr bwMode="auto">
            <a:xfrm>
              <a:off x="5380038" y="4119563"/>
              <a:ext cx="87313" cy="34925"/>
            </a:xfrm>
            <a:custGeom>
              <a:avLst/>
              <a:gdLst>
                <a:gd name="T0" fmla="*/ 55 w 55"/>
                <a:gd name="T1" fmla="*/ 0 h 22"/>
                <a:gd name="T2" fmla="*/ 55 w 55"/>
                <a:gd name="T3" fmla="*/ 22 h 22"/>
                <a:gd name="T4" fmla="*/ 0 w 55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22">
                  <a:moveTo>
                    <a:pt x="55" y="0"/>
                  </a:moveTo>
                  <a:lnTo>
                    <a:pt x="55" y="22"/>
                  </a:lnTo>
                  <a:lnTo>
                    <a:pt x="0" y="22"/>
                  </a:ln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776" name="Group 775"/>
          <p:cNvGrpSpPr/>
          <p:nvPr/>
        </p:nvGrpSpPr>
        <p:grpSpPr>
          <a:xfrm>
            <a:off x="3815913" y="3460415"/>
            <a:ext cx="621470" cy="562842"/>
            <a:chOff x="3768726" y="3430588"/>
            <a:chExt cx="673100" cy="609601"/>
          </a:xfrm>
        </p:grpSpPr>
        <p:sp>
          <p:nvSpPr>
            <p:cNvPr id="772" name="Freeform 176"/>
            <p:cNvSpPr>
              <a:spLocks/>
            </p:cNvSpPr>
            <p:nvPr/>
          </p:nvSpPr>
          <p:spPr bwMode="auto">
            <a:xfrm>
              <a:off x="3860801" y="3613151"/>
              <a:ext cx="581025" cy="427038"/>
            </a:xfrm>
            <a:custGeom>
              <a:avLst/>
              <a:gdLst>
                <a:gd name="T0" fmla="*/ 0 w 153"/>
                <a:gd name="T1" fmla="*/ 79 h 112"/>
                <a:gd name="T2" fmla="*/ 65 w 153"/>
                <a:gd name="T3" fmla="*/ 112 h 112"/>
                <a:gd name="T4" fmla="*/ 145 w 153"/>
                <a:gd name="T5" fmla="*/ 32 h 112"/>
                <a:gd name="T6" fmla="*/ 145 w 153"/>
                <a:gd name="T7" fmla="*/ 28 h 112"/>
                <a:gd name="T8" fmla="*/ 153 w 153"/>
                <a:gd name="T9" fmla="*/ 28 h 112"/>
                <a:gd name="T10" fmla="*/ 133 w 153"/>
                <a:gd name="T11" fmla="*/ 0 h 112"/>
                <a:gd name="T12" fmla="*/ 117 w 153"/>
                <a:gd name="T13" fmla="*/ 28 h 112"/>
                <a:gd name="T14" fmla="*/ 125 w 153"/>
                <a:gd name="T15" fmla="*/ 28 h 112"/>
                <a:gd name="T16" fmla="*/ 125 w 153"/>
                <a:gd name="T17" fmla="*/ 32 h 112"/>
                <a:gd name="T18" fmla="*/ 109 w 153"/>
                <a:gd name="T19" fmla="*/ 7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" h="112">
                  <a:moveTo>
                    <a:pt x="0" y="79"/>
                  </a:moveTo>
                  <a:cubicBezTo>
                    <a:pt x="15" y="99"/>
                    <a:pt x="38" y="112"/>
                    <a:pt x="65" y="112"/>
                  </a:cubicBezTo>
                  <a:cubicBezTo>
                    <a:pt x="109" y="112"/>
                    <a:pt x="145" y="76"/>
                    <a:pt x="145" y="32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5" y="48"/>
                    <a:pt x="119" y="62"/>
                    <a:pt x="109" y="73"/>
                  </a:cubicBez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3" name="Freeform 177"/>
            <p:cNvSpPr>
              <a:spLocks/>
            </p:cNvSpPr>
            <p:nvPr/>
          </p:nvSpPr>
          <p:spPr bwMode="auto">
            <a:xfrm>
              <a:off x="3768726" y="3430588"/>
              <a:ext cx="582613" cy="427038"/>
            </a:xfrm>
            <a:custGeom>
              <a:avLst/>
              <a:gdLst>
                <a:gd name="T0" fmla="*/ 153 w 153"/>
                <a:gd name="T1" fmla="*/ 33 h 112"/>
                <a:gd name="T2" fmla="*/ 88 w 153"/>
                <a:gd name="T3" fmla="*/ 0 h 112"/>
                <a:gd name="T4" fmla="*/ 8 w 153"/>
                <a:gd name="T5" fmla="*/ 80 h 112"/>
                <a:gd name="T6" fmla="*/ 8 w 153"/>
                <a:gd name="T7" fmla="*/ 84 h 112"/>
                <a:gd name="T8" fmla="*/ 0 w 153"/>
                <a:gd name="T9" fmla="*/ 84 h 112"/>
                <a:gd name="T10" fmla="*/ 20 w 153"/>
                <a:gd name="T11" fmla="*/ 112 h 112"/>
                <a:gd name="T12" fmla="*/ 36 w 153"/>
                <a:gd name="T13" fmla="*/ 84 h 112"/>
                <a:gd name="T14" fmla="*/ 28 w 153"/>
                <a:gd name="T15" fmla="*/ 84 h 112"/>
                <a:gd name="T16" fmla="*/ 28 w 153"/>
                <a:gd name="T17" fmla="*/ 80 h 112"/>
                <a:gd name="T18" fmla="*/ 44 w 153"/>
                <a:gd name="T19" fmla="*/ 3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" h="112">
                  <a:moveTo>
                    <a:pt x="153" y="33"/>
                  </a:moveTo>
                  <a:cubicBezTo>
                    <a:pt x="138" y="13"/>
                    <a:pt x="115" y="0"/>
                    <a:pt x="88" y="0"/>
                  </a:cubicBezTo>
                  <a:cubicBezTo>
                    <a:pt x="44" y="0"/>
                    <a:pt x="8" y="36"/>
                    <a:pt x="8" y="80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28" y="64"/>
                    <a:pt x="34" y="50"/>
                    <a:pt x="44" y="39"/>
                  </a:cubicBez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4" name="Freeform 178"/>
            <p:cNvSpPr>
              <a:spLocks/>
            </p:cNvSpPr>
            <p:nvPr/>
          </p:nvSpPr>
          <p:spPr bwMode="auto">
            <a:xfrm>
              <a:off x="3986213" y="3567113"/>
              <a:ext cx="242888" cy="336550"/>
            </a:xfrm>
            <a:custGeom>
              <a:avLst/>
              <a:gdLst>
                <a:gd name="T0" fmla="*/ 153 w 153"/>
                <a:gd name="T1" fmla="*/ 212 h 212"/>
                <a:gd name="T2" fmla="*/ 0 w 153"/>
                <a:gd name="T3" fmla="*/ 212 h 212"/>
                <a:gd name="T4" fmla="*/ 0 w 153"/>
                <a:gd name="T5" fmla="*/ 39 h 212"/>
                <a:gd name="T6" fmla="*/ 38 w 153"/>
                <a:gd name="T7" fmla="*/ 0 h 212"/>
                <a:gd name="T8" fmla="*/ 153 w 153"/>
                <a:gd name="T9" fmla="*/ 0 h 212"/>
                <a:gd name="T10" fmla="*/ 153 w 153"/>
                <a:gd name="T11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212">
                  <a:moveTo>
                    <a:pt x="153" y="212"/>
                  </a:moveTo>
                  <a:lnTo>
                    <a:pt x="0" y="212"/>
                  </a:lnTo>
                  <a:lnTo>
                    <a:pt x="0" y="39"/>
                  </a:lnTo>
                  <a:lnTo>
                    <a:pt x="38" y="0"/>
                  </a:lnTo>
                  <a:lnTo>
                    <a:pt x="153" y="0"/>
                  </a:lnTo>
                  <a:lnTo>
                    <a:pt x="153" y="212"/>
                  </a:lnTo>
                  <a:close/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5" name="Freeform 179"/>
            <p:cNvSpPr>
              <a:spLocks/>
            </p:cNvSpPr>
            <p:nvPr/>
          </p:nvSpPr>
          <p:spPr bwMode="auto">
            <a:xfrm>
              <a:off x="4016376" y="3597276"/>
              <a:ext cx="46038" cy="46038"/>
            </a:xfrm>
            <a:custGeom>
              <a:avLst/>
              <a:gdLst>
                <a:gd name="T0" fmla="*/ 29 w 29"/>
                <a:gd name="T1" fmla="*/ 0 h 29"/>
                <a:gd name="T2" fmla="*/ 29 w 29"/>
                <a:gd name="T3" fmla="*/ 29 h 29"/>
                <a:gd name="T4" fmla="*/ 0 w 2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9">
                  <a:moveTo>
                    <a:pt x="29" y="0"/>
                  </a:moveTo>
                  <a:lnTo>
                    <a:pt x="29" y="29"/>
                  </a:lnTo>
                  <a:lnTo>
                    <a:pt x="0" y="29"/>
                  </a:ln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35771EBA-F3CB-4633-B776-DB76D558894B}"/>
              </a:ext>
            </a:extLst>
          </p:cNvPr>
          <p:cNvSpPr txBox="1"/>
          <p:nvPr/>
        </p:nvSpPr>
        <p:spPr>
          <a:xfrm>
            <a:off x="707058" y="4979293"/>
            <a:ext cx="193492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CI/CD Implementation,  Installation Automation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68E7408-6C5C-4769-8D05-AC90C035B8AC}"/>
              </a:ext>
            </a:extLst>
          </p:cNvPr>
          <p:cNvSpPr txBox="1"/>
          <p:nvPr/>
        </p:nvSpPr>
        <p:spPr>
          <a:xfrm>
            <a:off x="5325419" y="2131126"/>
            <a:ext cx="2348107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API and Microservices testing, migration validation and testing automation </a:t>
            </a:r>
          </a:p>
        </p:txBody>
      </p:sp>
    </p:spTree>
    <p:extLst>
      <p:ext uri="{BB962C8B-B14F-4D97-AF65-F5344CB8AC3E}">
        <p14:creationId xmlns:p14="http://schemas.microsoft.com/office/powerpoint/2010/main" val="1305341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754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DD2D0-6A07-487F-95A9-ABE6B68C2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Overall Capabilities</a:t>
            </a:r>
            <a:endParaRPr lang="en-IN" dirty="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6163944" y="1584847"/>
            <a:ext cx="1156091" cy="3011921"/>
          </a:xfrm>
          <a:custGeom>
            <a:avLst/>
            <a:gdLst>
              <a:gd name="T0" fmla="*/ 7 w 2263"/>
              <a:gd name="T1" fmla="*/ 5881 h 5881"/>
              <a:gd name="T2" fmla="*/ 0 w 2263"/>
              <a:gd name="T3" fmla="*/ 5854 h 5881"/>
              <a:gd name="T4" fmla="*/ 893 w 2263"/>
              <a:gd name="T5" fmla="*/ 5450 h 5881"/>
              <a:gd name="T6" fmla="*/ 1601 w 2263"/>
              <a:gd name="T7" fmla="*/ 4792 h 5881"/>
              <a:gd name="T8" fmla="*/ 2067 w 2263"/>
              <a:gd name="T9" fmla="*/ 3936 h 5881"/>
              <a:gd name="T10" fmla="*/ 2235 w 2263"/>
              <a:gd name="T11" fmla="*/ 2941 h 5881"/>
              <a:gd name="T12" fmla="*/ 2067 w 2263"/>
              <a:gd name="T13" fmla="*/ 1945 h 5881"/>
              <a:gd name="T14" fmla="*/ 1601 w 2263"/>
              <a:gd name="T15" fmla="*/ 1089 h 5881"/>
              <a:gd name="T16" fmla="*/ 893 w 2263"/>
              <a:gd name="T17" fmla="*/ 431 h 5881"/>
              <a:gd name="T18" fmla="*/ 0 w 2263"/>
              <a:gd name="T19" fmla="*/ 27 h 5881"/>
              <a:gd name="T20" fmla="*/ 7 w 2263"/>
              <a:gd name="T21" fmla="*/ 0 h 5881"/>
              <a:gd name="T22" fmla="*/ 908 w 2263"/>
              <a:gd name="T23" fmla="*/ 408 h 5881"/>
              <a:gd name="T24" fmla="*/ 1622 w 2263"/>
              <a:gd name="T25" fmla="*/ 1072 h 5881"/>
              <a:gd name="T26" fmla="*/ 2093 w 2263"/>
              <a:gd name="T27" fmla="*/ 1936 h 5881"/>
              <a:gd name="T28" fmla="*/ 2263 w 2263"/>
              <a:gd name="T29" fmla="*/ 2941 h 5881"/>
              <a:gd name="T30" fmla="*/ 2093 w 2263"/>
              <a:gd name="T31" fmla="*/ 3945 h 5881"/>
              <a:gd name="T32" fmla="*/ 1622 w 2263"/>
              <a:gd name="T33" fmla="*/ 4809 h 5881"/>
              <a:gd name="T34" fmla="*/ 908 w 2263"/>
              <a:gd name="T35" fmla="*/ 5473 h 5881"/>
              <a:gd name="T36" fmla="*/ 7 w 2263"/>
              <a:gd name="T37" fmla="*/ 5881 h 5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63" h="5881">
                <a:moveTo>
                  <a:pt x="7" y="5881"/>
                </a:moveTo>
                <a:cubicBezTo>
                  <a:pt x="0" y="5854"/>
                  <a:pt x="0" y="5854"/>
                  <a:pt x="0" y="5854"/>
                </a:cubicBezTo>
                <a:cubicBezTo>
                  <a:pt x="318" y="5769"/>
                  <a:pt x="618" y="5633"/>
                  <a:pt x="893" y="5450"/>
                </a:cubicBezTo>
                <a:cubicBezTo>
                  <a:pt x="1163" y="5270"/>
                  <a:pt x="1401" y="5048"/>
                  <a:pt x="1601" y="4792"/>
                </a:cubicBezTo>
                <a:cubicBezTo>
                  <a:pt x="1802" y="4533"/>
                  <a:pt x="1959" y="4245"/>
                  <a:pt x="2067" y="3936"/>
                </a:cubicBezTo>
                <a:cubicBezTo>
                  <a:pt x="2179" y="3617"/>
                  <a:pt x="2235" y="3282"/>
                  <a:pt x="2235" y="2941"/>
                </a:cubicBezTo>
                <a:cubicBezTo>
                  <a:pt x="2235" y="2599"/>
                  <a:pt x="2179" y="2264"/>
                  <a:pt x="2067" y="1945"/>
                </a:cubicBezTo>
                <a:cubicBezTo>
                  <a:pt x="1959" y="1636"/>
                  <a:pt x="1802" y="1348"/>
                  <a:pt x="1601" y="1089"/>
                </a:cubicBezTo>
                <a:cubicBezTo>
                  <a:pt x="1401" y="833"/>
                  <a:pt x="1163" y="611"/>
                  <a:pt x="893" y="431"/>
                </a:cubicBezTo>
                <a:cubicBezTo>
                  <a:pt x="618" y="248"/>
                  <a:pt x="318" y="112"/>
                  <a:pt x="0" y="27"/>
                </a:cubicBezTo>
                <a:cubicBezTo>
                  <a:pt x="7" y="0"/>
                  <a:pt x="7" y="0"/>
                  <a:pt x="7" y="0"/>
                </a:cubicBezTo>
                <a:cubicBezTo>
                  <a:pt x="328" y="86"/>
                  <a:pt x="631" y="223"/>
                  <a:pt x="908" y="408"/>
                </a:cubicBezTo>
                <a:cubicBezTo>
                  <a:pt x="1180" y="590"/>
                  <a:pt x="1421" y="814"/>
                  <a:pt x="1622" y="1072"/>
                </a:cubicBezTo>
                <a:cubicBezTo>
                  <a:pt x="1826" y="1334"/>
                  <a:pt x="1984" y="1624"/>
                  <a:pt x="2093" y="1936"/>
                </a:cubicBezTo>
                <a:cubicBezTo>
                  <a:pt x="2206" y="2258"/>
                  <a:pt x="2263" y="2596"/>
                  <a:pt x="2263" y="2941"/>
                </a:cubicBezTo>
                <a:cubicBezTo>
                  <a:pt x="2263" y="3285"/>
                  <a:pt x="2206" y="3623"/>
                  <a:pt x="2093" y="3945"/>
                </a:cubicBezTo>
                <a:cubicBezTo>
                  <a:pt x="1984" y="4257"/>
                  <a:pt x="1826" y="4547"/>
                  <a:pt x="1622" y="4809"/>
                </a:cubicBezTo>
                <a:cubicBezTo>
                  <a:pt x="1421" y="5068"/>
                  <a:pt x="1180" y="5291"/>
                  <a:pt x="908" y="5473"/>
                </a:cubicBezTo>
                <a:cubicBezTo>
                  <a:pt x="631" y="5658"/>
                  <a:pt x="328" y="5795"/>
                  <a:pt x="7" y="5881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1" name="Freeform 200"/>
          <p:cNvSpPr>
            <a:spLocks/>
          </p:cNvSpPr>
          <p:nvPr/>
        </p:nvSpPr>
        <p:spPr bwMode="auto">
          <a:xfrm>
            <a:off x="7164114" y="2592623"/>
            <a:ext cx="191414" cy="192682"/>
          </a:xfrm>
          <a:custGeom>
            <a:avLst/>
            <a:gdLst>
              <a:gd name="T0" fmla="*/ 308 w 374"/>
              <a:gd name="T1" fmla="*/ 67 h 375"/>
              <a:gd name="T2" fmla="*/ 308 w 374"/>
              <a:gd name="T3" fmla="*/ 308 h 375"/>
              <a:gd name="T4" fmla="*/ 66 w 374"/>
              <a:gd name="T5" fmla="*/ 308 h 375"/>
              <a:gd name="T6" fmla="*/ 66 w 374"/>
              <a:gd name="T7" fmla="*/ 67 h 375"/>
              <a:gd name="T8" fmla="*/ 308 w 374"/>
              <a:gd name="T9" fmla="*/ 67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375">
                <a:moveTo>
                  <a:pt x="308" y="67"/>
                </a:moveTo>
                <a:cubicBezTo>
                  <a:pt x="374" y="133"/>
                  <a:pt x="374" y="241"/>
                  <a:pt x="308" y="308"/>
                </a:cubicBezTo>
                <a:cubicBezTo>
                  <a:pt x="241" y="375"/>
                  <a:pt x="133" y="375"/>
                  <a:pt x="66" y="308"/>
                </a:cubicBezTo>
                <a:cubicBezTo>
                  <a:pt x="0" y="241"/>
                  <a:pt x="0" y="133"/>
                  <a:pt x="66" y="67"/>
                </a:cubicBezTo>
                <a:cubicBezTo>
                  <a:pt x="133" y="0"/>
                  <a:pt x="241" y="0"/>
                  <a:pt x="308" y="6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7164114" y="3395042"/>
            <a:ext cx="191414" cy="192682"/>
          </a:xfrm>
          <a:custGeom>
            <a:avLst/>
            <a:gdLst>
              <a:gd name="T0" fmla="*/ 308 w 375"/>
              <a:gd name="T1" fmla="*/ 67 h 375"/>
              <a:gd name="T2" fmla="*/ 308 w 375"/>
              <a:gd name="T3" fmla="*/ 308 h 375"/>
              <a:gd name="T4" fmla="*/ 67 w 375"/>
              <a:gd name="T5" fmla="*/ 308 h 375"/>
              <a:gd name="T6" fmla="*/ 67 w 375"/>
              <a:gd name="T7" fmla="*/ 67 h 375"/>
              <a:gd name="T8" fmla="*/ 308 w 375"/>
              <a:gd name="T9" fmla="*/ 67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5" h="375">
                <a:moveTo>
                  <a:pt x="308" y="67"/>
                </a:moveTo>
                <a:cubicBezTo>
                  <a:pt x="375" y="134"/>
                  <a:pt x="375" y="242"/>
                  <a:pt x="308" y="308"/>
                </a:cubicBezTo>
                <a:cubicBezTo>
                  <a:pt x="241" y="375"/>
                  <a:pt x="133" y="375"/>
                  <a:pt x="67" y="308"/>
                </a:cubicBezTo>
                <a:cubicBezTo>
                  <a:pt x="0" y="242"/>
                  <a:pt x="0" y="134"/>
                  <a:pt x="67" y="67"/>
                </a:cubicBezTo>
                <a:cubicBezTo>
                  <a:pt x="133" y="0"/>
                  <a:pt x="241" y="0"/>
                  <a:pt x="308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7156509" y="3387436"/>
            <a:ext cx="207893" cy="207893"/>
          </a:xfrm>
          <a:custGeom>
            <a:avLst/>
            <a:gdLst>
              <a:gd name="T0" fmla="*/ 335 w 407"/>
              <a:gd name="T1" fmla="*/ 335 h 407"/>
              <a:gd name="T2" fmla="*/ 72 w 407"/>
              <a:gd name="T3" fmla="*/ 335 h 407"/>
              <a:gd name="T4" fmla="*/ 72 w 407"/>
              <a:gd name="T5" fmla="*/ 72 h 407"/>
              <a:gd name="T6" fmla="*/ 335 w 407"/>
              <a:gd name="T7" fmla="*/ 72 h 407"/>
              <a:gd name="T8" fmla="*/ 335 w 407"/>
              <a:gd name="T9" fmla="*/ 335 h 407"/>
              <a:gd name="T10" fmla="*/ 93 w 407"/>
              <a:gd name="T11" fmla="*/ 94 h 407"/>
              <a:gd name="T12" fmla="*/ 93 w 407"/>
              <a:gd name="T13" fmla="*/ 314 h 407"/>
              <a:gd name="T14" fmla="*/ 313 w 407"/>
              <a:gd name="T15" fmla="*/ 314 h 407"/>
              <a:gd name="T16" fmla="*/ 313 w 407"/>
              <a:gd name="T17" fmla="*/ 94 h 407"/>
              <a:gd name="T18" fmla="*/ 93 w 407"/>
              <a:gd name="T19" fmla="*/ 94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7" h="407">
                <a:moveTo>
                  <a:pt x="335" y="335"/>
                </a:moveTo>
                <a:cubicBezTo>
                  <a:pt x="262" y="407"/>
                  <a:pt x="144" y="407"/>
                  <a:pt x="72" y="335"/>
                </a:cubicBezTo>
                <a:cubicBezTo>
                  <a:pt x="0" y="263"/>
                  <a:pt x="0" y="145"/>
                  <a:pt x="72" y="72"/>
                </a:cubicBezTo>
                <a:cubicBezTo>
                  <a:pt x="144" y="0"/>
                  <a:pt x="262" y="0"/>
                  <a:pt x="335" y="72"/>
                </a:cubicBezTo>
                <a:cubicBezTo>
                  <a:pt x="407" y="145"/>
                  <a:pt x="407" y="263"/>
                  <a:pt x="335" y="335"/>
                </a:cubicBezTo>
                <a:close/>
                <a:moveTo>
                  <a:pt x="93" y="94"/>
                </a:moveTo>
                <a:cubicBezTo>
                  <a:pt x="33" y="154"/>
                  <a:pt x="33" y="253"/>
                  <a:pt x="93" y="314"/>
                </a:cubicBezTo>
                <a:cubicBezTo>
                  <a:pt x="154" y="374"/>
                  <a:pt x="253" y="374"/>
                  <a:pt x="313" y="314"/>
                </a:cubicBezTo>
                <a:cubicBezTo>
                  <a:pt x="374" y="253"/>
                  <a:pt x="374" y="154"/>
                  <a:pt x="313" y="94"/>
                </a:cubicBezTo>
                <a:cubicBezTo>
                  <a:pt x="253" y="33"/>
                  <a:pt x="154" y="33"/>
                  <a:pt x="93" y="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4210504" y="1584847"/>
            <a:ext cx="1156091" cy="3011921"/>
          </a:xfrm>
          <a:custGeom>
            <a:avLst/>
            <a:gdLst>
              <a:gd name="T0" fmla="*/ 2256 w 2263"/>
              <a:gd name="T1" fmla="*/ 5881 h 5881"/>
              <a:gd name="T2" fmla="*/ 1355 w 2263"/>
              <a:gd name="T3" fmla="*/ 5473 h 5881"/>
              <a:gd name="T4" fmla="*/ 641 w 2263"/>
              <a:gd name="T5" fmla="*/ 4809 h 5881"/>
              <a:gd name="T6" fmla="*/ 170 w 2263"/>
              <a:gd name="T7" fmla="*/ 3945 h 5881"/>
              <a:gd name="T8" fmla="*/ 0 w 2263"/>
              <a:gd name="T9" fmla="*/ 2941 h 5881"/>
              <a:gd name="T10" fmla="*/ 170 w 2263"/>
              <a:gd name="T11" fmla="*/ 1936 h 5881"/>
              <a:gd name="T12" fmla="*/ 641 w 2263"/>
              <a:gd name="T13" fmla="*/ 1072 h 5881"/>
              <a:gd name="T14" fmla="*/ 1355 w 2263"/>
              <a:gd name="T15" fmla="*/ 408 h 5881"/>
              <a:gd name="T16" fmla="*/ 2256 w 2263"/>
              <a:gd name="T17" fmla="*/ 0 h 5881"/>
              <a:gd name="T18" fmla="*/ 2263 w 2263"/>
              <a:gd name="T19" fmla="*/ 27 h 5881"/>
              <a:gd name="T20" fmla="*/ 1371 w 2263"/>
              <a:gd name="T21" fmla="*/ 431 h 5881"/>
              <a:gd name="T22" fmla="*/ 663 w 2263"/>
              <a:gd name="T23" fmla="*/ 1089 h 5881"/>
              <a:gd name="T24" fmla="*/ 196 w 2263"/>
              <a:gd name="T25" fmla="*/ 1945 h 5881"/>
              <a:gd name="T26" fmla="*/ 28 w 2263"/>
              <a:gd name="T27" fmla="*/ 2941 h 5881"/>
              <a:gd name="T28" fmla="*/ 196 w 2263"/>
              <a:gd name="T29" fmla="*/ 3936 h 5881"/>
              <a:gd name="T30" fmla="*/ 663 w 2263"/>
              <a:gd name="T31" fmla="*/ 4792 h 5881"/>
              <a:gd name="T32" fmla="*/ 1371 w 2263"/>
              <a:gd name="T33" fmla="*/ 5450 h 5881"/>
              <a:gd name="T34" fmla="*/ 2263 w 2263"/>
              <a:gd name="T35" fmla="*/ 5854 h 5881"/>
              <a:gd name="T36" fmla="*/ 2256 w 2263"/>
              <a:gd name="T37" fmla="*/ 5881 h 5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63" h="5881">
                <a:moveTo>
                  <a:pt x="2256" y="5881"/>
                </a:moveTo>
                <a:cubicBezTo>
                  <a:pt x="1935" y="5795"/>
                  <a:pt x="1632" y="5658"/>
                  <a:pt x="1355" y="5473"/>
                </a:cubicBezTo>
                <a:cubicBezTo>
                  <a:pt x="1083" y="5291"/>
                  <a:pt x="842" y="5068"/>
                  <a:pt x="641" y="4809"/>
                </a:cubicBezTo>
                <a:cubicBezTo>
                  <a:pt x="437" y="4547"/>
                  <a:pt x="279" y="4257"/>
                  <a:pt x="170" y="3945"/>
                </a:cubicBezTo>
                <a:cubicBezTo>
                  <a:pt x="57" y="3623"/>
                  <a:pt x="0" y="3285"/>
                  <a:pt x="0" y="2941"/>
                </a:cubicBezTo>
                <a:cubicBezTo>
                  <a:pt x="0" y="2596"/>
                  <a:pt x="57" y="2258"/>
                  <a:pt x="170" y="1936"/>
                </a:cubicBezTo>
                <a:cubicBezTo>
                  <a:pt x="279" y="1624"/>
                  <a:pt x="437" y="1334"/>
                  <a:pt x="641" y="1072"/>
                </a:cubicBezTo>
                <a:cubicBezTo>
                  <a:pt x="842" y="814"/>
                  <a:pt x="1083" y="590"/>
                  <a:pt x="1355" y="408"/>
                </a:cubicBezTo>
                <a:cubicBezTo>
                  <a:pt x="1632" y="223"/>
                  <a:pt x="1935" y="86"/>
                  <a:pt x="2256" y="0"/>
                </a:cubicBezTo>
                <a:cubicBezTo>
                  <a:pt x="2263" y="27"/>
                  <a:pt x="2263" y="27"/>
                  <a:pt x="2263" y="27"/>
                </a:cubicBezTo>
                <a:cubicBezTo>
                  <a:pt x="1945" y="112"/>
                  <a:pt x="1645" y="248"/>
                  <a:pt x="1371" y="431"/>
                </a:cubicBezTo>
                <a:cubicBezTo>
                  <a:pt x="1101" y="611"/>
                  <a:pt x="862" y="833"/>
                  <a:pt x="663" y="1089"/>
                </a:cubicBezTo>
                <a:cubicBezTo>
                  <a:pt x="461" y="1348"/>
                  <a:pt x="304" y="1636"/>
                  <a:pt x="196" y="1945"/>
                </a:cubicBezTo>
                <a:cubicBezTo>
                  <a:pt x="84" y="2264"/>
                  <a:pt x="28" y="2599"/>
                  <a:pt x="28" y="2941"/>
                </a:cubicBezTo>
                <a:cubicBezTo>
                  <a:pt x="28" y="3282"/>
                  <a:pt x="84" y="3617"/>
                  <a:pt x="196" y="3936"/>
                </a:cubicBezTo>
                <a:cubicBezTo>
                  <a:pt x="304" y="4245"/>
                  <a:pt x="461" y="4533"/>
                  <a:pt x="663" y="4792"/>
                </a:cubicBezTo>
                <a:cubicBezTo>
                  <a:pt x="862" y="5048"/>
                  <a:pt x="1101" y="5270"/>
                  <a:pt x="1371" y="5450"/>
                </a:cubicBezTo>
                <a:cubicBezTo>
                  <a:pt x="1645" y="5633"/>
                  <a:pt x="1945" y="5769"/>
                  <a:pt x="2263" y="5854"/>
                </a:cubicBezTo>
                <a:lnTo>
                  <a:pt x="2256" y="588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575586" y="4090978"/>
            <a:ext cx="191414" cy="191414"/>
          </a:xfrm>
          <a:custGeom>
            <a:avLst/>
            <a:gdLst>
              <a:gd name="T0" fmla="*/ 308 w 375"/>
              <a:gd name="T1" fmla="*/ 66 h 374"/>
              <a:gd name="T2" fmla="*/ 308 w 375"/>
              <a:gd name="T3" fmla="*/ 308 h 374"/>
              <a:gd name="T4" fmla="*/ 67 w 375"/>
              <a:gd name="T5" fmla="*/ 308 h 374"/>
              <a:gd name="T6" fmla="*/ 67 w 375"/>
              <a:gd name="T7" fmla="*/ 66 h 374"/>
              <a:gd name="T8" fmla="*/ 308 w 375"/>
              <a:gd name="T9" fmla="*/ 66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5" h="374">
                <a:moveTo>
                  <a:pt x="308" y="66"/>
                </a:moveTo>
                <a:cubicBezTo>
                  <a:pt x="375" y="133"/>
                  <a:pt x="375" y="241"/>
                  <a:pt x="308" y="308"/>
                </a:cubicBezTo>
                <a:cubicBezTo>
                  <a:pt x="241" y="374"/>
                  <a:pt x="133" y="374"/>
                  <a:pt x="67" y="308"/>
                </a:cubicBezTo>
                <a:cubicBezTo>
                  <a:pt x="0" y="241"/>
                  <a:pt x="0" y="133"/>
                  <a:pt x="67" y="66"/>
                </a:cubicBezTo>
                <a:cubicBezTo>
                  <a:pt x="133" y="0"/>
                  <a:pt x="241" y="0"/>
                  <a:pt x="308" y="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8"/>
          <p:cNvSpPr>
            <a:spLocks noEditPoints="1"/>
          </p:cNvSpPr>
          <p:nvPr/>
        </p:nvSpPr>
        <p:spPr bwMode="auto">
          <a:xfrm>
            <a:off x="4566712" y="4082105"/>
            <a:ext cx="209162" cy="209162"/>
          </a:xfrm>
          <a:custGeom>
            <a:avLst/>
            <a:gdLst>
              <a:gd name="T0" fmla="*/ 336 w 408"/>
              <a:gd name="T1" fmla="*/ 335 h 408"/>
              <a:gd name="T2" fmla="*/ 73 w 408"/>
              <a:gd name="T3" fmla="*/ 335 h 408"/>
              <a:gd name="T4" fmla="*/ 73 w 408"/>
              <a:gd name="T5" fmla="*/ 73 h 408"/>
              <a:gd name="T6" fmla="*/ 336 w 408"/>
              <a:gd name="T7" fmla="*/ 73 h 408"/>
              <a:gd name="T8" fmla="*/ 336 w 408"/>
              <a:gd name="T9" fmla="*/ 335 h 408"/>
              <a:gd name="T10" fmla="*/ 94 w 408"/>
              <a:gd name="T11" fmla="*/ 94 h 408"/>
              <a:gd name="T12" fmla="*/ 94 w 408"/>
              <a:gd name="T13" fmla="*/ 314 h 408"/>
              <a:gd name="T14" fmla="*/ 314 w 408"/>
              <a:gd name="T15" fmla="*/ 314 h 408"/>
              <a:gd name="T16" fmla="*/ 314 w 408"/>
              <a:gd name="T17" fmla="*/ 94 h 408"/>
              <a:gd name="T18" fmla="*/ 94 w 408"/>
              <a:gd name="T19" fmla="*/ 94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8" h="408">
                <a:moveTo>
                  <a:pt x="336" y="335"/>
                </a:moveTo>
                <a:cubicBezTo>
                  <a:pt x="263" y="408"/>
                  <a:pt x="145" y="408"/>
                  <a:pt x="73" y="335"/>
                </a:cubicBezTo>
                <a:cubicBezTo>
                  <a:pt x="0" y="263"/>
                  <a:pt x="0" y="145"/>
                  <a:pt x="73" y="73"/>
                </a:cubicBezTo>
                <a:cubicBezTo>
                  <a:pt x="145" y="0"/>
                  <a:pt x="263" y="0"/>
                  <a:pt x="336" y="73"/>
                </a:cubicBezTo>
                <a:cubicBezTo>
                  <a:pt x="408" y="145"/>
                  <a:pt x="408" y="263"/>
                  <a:pt x="336" y="335"/>
                </a:cubicBezTo>
                <a:close/>
                <a:moveTo>
                  <a:pt x="94" y="94"/>
                </a:moveTo>
                <a:cubicBezTo>
                  <a:pt x="34" y="155"/>
                  <a:pt x="34" y="253"/>
                  <a:pt x="94" y="314"/>
                </a:cubicBezTo>
                <a:cubicBezTo>
                  <a:pt x="155" y="375"/>
                  <a:pt x="254" y="375"/>
                  <a:pt x="314" y="314"/>
                </a:cubicBezTo>
                <a:cubicBezTo>
                  <a:pt x="375" y="253"/>
                  <a:pt x="375" y="155"/>
                  <a:pt x="314" y="94"/>
                </a:cubicBezTo>
                <a:cubicBezTo>
                  <a:pt x="254" y="33"/>
                  <a:pt x="155" y="33"/>
                  <a:pt x="94" y="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4623756" y="4139149"/>
            <a:ext cx="95074" cy="96341"/>
          </a:xfrm>
          <a:custGeom>
            <a:avLst/>
            <a:gdLst>
              <a:gd name="T0" fmla="*/ 155 w 188"/>
              <a:gd name="T1" fmla="*/ 34 h 188"/>
              <a:gd name="T2" fmla="*/ 155 w 188"/>
              <a:gd name="T3" fmla="*/ 154 h 188"/>
              <a:gd name="T4" fmla="*/ 34 w 188"/>
              <a:gd name="T5" fmla="*/ 154 h 188"/>
              <a:gd name="T6" fmla="*/ 34 w 188"/>
              <a:gd name="T7" fmla="*/ 34 h 188"/>
              <a:gd name="T8" fmla="*/ 155 w 188"/>
              <a:gd name="T9" fmla="*/ 3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" h="188">
                <a:moveTo>
                  <a:pt x="155" y="34"/>
                </a:moveTo>
                <a:cubicBezTo>
                  <a:pt x="188" y="67"/>
                  <a:pt x="188" y="121"/>
                  <a:pt x="155" y="154"/>
                </a:cubicBezTo>
                <a:cubicBezTo>
                  <a:pt x="121" y="188"/>
                  <a:pt x="67" y="188"/>
                  <a:pt x="34" y="154"/>
                </a:cubicBezTo>
                <a:cubicBezTo>
                  <a:pt x="0" y="121"/>
                  <a:pt x="0" y="67"/>
                  <a:pt x="34" y="34"/>
                </a:cubicBezTo>
                <a:cubicBezTo>
                  <a:pt x="67" y="0"/>
                  <a:pt x="121" y="0"/>
                  <a:pt x="155" y="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4575586" y="1897954"/>
            <a:ext cx="191414" cy="192682"/>
          </a:xfrm>
          <a:custGeom>
            <a:avLst/>
            <a:gdLst>
              <a:gd name="T0" fmla="*/ 308 w 375"/>
              <a:gd name="T1" fmla="*/ 67 h 375"/>
              <a:gd name="T2" fmla="*/ 308 w 375"/>
              <a:gd name="T3" fmla="*/ 308 h 375"/>
              <a:gd name="T4" fmla="*/ 67 w 375"/>
              <a:gd name="T5" fmla="*/ 308 h 375"/>
              <a:gd name="T6" fmla="*/ 67 w 375"/>
              <a:gd name="T7" fmla="*/ 67 h 375"/>
              <a:gd name="T8" fmla="*/ 308 w 375"/>
              <a:gd name="T9" fmla="*/ 67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5" h="375">
                <a:moveTo>
                  <a:pt x="308" y="67"/>
                </a:moveTo>
                <a:cubicBezTo>
                  <a:pt x="375" y="133"/>
                  <a:pt x="375" y="241"/>
                  <a:pt x="308" y="308"/>
                </a:cubicBezTo>
                <a:cubicBezTo>
                  <a:pt x="241" y="375"/>
                  <a:pt x="133" y="375"/>
                  <a:pt x="67" y="308"/>
                </a:cubicBezTo>
                <a:cubicBezTo>
                  <a:pt x="0" y="241"/>
                  <a:pt x="0" y="133"/>
                  <a:pt x="67" y="67"/>
                </a:cubicBezTo>
                <a:cubicBezTo>
                  <a:pt x="133" y="0"/>
                  <a:pt x="241" y="0"/>
                  <a:pt x="308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4566712" y="1889081"/>
            <a:ext cx="209162" cy="209162"/>
          </a:xfrm>
          <a:custGeom>
            <a:avLst/>
            <a:gdLst>
              <a:gd name="T0" fmla="*/ 336 w 408"/>
              <a:gd name="T1" fmla="*/ 336 h 408"/>
              <a:gd name="T2" fmla="*/ 73 w 408"/>
              <a:gd name="T3" fmla="*/ 336 h 408"/>
              <a:gd name="T4" fmla="*/ 73 w 408"/>
              <a:gd name="T5" fmla="*/ 73 h 408"/>
              <a:gd name="T6" fmla="*/ 336 w 408"/>
              <a:gd name="T7" fmla="*/ 73 h 408"/>
              <a:gd name="T8" fmla="*/ 336 w 408"/>
              <a:gd name="T9" fmla="*/ 336 h 408"/>
              <a:gd name="T10" fmla="*/ 94 w 408"/>
              <a:gd name="T11" fmla="*/ 94 h 408"/>
              <a:gd name="T12" fmla="*/ 94 w 408"/>
              <a:gd name="T13" fmla="*/ 314 h 408"/>
              <a:gd name="T14" fmla="*/ 314 w 408"/>
              <a:gd name="T15" fmla="*/ 314 h 408"/>
              <a:gd name="T16" fmla="*/ 314 w 408"/>
              <a:gd name="T17" fmla="*/ 94 h 408"/>
              <a:gd name="T18" fmla="*/ 94 w 408"/>
              <a:gd name="T19" fmla="*/ 94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8" h="408">
                <a:moveTo>
                  <a:pt x="336" y="336"/>
                </a:moveTo>
                <a:cubicBezTo>
                  <a:pt x="263" y="408"/>
                  <a:pt x="145" y="408"/>
                  <a:pt x="73" y="336"/>
                </a:cubicBezTo>
                <a:cubicBezTo>
                  <a:pt x="0" y="263"/>
                  <a:pt x="0" y="145"/>
                  <a:pt x="73" y="73"/>
                </a:cubicBezTo>
                <a:cubicBezTo>
                  <a:pt x="145" y="0"/>
                  <a:pt x="263" y="0"/>
                  <a:pt x="336" y="73"/>
                </a:cubicBezTo>
                <a:cubicBezTo>
                  <a:pt x="408" y="145"/>
                  <a:pt x="408" y="263"/>
                  <a:pt x="336" y="336"/>
                </a:cubicBezTo>
                <a:close/>
                <a:moveTo>
                  <a:pt x="94" y="94"/>
                </a:moveTo>
                <a:cubicBezTo>
                  <a:pt x="34" y="155"/>
                  <a:pt x="34" y="254"/>
                  <a:pt x="94" y="314"/>
                </a:cubicBezTo>
                <a:cubicBezTo>
                  <a:pt x="155" y="375"/>
                  <a:pt x="254" y="375"/>
                  <a:pt x="314" y="314"/>
                </a:cubicBezTo>
                <a:cubicBezTo>
                  <a:pt x="375" y="254"/>
                  <a:pt x="375" y="155"/>
                  <a:pt x="314" y="94"/>
                </a:cubicBezTo>
                <a:cubicBezTo>
                  <a:pt x="254" y="34"/>
                  <a:pt x="155" y="34"/>
                  <a:pt x="94" y="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4623756" y="1946125"/>
            <a:ext cx="95074" cy="96341"/>
          </a:xfrm>
          <a:custGeom>
            <a:avLst/>
            <a:gdLst>
              <a:gd name="T0" fmla="*/ 155 w 188"/>
              <a:gd name="T1" fmla="*/ 34 h 188"/>
              <a:gd name="T2" fmla="*/ 155 w 188"/>
              <a:gd name="T3" fmla="*/ 155 h 188"/>
              <a:gd name="T4" fmla="*/ 34 w 188"/>
              <a:gd name="T5" fmla="*/ 155 h 188"/>
              <a:gd name="T6" fmla="*/ 34 w 188"/>
              <a:gd name="T7" fmla="*/ 34 h 188"/>
              <a:gd name="T8" fmla="*/ 155 w 188"/>
              <a:gd name="T9" fmla="*/ 3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" h="188">
                <a:moveTo>
                  <a:pt x="155" y="34"/>
                </a:moveTo>
                <a:cubicBezTo>
                  <a:pt x="188" y="67"/>
                  <a:pt x="188" y="121"/>
                  <a:pt x="155" y="155"/>
                </a:cubicBezTo>
                <a:cubicBezTo>
                  <a:pt x="121" y="188"/>
                  <a:pt x="67" y="188"/>
                  <a:pt x="34" y="155"/>
                </a:cubicBezTo>
                <a:cubicBezTo>
                  <a:pt x="0" y="121"/>
                  <a:pt x="0" y="67"/>
                  <a:pt x="34" y="34"/>
                </a:cubicBezTo>
                <a:cubicBezTo>
                  <a:pt x="67" y="0"/>
                  <a:pt x="121" y="0"/>
                  <a:pt x="155" y="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763538" y="4090978"/>
            <a:ext cx="191414" cy="191414"/>
          </a:xfrm>
          <a:custGeom>
            <a:avLst/>
            <a:gdLst>
              <a:gd name="T0" fmla="*/ 308 w 374"/>
              <a:gd name="T1" fmla="*/ 66 h 374"/>
              <a:gd name="T2" fmla="*/ 308 w 374"/>
              <a:gd name="T3" fmla="*/ 308 h 374"/>
              <a:gd name="T4" fmla="*/ 66 w 374"/>
              <a:gd name="T5" fmla="*/ 308 h 374"/>
              <a:gd name="T6" fmla="*/ 66 w 374"/>
              <a:gd name="T7" fmla="*/ 66 h 374"/>
              <a:gd name="T8" fmla="*/ 308 w 374"/>
              <a:gd name="T9" fmla="*/ 66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374">
                <a:moveTo>
                  <a:pt x="308" y="66"/>
                </a:moveTo>
                <a:cubicBezTo>
                  <a:pt x="374" y="133"/>
                  <a:pt x="374" y="241"/>
                  <a:pt x="308" y="308"/>
                </a:cubicBezTo>
                <a:cubicBezTo>
                  <a:pt x="241" y="374"/>
                  <a:pt x="133" y="374"/>
                  <a:pt x="66" y="308"/>
                </a:cubicBezTo>
                <a:cubicBezTo>
                  <a:pt x="0" y="241"/>
                  <a:pt x="0" y="133"/>
                  <a:pt x="66" y="66"/>
                </a:cubicBezTo>
                <a:cubicBezTo>
                  <a:pt x="133" y="0"/>
                  <a:pt x="241" y="0"/>
                  <a:pt x="308" y="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6754666" y="4082105"/>
            <a:ext cx="207893" cy="209162"/>
          </a:xfrm>
          <a:custGeom>
            <a:avLst/>
            <a:gdLst>
              <a:gd name="T0" fmla="*/ 335 w 408"/>
              <a:gd name="T1" fmla="*/ 335 h 408"/>
              <a:gd name="T2" fmla="*/ 73 w 408"/>
              <a:gd name="T3" fmla="*/ 335 h 408"/>
              <a:gd name="T4" fmla="*/ 73 w 408"/>
              <a:gd name="T5" fmla="*/ 73 h 408"/>
              <a:gd name="T6" fmla="*/ 335 w 408"/>
              <a:gd name="T7" fmla="*/ 73 h 408"/>
              <a:gd name="T8" fmla="*/ 335 w 408"/>
              <a:gd name="T9" fmla="*/ 335 h 408"/>
              <a:gd name="T10" fmla="*/ 94 w 408"/>
              <a:gd name="T11" fmla="*/ 94 h 408"/>
              <a:gd name="T12" fmla="*/ 94 w 408"/>
              <a:gd name="T13" fmla="*/ 314 h 408"/>
              <a:gd name="T14" fmla="*/ 314 w 408"/>
              <a:gd name="T15" fmla="*/ 314 h 408"/>
              <a:gd name="T16" fmla="*/ 314 w 408"/>
              <a:gd name="T17" fmla="*/ 94 h 408"/>
              <a:gd name="T18" fmla="*/ 94 w 408"/>
              <a:gd name="T19" fmla="*/ 94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8" h="408">
                <a:moveTo>
                  <a:pt x="335" y="335"/>
                </a:moveTo>
                <a:cubicBezTo>
                  <a:pt x="263" y="408"/>
                  <a:pt x="145" y="408"/>
                  <a:pt x="73" y="335"/>
                </a:cubicBezTo>
                <a:cubicBezTo>
                  <a:pt x="0" y="263"/>
                  <a:pt x="0" y="145"/>
                  <a:pt x="73" y="73"/>
                </a:cubicBezTo>
                <a:cubicBezTo>
                  <a:pt x="145" y="0"/>
                  <a:pt x="263" y="0"/>
                  <a:pt x="335" y="73"/>
                </a:cubicBezTo>
                <a:cubicBezTo>
                  <a:pt x="408" y="145"/>
                  <a:pt x="408" y="263"/>
                  <a:pt x="335" y="335"/>
                </a:cubicBezTo>
                <a:close/>
                <a:moveTo>
                  <a:pt x="94" y="94"/>
                </a:moveTo>
                <a:cubicBezTo>
                  <a:pt x="33" y="155"/>
                  <a:pt x="33" y="253"/>
                  <a:pt x="94" y="314"/>
                </a:cubicBezTo>
                <a:cubicBezTo>
                  <a:pt x="155" y="375"/>
                  <a:pt x="253" y="375"/>
                  <a:pt x="314" y="314"/>
                </a:cubicBezTo>
                <a:cubicBezTo>
                  <a:pt x="375" y="253"/>
                  <a:pt x="375" y="155"/>
                  <a:pt x="314" y="94"/>
                </a:cubicBezTo>
                <a:cubicBezTo>
                  <a:pt x="253" y="33"/>
                  <a:pt x="155" y="33"/>
                  <a:pt x="94" y="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6810442" y="4139149"/>
            <a:ext cx="96341" cy="96341"/>
          </a:xfrm>
          <a:custGeom>
            <a:avLst/>
            <a:gdLst>
              <a:gd name="T0" fmla="*/ 154 w 188"/>
              <a:gd name="T1" fmla="*/ 34 h 188"/>
              <a:gd name="T2" fmla="*/ 154 w 188"/>
              <a:gd name="T3" fmla="*/ 154 h 188"/>
              <a:gd name="T4" fmla="*/ 34 w 188"/>
              <a:gd name="T5" fmla="*/ 154 h 188"/>
              <a:gd name="T6" fmla="*/ 34 w 188"/>
              <a:gd name="T7" fmla="*/ 34 h 188"/>
              <a:gd name="T8" fmla="*/ 154 w 188"/>
              <a:gd name="T9" fmla="*/ 3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" h="188">
                <a:moveTo>
                  <a:pt x="154" y="34"/>
                </a:moveTo>
                <a:cubicBezTo>
                  <a:pt x="188" y="67"/>
                  <a:pt x="188" y="121"/>
                  <a:pt x="154" y="154"/>
                </a:cubicBezTo>
                <a:cubicBezTo>
                  <a:pt x="121" y="188"/>
                  <a:pt x="67" y="188"/>
                  <a:pt x="34" y="154"/>
                </a:cubicBezTo>
                <a:cubicBezTo>
                  <a:pt x="0" y="121"/>
                  <a:pt x="0" y="67"/>
                  <a:pt x="34" y="34"/>
                </a:cubicBezTo>
                <a:cubicBezTo>
                  <a:pt x="67" y="0"/>
                  <a:pt x="121" y="0"/>
                  <a:pt x="154" y="3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6763538" y="1897954"/>
            <a:ext cx="191414" cy="192682"/>
          </a:xfrm>
          <a:custGeom>
            <a:avLst/>
            <a:gdLst>
              <a:gd name="T0" fmla="*/ 308 w 374"/>
              <a:gd name="T1" fmla="*/ 67 h 375"/>
              <a:gd name="T2" fmla="*/ 308 w 374"/>
              <a:gd name="T3" fmla="*/ 308 h 375"/>
              <a:gd name="T4" fmla="*/ 66 w 374"/>
              <a:gd name="T5" fmla="*/ 308 h 375"/>
              <a:gd name="T6" fmla="*/ 66 w 374"/>
              <a:gd name="T7" fmla="*/ 67 h 375"/>
              <a:gd name="T8" fmla="*/ 308 w 374"/>
              <a:gd name="T9" fmla="*/ 67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375">
                <a:moveTo>
                  <a:pt x="308" y="67"/>
                </a:moveTo>
                <a:cubicBezTo>
                  <a:pt x="374" y="133"/>
                  <a:pt x="374" y="241"/>
                  <a:pt x="308" y="308"/>
                </a:cubicBezTo>
                <a:cubicBezTo>
                  <a:pt x="241" y="375"/>
                  <a:pt x="133" y="375"/>
                  <a:pt x="66" y="308"/>
                </a:cubicBezTo>
                <a:cubicBezTo>
                  <a:pt x="0" y="241"/>
                  <a:pt x="0" y="133"/>
                  <a:pt x="66" y="67"/>
                </a:cubicBezTo>
                <a:cubicBezTo>
                  <a:pt x="133" y="0"/>
                  <a:pt x="241" y="0"/>
                  <a:pt x="308" y="6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6754666" y="1889081"/>
            <a:ext cx="207893" cy="209162"/>
          </a:xfrm>
          <a:custGeom>
            <a:avLst/>
            <a:gdLst>
              <a:gd name="T0" fmla="*/ 335 w 408"/>
              <a:gd name="T1" fmla="*/ 336 h 408"/>
              <a:gd name="T2" fmla="*/ 73 w 408"/>
              <a:gd name="T3" fmla="*/ 336 h 408"/>
              <a:gd name="T4" fmla="*/ 73 w 408"/>
              <a:gd name="T5" fmla="*/ 73 h 408"/>
              <a:gd name="T6" fmla="*/ 335 w 408"/>
              <a:gd name="T7" fmla="*/ 73 h 408"/>
              <a:gd name="T8" fmla="*/ 335 w 408"/>
              <a:gd name="T9" fmla="*/ 336 h 408"/>
              <a:gd name="T10" fmla="*/ 94 w 408"/>
              <a:gd name="T11" fmla="*/ 94 h 408"/>
              <a:gd name="T12" fmla="*/ 94 w 408"/>
              <a:gd name="T13" fmla="*/ 314 h 408"/>
              <a:gd name="T14" fmla="*/ 314 w 408"/>
              <a:gd name="T15" fmla="*/ 314 h 408"/>
              <a:gd name="T16" fmla="*/ 314 w 408"/>
              <a:gd name="T17" fmla="*/ 94 h 408"/>
              <a:gd name="T18" fmla="*/ 94 w 408"/>
              <a:gd name="T19" fmla="*/ 94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8" h="408">
                <a:moveTo>
                  <a:pt x="335" y="336"/>
                </a:moveTo>
                <a:cubicBezTo>
                  <a:pt x="263" y="408"/>
                  <a:pt x="145" y="408"/>
                  <a:pt x="73" y="336"/>
                </a:cubicBezTo>
                <a:cubicBezTo>
                  <a:pt x="0" y="263"/>
                  <a:pt x="0" y="145"/>
                  <a:pt x="73" y="73"/>
                </a:cubicBezTo>
                <a:cubicBezTo>
                  <a:pt x="145" y="0"/>
                  <a:pt x="263" y="0"/>
                  <a:pt x="335" y="73"/>
                </a:cubicBezTo>
                <a:cubicBezTo>
                  <a:pt x="408" y="145"/>
                  <a:pt x="408" y="263"/>
                  <a:pt x="335" y="336"/>
                </a:cubicBezTo>
                <a:close/>
                <a:moveTo>
                  <a:pt x="94" y="94"/>
                </a:moveTo>
                <a:cubicBezTo>
                  <a:pt x="33" y="155"/>
                  <a:pt x="33" y="254"/>
                  <a:pt x="94" y="314"/>
                </a:cubicBezTo>
                <a:cubicBezTo>
                  <a:pt x="155" y="375"/>
                  <a:pt x="253" y="375"/>
                  <a:pt x="314" y="314"/>
                </a:cubicBezTo>
                <a:cubicBezTo>
                  <a:pt x="375" y="254"/>
                  <a:pt x="375" y="155"/>
                  <a:pt x="314" y="94"/>
                </a:cubicBezTo>
                <a:cubicBezTo>
                  <a:pt x="253" y="34"/>
                  <a:pt x="155" y="34"/>
                  <a:pt x="94" y="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6810442" y="1946125"/>
            <a:ext cx="96341" cy="96341"/>
          </a:xfrm>
          <a:custGeom>
            <a:avLst/>
            <a:gdLst>
              <a:gd name="T0" fmla="*/ 154 w 188"/>
              <a:gd name="T1" fmla="*/ 34 h 188"/>
              <a:gd name="T2" fmla="*/ 154 w 188"/>
              <a:gd name="T3" fmla="*/ 155 h 188"/>
              <a:gd name="T4" fmla="*/ 34 w 188"/>
              <a:gd name="T5" fmla="*/ 155 h 188"/>
              <a:gd name="T6" fmla="*/ 34 w 188"/>
              <a:gd name="T7" fmla="*/ 34 h 188"/>
              <a:gd name="T8" fmla="*/ 154 w 188"/>
              <a:gd name="T9" fmla="*/ 3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" h="188">
                <a:moveTo>
                  <a:pt x="154" y="34"/>
                </a:moveTo>
                <a:cubicBezTo>
                  <a:pt x="188" y="67"/>
                  <a:pt x="188" y="121"/>
                  <a:pt x="154" y="155"/>
                </a:cubicBezTo>
                <a:cubicBezTo>
                  <a:pt x="121" y="188"/>
                  <a:pt x="67" y="188"/>
                  <a:pt x="34" y="155"/>
                </a:cubicBezTo>
                <a:cubicBezTo>
                  <a:pt x="0" y="121"/>
                  <a:pt x="0" y="67"/>
                  <a:pt x="34" y="34"/>
                </a:cubicBezTo>
                <a:cubicBezTo>
                  <a:pt x="67" y="0"/>
                  <a:pt x="121" y="0"/>
                  <a:pt x="154" y="3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7212285" y="3443213"/>
            <a:ext cx="95074" cy="96341"/>
          </a:xfrm>
          <a:custGeom>
            <a:avLst/>
            <a:gdLst>
              <a:gd name="T0" fmla="*/ 155 w 188"/>
              <a:gd name="T1" fmla="*/ 33 h 187"/>
              <a:gd name="T2" fmla="*/ 155 w 188"/>
              <a:gd name="T3" fmla="*/ 154 h 187"/>
              <a:gd name="T4" fmla="*/ 34 w 188"/>
              <a:gd name="T5" fmla="*/ 154 h 187"/>
              <a:gd name="T6" fmla="*/ 34 w 188"/>
              <a:gd name="T7" fmla="*/ 33 h 187"/>
              <a:gd name="T8" fmla="*/ 155 w 188"/>
              <a:gd name="T9" fmla="*/ 3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" h="187">
                <a:moveTo>
                  <a:pt x="155" y="33"/>
                </a:moveTo>
                <a:cubicBezTo>
                  <a:pt x="188" y="67"/>
                  <a:pt x="188" y="121"/>
                  <a:pt x="155" y="154"/>
                </a:cubicBezTo>
                <a:cubicBezTo>
                  <a:pt x="121" y="187"/>
                  <a:pt x="67" y="187"/>
                  <a:pt x="34" y="154"/>
                </a:cubicBezTo>
                <a:cubicBezTo>
                  <a:pt x="0" y="121"/>
                  <a:pt x="0" y="67"/>
                  <a:pt x="34" y="33"/>
                </a:cubicBezTo>
                <a:cubicBezTo>
                  <a:pt x="67" y="0"/>
                  <a:pt x="121" y="0"/>
                  <a:pt x="155" y="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175010" y="2593891"/>
            <a:ext cx="191414" cy="191414"/>
          </a:xfrm>
          <a:custGeom>
            <a:avLst/>
            <a:gdLst>
              <a:gd name="T0" fmla="*/ 308 w 374"/>
              <a:gd name="T1" fmla="*/ 67 h 375"/>
              <a:gd name="T2" fmla="*/ 308 w 374"/>
              <a:gd name="T3" fmla="*/ 308 h 375"/>
              <a:gd name="T4" fmla="*/ 66 w 374"/>
              <a:gd name="T5" fmla="*/ 308 h 375"/>
              <a:gd name="T6" fmla="*/ 66 w 374"/>
              <a:gd name="T7" fmla="*/ 67 h 375"/>
              <a:gd name="T8" fmla="*/ 308 w 374"/>
              <a:gd name="T9" fmla="*/ 67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375">
                <a:moveTo>
                  <a:pt x="308" y="67"/>
                </a:moveTo>
                <a:cubicBezTo>
                  <a:pt x="374" y="134"/>
                  <a:pt x="374" y="242"/>
                  <a:pt x="308" y="308"/>
                </a:cubicBezTo>
                <a:cubicBezTo>
                  <a:pt x="241" y="375"/>
                  <a:pt x="133" y="375"/>
                  <a:pt x="66" y="308"/>
                </a:cubicBezTo>
                <a:cubicBezTo>
                  <a:pt x="0" y="242"/>
                  <a:pt x="0" y="134"/>
                  <a:pt x="66" y="67"/>
                </a:cubicBezTo>
                <a:cubicBezTo>
                  <a:pt x="133" y="0"/>
                  <a:pt x="241" y="0"/>
                  <a:pt x="308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" name="Freeform 26"/>
          <p:cNvSpPr>
            <a:spLocks noEditPoints="1"/>
          </p:cNvSpPr>
          <p:nvPr/>
        </p:nvSpPr>
        <p:spPr bwMode="auto">
          <a:xfrm>
            <a:off x="4166137" y="2585017"/>
            <a:ext cx="209162" cy="209162"/>
          </a:xfrm>
          <a:custGeom>
            <a:avLst/>
            <a:gdLst>
              <a:gd name="T0" fmla="*/ 335 w 408"/>
              <a:gd name="T1" fmla="*/ 335 h 407"/>
              <a:gd name="T2" fmla="*/ 73 w 408"/>
              <a:gd name="T3" fmla="*/ 335 h 407"/>
              <a:gd name="T4" fmla="*/ 73 w 408"/>
              <a:gd name="T5" fmla="*/ 72 h 407"/>
              <a:gd name="T6" fmla="*/ 335 w 408"/>
              <a:gd name="T7" fmla="*/ 72 h 407"/>
              <a:gd name="T8" fmla="*/ 335 w 408"/>
              <a:gd name="T9" fmla="*/ 335 h 407"/>
              <a:gd name="T10" fmla="*/ 94 w 408"/>
              <a:gd name="T11" fmla="*/ 94 h 407"/>
              <a:gd name="T12" fmla="*/ 94 w 408"/>
              <a:gd name="T13" fmla="*/ 314 h 407"/>
              <a:gd name="T14" fmla="*/ 314 w 408"/>
              <a:gd name="T15" fmla="*/ 314 h 407"/>
              <a:gd name="T16" fmla="*/ 314 w 408"/>
              <a:gd name="T17" fmla="*/ 94 h 407"/>
              <a:gd name="T18" fmla="*/ 94 w 408"/>
              <a:gd name="T19" fmla="*/ 94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8" h="407">
                <a:moveTo>
                  <a:pt x="335" y="335"/>
                </a:moveTo>
                <a:cubicBezTo>
                  <a:pt x="263" y="407"/>
                  <a:pt x="145" y="407"/>
                  <a:pt x="73" y="335"/>
                </a:cubicBezTo>
                <a:cubicBezTo>
                  <a:pt x="0" y="262"/>
                  <a:pt x="0" y="145"/>
                  <a:pt x="73" y="72"/>
                </a:cubicBezTo>
                <a:cubicBezTo>
                  <a:pt x="145" y="0"/>
                  <a:pt x="263" y="0"/>
                  <a:pt x="335" y="72"/>
                </a:cubicBezTo>
                <a:cubicBezTo>
                  <a:pt x="408" y="145"/>
                  <a:pt x="408" y="262"/>
                  <a:pt x="335" y="335"/>
                </a:cubicBezTo>
                <a:close/>
                <a:moveTo>
                  <a:pt x="94" y="94"/>
                </a:moveTo>
                <a:cubicBezTo>
                  <a:pt x="33" y="154"/>
                  <a:pt x="33" y="253"/>
                  <a:pt x="94" y="314"/>
                </a:cubicBezTo>
                <a:cubicBezTo>
                  <a:pt x="155" y="374"/>
                  <a:pt x="253" y="374"/>
                  <a:pt x="314" y="314"/>
                </a:cubicBezTo>
                <a:cubicBezTo>
                  <a:pt x="375" y="253"/>
                  <a:pt x="375" y="154"/>
                  <a:pt x="314" y="94"/>
                </a:cubicBezTo>
                <a:cubicBezTo>
                  <a:pt x="253" y="33"/>
                  <a:pt x="155" y="33"/>
                  <a:pt x="94" y="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" name="Freeform 27"/>
          <p:cNvSpPr>
            <a:spLocks/>
          </p:cNvSpPr>
          <p:nvPr/>
        </p:nvSpPr>
        <p:spPr bwMode="auto">
          <a:xfrm>
            <a:off x="4221913" y="2642061"/>
            <a:ext cx="96341" cy="95074"/>
          </a:xfrm>
          <a:custGeom>
            <a:avLst/>
            <a:gdLst>
              <a:gd name="T0" fmla="*/ 154 w 188"/>
              <a:gd name="T1" fmla="*/ 33 h 187"/>
              <a:gd name="T2" fmla="*/ 154 w 188"/>
              <a:gd name="T3" fmla="*/ 154 h 187"/>
              <a:gd name="T4" fmla="*/ 33 w 188"/>
              <a:gd name="T5" fmla="*/ 154 h 187"/>
              <a:gd name="T6" fmla="*/ 33 w 188"/>
              <a:gd name="T7" fmla="*/ 33 h 187"/>
              <a:gd name="T8" fmla="*/ 154 w 188"/>
              <a:gd name="T9" fmla="*/ 3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" h="187">
                <a:moveTo>
                  <a:pt x="154" y="33"/>
                </a:moveTo>
                <a:cubicBezTo>
                  <a:pt x="188" y="66"/>
                  <a:pt x="188" y="121"/>
                  <a:pt x="154" y="154"/>
                </a:cubicBezTo>
                <a:cubicBezTo>
                  <a:pt x="121" y="187"/>
                  <a:pt x="67" y="187"/>
                  <a:pt x="33" y="154"/>
                </a:cubicBezTo>
                <a:cubicBezTo>
                  <a:pt x="0" y="121"/>
                  <a:pt x="0" y="66"/>
                  <a:pt x="33" y="33"/>
                </a:cubicBezTo>
                <a:cubicBezTo>
                  <a:pt x="67" y="0"/>
                  <a:pt x="121" y="0"/>
                  <a:pt x="154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" name="Freeform 28"/>
          <p:cNvSpPr>
            <a:spLocks/>
          </p:cNvSpPr>
          <p:nvPr/>
        </p:nvSpPr>
        <p:spPr bwMode="auto">
          <a:xfrm>
            <a:off x="4175010" y="3395042"/>
            <a:ext cx="191414" cy="192682"/>
          </a:xfrm>
          <a:custGeom>
            <a:avLst/>
            <a:gdLst>
              <a:gd name="T0" fmla="*/ 308 w 374"/>
              <a:gd name="T1" fmla="*/ 67 h 375"/>
              <a:gd name="T2" fmla="*/ 308 w 374"/>
              <a:gd name="T3" fmla="*/ 308 h 375"/>
              <a:gd name="T4" fmla="*/ 66 w 374"/>
              <a:gd name="T5" fmla="*/ 308 h 375"/>
              <a:gd name="T6" fmla="*/ 66 w 374"/>
              <a:gd name="T7" fmla="*/ 67 h 375"/>
              <a:gd name="T8" fmla="*/ 308 w 374"/>
              <a:gd name="T9" fmla="*/ 67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375">
                <a:moveTo>
                  <a:pt x="308" y="67"/>
                </a:moveTo>
                <a:cubicBezTo>
                  <a:pt x="374" y="134"/>
                  <a:pt x="374" y="242"/>
                  <a:pt x="308" y="308"/>
                </a:cubicBezTo>
                <a:cubicBezTo>
                  <a:pt x="241" y="375"/>
                  <a:pt x="133" y="375"/>
                  <a:pt x="66" y="308"/>
                </a:cubicBezTo>
                <a:cubicBezTo>
                  <a:pt x="0" y="242"/>
                  <a:pt x="0" y="134"/>
                  <a:pt x="66" y="67"/>
                </a:cubicBezTo>
                <a:cubicBezTo>
                  <a:pt x="133" y="0"/>
                  <a:pt x="241" y="0"/>
                  <a:pt x="308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" name="Freeform 29"/>
          <p:cNvSpPr>
            <a:spLocks noEditPoints="1"/>
          </p:cNvSpPr>
          <p:nvPr/>
        </p:nvSpPr>
        <p:spPr bwMode="auto">
          <a:xfrm>
            <a:off x="4166137" y="3387436"/>
            <a:ext cx="209162" cy="207893"/>
          </a:xfrm>
          <a:custGeom>
            <a:avLst/>
            <a:gdLst>
              <a:gd name="T0" fmla="*/ 335 w 408"/>
              <a:gd name="T1" fmla="*/ 335 h 407"/>
              <a:gd name="T2" fmla="*/ 73 w 408"/>
              <a:gd name="T3" fmla="*/ 335 h 407"/>
              <a:gd name="T4" fmla="*/ 73 w 408"/>
              <a:gd name="T5" fmla="*/ 72 h 407"/>
              <a:gd name="T6" fmla="*/ 335 w 408"/>
              <a:gd name="T7" fmla="*/ 72 h 407"/>
              <a:gd name="T8" fmla="*/ 335 w 408"/>
              <a:gd name="T9" fmla="*/ 335 h 407"/>
              <a:gd name="T10" fmla="*/ 94 w 408"/>
              <a:gd name="T11" fmla="*/ 94 h 407"/>
              <a:gd name="T12" fmla="*/ 94 w 408"/>
              <a:gd name="T13" fmla="*/ 314 h 407"/>
              <a:gd name="T14" fmla="*/ 314 w 408"/>
              <a:gd name="T15" fmla="*/ 314 h 407"/>
              <a:gd name="T16" fmla="*/ 314 w 408"/>
              <a:gd name="T17" fmla="*/ 94 h 407"/>
              <a:gd name="T18" fmla="*/ 94 w 408"/>
              <a:gd name="T19" fmla="*/ 94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8" h="407">
                <a:moveTo>
                  <a:pt x="335" y="335"/>
                </a:moveTo>
                <a:cubicBezTo>
                  <a:pt x="263" y="407"/>
                  <a:pt x="145" y="407"/>
                  <a:pt x="73" y="335"/>
                </a:cubicBezTo>
                <a:cubicBezTo>
                  <a:pt x="0" y="263"/>
                  <a:pt x="0" y="145"/>
                  <a:pt x="73" y="72"/>
                </a:cubicBezTo>
                <a:cubicBezTo>
                  <a:pt x="145" y="0"/>
                  <a:pt x="263" y="0"/>
                  <a:pt x="335" y="72"/>
                </a:cubicBezTo>
                <a:cubicBezTo>
                  <a:pt x="408" y="145"/>
                  <a:pt x="408" y="263"/>
                  <a:pt x="335" y="335"/>
                </a:cubicBezTo>
                <a:close/>
                <a:moveTo>
                  <a:pt x="94" y="94"/>
                </a:moveTo>
                <a:cubicBezTo>
                  <a:pt x="33" y="154"/>
                  <a:pt x="33" y="253"/>
                  <a:pt x="94" y="314"/>
                </a:cubicBezTo>
                <a:cubicBezTo>
                  <a:pt x="155" y="374"/>
                  <a:pt x="253" y="374"/>
                  <a:pt x="314" y="314"/>
                </a:cubicBezTo>
                <a:cubicBezTo>
                  <a:pt x="375" y="253"/>
                  <a:pt x="375" y="154"/>
                  <a:pt x="314" y="94"/>
                </a:cubicBezTo>
                <a:cubicBezTo>
                  <a:pt x="253" y="33"/>
                  <a:pt x="155" y="33"/>
                  <a:pt x="94" y="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" name="Freeform 30"/>
          <p:cNvSpPr>
            <a:spLocks/>
          </p:cNvSpPr>
          <p:nvPr/>
        </p:nvSpPr>
        <p:spPr bwMode="auto">
          <a:xfrm>
            <a:off x="4221913" y="3443213"/>
            <a:ext cx="96341" cy="96341"/>
          </a:xfrm>
          <a:custGeom>
            <a:avLst/>
            <a:gdLst>
              <a:gd name="T0" fmla="*/ 154 w 188"/>
              <a:gd name="T1" fmla="*/ 33 h 187"/>
              <a:gd name="T2" fmla="*/ 154 w 188"/>
              <a:gd name="T3" fmla="*/ 154 h 187"/>
              <a:gd name="T4" fmla="*/ 33 w 188"/>
              <a:gd name="T5" fmla="*/ 154 h 187"/>
              <a:gd name="T6" fmla="*/ 33 w 188"/>
              <a:gd name="T7" fmla="*/ 33 h 187"/>
              <a:gd name="T8" fmla="*/ 154 w 188"/>
              <a:gd name="T9" fmla="*/ 3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" h="187">
                <a:moveTo>
                  <a:pt x="154" y="33"/>
                </a:moveTo>
                <a:cubicBezTo>
                  <a:pt x="188" y="67"/>
                  <a:pt x="188" y="121"/>
                  <a:pt x="154" y="154"/>
                </a:cubicBezTo>
                <a:cubicBezTo>
                  <a:pt x="121" y="187"/>
                  <a:pt x="67" y="187"/>
                  <a:pt x="33" y="154"/>
                </a:cubicBezTo>
                <a:cubicBezTo>
                  <a:pt x="0" y="121"/>
                  <a:pt x="0" y="67"/>
                  <a:pt x="33" y="33"/>
                </a:cubicBezTo>
                <a:cubicBezTo>
                  <a:pt x="67" y="0"/>
                  <a:pt x="121" y="0"/>
                  <a:pt x="154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" name="Freeform 31"/>
          <p:cNvSpPr>
            <a:spLocks/>
          </p:cNvSpPr>
          <p:nvPr/>
        </p:nvSpPr>
        <p:spPr bwMode="auto">
          <a:xfrm>
            <a:off x="5317157" y="1543014"/>
            <a:ext cx="95074" cy="96341"/>
          </a:xfrm>
          <a:custGeom>
            <a:avLst/>
            <a:gdLst>
              <a:gd name="T0" fmla="*/ 154 w 187"/>
              <a:gd name="T1" fmla="*/ 33 h 187"/>
              <a:gd name="T2" fmla="*/ 154 w 187"/>
              <a:gd name="T3" fmla="*/ 154 h 187"/>
              <a:gd name="T4" fmla="*/ 33 w 187"/>
              <a:gd name="T5" fmla="*/ 154 h 187"/>
              <a:gd name="T6" fmla="*/ 33 w 187"/>
              <a:gd name="T7" fmla="*/ 33 h 187"/>
              <a:gd name="T8" fmla="*/ 154 w 187"/>
              <a:gd name="T9" fmla="*/ 3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7" h="187">
                <a:moveTo>
                  <a:pt x="154" y="33"/>
                </a:moveTo>
                <a:cubicBezTo>
                  <a:pt x="187" y="66"/>
                  <a:pt x="187" y="121"/>
                  <a:pt x="154" y="154"/>
                </a:cubicBezTo>
                <a:cubicBezTo>
                  <a:pt x="120" y="187"/>
                  <a:pt x="66" y="187"/>
                  <a:pt x="33" y="154"/>
                </a:cubicBezTo>
                <a:cubicBezTo>
                  <a:pt x="0" y="121"/>
                  <a:pt x="0" y="66"/>
                  <a:pt x="33" y="33"/>
                </a:cubicBezTo>
                <a:cubicBezTo>
                  <a:pt x="66" y="0"/>
                  <a:pt x="120" y="0"/>
                  <a:pt x="154" y="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" name="Freeform 32"/>
          <p:cNvSpPr>
            <a:spLocks/>
          </p:cNvSpPr>
          <p:nvPr/>
        </p:nvSpPr>
        <p:spPr bwMode="auto">
          <a:xfrm>
            <a:off x="6108978" y="1550955"/>
            <a:ext cx="92708" cy="93943"/>
          </a:xfrm>
          <a:custGeom>
            <a:avLst/>
            <a:gdLst>
              <a:gd name="T0" fmla="*/ 154 w 188"/>
              <a:gd name="T1" fmla="*/ 33 h 187"/>
              <a:gd name="T2" fmla="*/ 154 w 188"/>
              <a:gd name="T3" fmla="*/ 154 h 187"/>
              <a:gd name="T4" fmla="*/ 33 w 188"/>
              <a:gd name="T5" fmla="*/ 154 h 187"/>
              <a:gd name="T6" fmla="*/ 33 w 188"/>
              <a:gd name="T7" fmla="*/ 33 h 187"/>
              <a:gd name="T8" fmla="*/ 154 w 188"/>
              <a:gd name="T9" fmla="*/ 3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" h="187">
                <a:moveTo>
                  <a:pt x="154" y="33"/>
                </a:moveTo>
                <a:cubicBezTo>
                  <a:pt x="188" y="66"/>
                  <a:pt x="188" y="121"/>
                  <a:pt x="154" y="154"/>
                </a:cubicBezTo>
                <a:cubicBezTo>
                  <a:pt x="121" y="187"/>
                  <a:pt x="67" y="187"/>
                  <a:pt x="33" y="154"/>
                </a:cubicBezTo>
                <a:cubicBezTo>
                  <a:pt x="0" y="121"/>
                  <a:pt x="0" y="66"/>
                  <a:pt x="33" y="33"/>
                </a:cubicBezTo>
                <a:cubicBezTo>
                  <a:pt x="67" y="0"/>
                  <a:pt x="121" y="0"/>
                  <a:pt x="154" y="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" name="Freeform 33"/>
          <p:cNvSpPr>
            <a:spLocks/>
          </p:cNvSpPr>
          <p:nvPr/>
        </p:nvSpPr>
        <p:spPr bwMode="auto">
          <a:xfrm>
            <a:off x="5317157" y="4542259"/>
            <a:ext cx="95074" cy="95074"/>
          </a:xfrm>
          <a:custGeom>
            <a:avLst/>
            <a:gdLst>
              <a:gd name="T0" fmla="*/ 154 w 187"/>
              <a:gd name="T1" fmla="*/ 33 h 187"/>
              <a:gd name="T2" fmla="*/ 154 w 187"/>
              <a:gd name="T3" fmla="*/ 154 h 187"/>
              <a:gd name="T4" fmla="*/ 33 w 187"/>
              <a:gd name="T5" fmla="*/ 154 h 187"/>
              <a:gd name="T6" fmla="*/ 33 w 187"/>
              <a:gd name="T7" fmla="*/ 33 h 187"/>
              <a:gd name="T8" fmla="*/ 154 w 187"/>
              <a:gd name="T9" fmla="*/ 3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7" h="187">
                <a:moveTo>
                  <a:pt x="154" y="33"/>
                </a:moveTo>
                <a:cubicBezTo>
                  <a:pt x="187" y="67"/>
                  <a:pt x="187" y="121"/>
                  <a:pt x="154" y="154"/>
                </a:cubicBezTo>
                <a:cubicBezTo>
                  <a:pt x="120" y="187"/>
                  <a:pt x="66" y="187"/>
                  <a:pt x="33" y="154"/>
                </a:cubicBezTo>
                <a:cubicBezTo>
                  <a:pt x="0" y="121"/>
                  <a:pt x="0" y="67"/>
                  <a:pt x="33" y="33"/>
                </a:cubicBezTo>
                <a:cubicBezTo>
                  <a:pt x="66" y="0"/>
                  <a:pt x="120" y="0"/>
                  <a:pt x="154" y="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" name="Freeform 34"/>
          <p:cNvSpPr>
            <a:spLocks/>
          </p:cNvSpPr>
          <p:nvPr/>
        </p:nvSpPr>
        <p:spPr bwMode="auto">
          <a:xfrm>
            <a:off x="6118309" y="4542259"/>
            <a:ext cx="95074" cy="95074"/>
          </a:xfrm>
          <a:custGeom>
            <a:avLst/>
            <a:gdLst>
              <a:gd name="T0" fmla="*/ 154 w 188"/>
              <a:gd name="T1" fmla="*/ 33 h 187"/>
              <a:gd name="T2" fmla="*/ 154 w 188"/>
              <a:gd name="T3" fmla="*/ 154 h 187"/>
              <a:gd name="T4" fmla="*/ 33 w 188"/>
              <a:gd name="T5" fmla="*/ 154 h 187"/>
              <a:gd name="T6" fmla="*/ 33 w 188"/>
              <a:gd name="T7" fmla="*/ 33 h 187"/>
              <a:gd name="T8" fmla="*/ 154 w 188"/>
              <a:gd name="T9" fmla="*/ 3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" h="187">
                <a:moveTo>
                  <a:pt x="154" y="33"/>
                </a:moveTo>
                <a:cubicBezTo>
                  <a:pt x="188" y="67"/>
                  <a:pt x="188" y="121"/>
                  <a:pt x="154" y="154"/>
                </a:cubicBezTo>
                <a:cubicBezTo>
                  <a:pt x="121" y="187"/>
                  <a:pt x="67" y="187"/>
                  <a:pt x="33" y="154"/>
                </a:cubicBezTo>
                <a:cubicBezTo>
                  <a:pt x="0" y="121"/>
                  <a:pt x="0" y="67"/>
                  <a:pt x="33" y="33"/>
                </a:cubicBezTo>
                <a:cubicBezTo>
                  <a:pt x="67" y="0"/>
                  <a:pt x="121" y="0"/>
                  <a:pt x="154" y="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4661784" y="1948375"/>
            <a:ext cx="2293168" cy="230077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4" name="Oval 81"/>
          <p:cNvSpPr>
            <a:spLocks noChangeArrowheads="1"/>
          </p:cNvSpPr>
          <p:nvPr/>
        </p:nvSpPr>
        <p:spPr bwMode="auto">
          <a:xfrm>
            <a:off x="5331370" y="2620377"/>
            <a:ext cx="953997" cy="956771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1100" b="1" dirty="0">
              <a:solidFill>
                <a:schemeClr val="accent4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99" name="Freeform 198"/>
          <p:cNvSpPr>
            <a:spLocks/>
          </p:cNvSpPr>
          <p:nvPr/>
        </p:nvSpPr>
        <p:spPr bwMode="auto">
          <a:xfrm>
            <a:off x="7212285" y="2642061"/>
            <a:ext cx="95074" cy="95074"/>
          </a:xfrm>
          <a:custGeom>
            <a:avLst/>
            <a:gdLst>
              <a:gd name="T0" fmla="*/ 155 w 188"/>
              <a:gd name="T1" fmla="*/ 33 h 187"/>
              <a:gd name="T2" fmla="*/ 155 w 188"/>
              <a:gd name="T3" fmla="*/ 154 h 187"/>
              <a:gd name="T4" fmla="*/ 34 w 188"/>
              <a:gd name="T5" fmla="*/ 154 h 187"/>
              <a:gd name="T6" fmla="*/ 34 w 188"/>
              <a:gd name="T7" fmla="*/ 33 h 187"/>
              <a:gd name="T8" fmla="*/ 155 w 188"/>
              <a:gd name="T9" fmla="*/ 3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" h="187">
                <a:moveTo>
                  <a:pt x="155" y="33"/>
                </a:moveTo>
                <a:cubicBezTo>
                  <a:pt x="188" y="66"/>
                  <a:pt x="188" y="121"/>
                  <a:pt x="155" y="154"/>
                </a:cubicBezTo>
                <a:cubicBezTo>
                  <a:pt x="121" y="187"/>
                  <a:pt x="67" y="187"/>
                  <a:pt x="34" y="154"/>
                </a:cubicBezTo>
                <a:cubicBezTo>
                  <a:pt x="0" y="121"/>
                  <a:pt x="0" y="66"/>
                  <a:pt x="34" y="33"/>
                </a:cubicBezTo>
                <a:cubicBezTo>
                  <a:pt x="67" y="0"/>
                  <a:pt x="121" y="0"/>
                  <a:pt x="155" y="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0" name="Freeform 199"/>
          <p:cNvSpPr>
            <a:spLocks noEditPoints="1"/>
          </p:cNvSpPr>
          <p:nvPr/>
        </p:nvSpPr>
        <p:spPr bwMode="auto">
          <a:xfrm>
            <a:off x="7156509" y="2585017"/>
            <a:ext cx="207893" cy="209162"/>
          </a:xfrm>
          <a:custGeom>
            <a:avLst/>
            <a:gdLst>
              <a:gd name="T0" fmla="*/ 335 w 407"/>
              <a:gd name="T1" fmla="*/ 335 h 407"/>
              <a:gd name="T2" fmla="*/ 72 w 407"/>
              <a:gd name="T3" fmla="*/ 335 h 407"/>
              <a:gd name="T4" fmla="*/ 72 w 407"/>
              <a:gd name="T5" fmla="*/ 72 h 407"/>
              <a:gd name="T6" fmla="*/ 335 w 407"/>
              <a:gd name="T7" fmla="*/ 72 h 407"/>
              <a:gd name="T8" fmla="*/ 335 w 407"/>
              <a:gd name="T9" fmla="*/ 335 h 407"/>
              <a:gd name="T10" fmla="*/ 93 w 407"/>
              <a:gd name="T11" fmla="*/ 94 h 407"/>
              <a:gd name="T12" fmla="*/ 93 w 407"/>
              <a:gd name="T13" fmla="*/ 314 h 407"/>
              <a:gd name="T14" fmla="*/ 313 w 407"/>
              <a:gd name="T15" fmla="*/ 314 h 407"/>
              <a:gd name="T16" fmla="*/ 313 w 407"/>
              <a:gd name="T17" fmla="*/ 94 h 407"/>
              <a:gd name="T18" fmla="*/ 93 w 407"/>
              <a:gd name="T19" fmla="*/ 94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7" h="407">
                <a:moveTo>
                  <a:pt x="335" y="335"/>
                </a:moveTo>
                <a:cubicBezTo>
                  <a:pt x="262" y="407"/>
                  <a:pt x="144" y="407"/>
                  <a:pt x="72" y="335"/>
                </a:cubicBezTo>
                <a:cubicBezTo>
                  <a:pt x="0" y="262"/>
                  <a:pt x="0" y="145"/>
                  <a:pt x="72" y="72"/>
                </a:cubicBezTo>
                <a:cubicBezTo>
                  <a:pt x="144" y="0"/>
                  <a:pt x="262" y="0"/>
                  <a:pt x="335" y="72"/>
                </a:cubicBezTo>
                <a:cubicBezTo>
                  <a:pt x="407" y="145"/>
                  <a:pt x="407" y="262"/>
                  <a:pt x="335" y="335"/>
                </a:cubicBezTo>
                <a:close/>
                <a:moveTo>
                  <a:pt x="93" y="94"/>
                </a:moveTo>
                <a:cubicBezTo>
                  <a:pt x="33" y="154"/>
                  <a:pt x="33" y="253"/>
                  <a:pt x="93" y="314"/>
                </a:cubicBezTo>
                <a:cubicBezTo>
                  <a:pt x="154" y="374"/>
                  <a:pt x="253" y="374"/>
                  <a:pt x="313" y="314"/>
                </a:cubicBezTo>
                <a:cubicBezTo>
                  <a:pt x="374" y="253"/>
                  <a:pt x="374" y="154"/>
                  <a:pt x="313" y="94"/>
                </a:cubicBezTo>
                <a:cubicBezTo>
                  <a:pt x="253" y="33"/>
                  <a:pt x="154" y="33"/>
                  <a:pt x="93" y="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97" name="Group 96"/>
          <p:cNvGrpSpPr/>
          <p:nvPr/>
        </p:nvGrpSpPr>
        <p:grpSpPr>
          <a:xfrm>
            <a:off x="7405139" y="1043107"/>
            <a:ext cx="3586194" cy="3941612"/>
            <a:chOff x="8335738" y="1075633"/>
            <a:chExt cx="3586194" cy="3941612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1F90692B-1C1B-4DAA-AE83-6C7DA51D18C2}"/>
                </a:ext>
              </a:extLst>
            </p:cNvPr>
            <p:cNvSpPr txBox="1"/>
            <p:nvPr/>
          </p:nvSpPr>
          <p:spPr>
            <a:xfrm>
              <a:off x="8335738" y="1285893"/>
              <a:ext cx="1725491" cy="6924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API Platform Topology</a:t>
              </a:r>
            </a:p>
            <a:p>
              <a:pPr marL="171450" indent="-1714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z="1000" dirty="0" err="1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Microservices</a:t>
              </a: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 Architecture</a:t>
              </a:r>
            </a:p>
            <a:p>
              <a:pPr marL="171450" indent="-1714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API Management Architecture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3360D813-553A-439B-BA88-263467DA7D02}"/>
                </a:ext>
              </a:extLst>
            </p:cNvPr>
            <p:cNvSpPr txBox="1"/>
            <p:nvPr/>
          </p:nvSpPr>
          <p:spPr>
            <a:xfrm>
              <a:off x="9116382" y="1075633"/>
              <a:ext cx="159979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</a:rPr>
                <a:t>Platform &amp; Architecture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F90692B-1C1B-4DAA-AE83-6C7DA51D18C2}"/>
                </a:ext>
              </a:extLst>
            </p:cNvPr>
            <p:cNvSpPr txBox="1"/>
            <p:nvPr/>
          </p:nvSpPr>
          <p:spPr>
            <a:xfrm>
              <a:off x="10197532" y="1285893"/>
              <a:ext cx="1724400" cy="5001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API Design Patterns</a:t>
              </a:r>
            </a:p>
            <a:p>
              <a:pPr marL="171450" indent="-1714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 Hybrid or Multi-cloud  Architecture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1F90692B-1C1B-4DAA-AE83-6C7DA51D18C2}"/>
                </a:ext>
              </a:extLst>
            </p:cNvPr>
            <p:cNvSpPr txBox="1"/>
            <p:nvPr/>
          </p:nvSpPr>
          <p:spPr>
            <a:xfrm>
              <a:off x="8335738" y="2557561"/>
              <a:ext cx="1725491" cy="6540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API and </a:t>
              </a:r>
              <a:r>
                <a:rPr lang="en-US" sz="1000" dirty="0" err="1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Microservices</a:t>
              </a: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 Development</a:t>
              </a:r>
            </a:p>
            <a:p>
              <a:pPr marL="171450" indent="-1714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API Management Proxy Development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3360D813-553A-439B-BA88-263467DA7D02}"/>
                </a:ext>
              </a:extLst>
            </p:cNvPr>
            <p:cNvSpPr txBox="1"/>
            <p:nvPr/>
          </p:nvSpPr>
          <p:spPr>
            <a:xfrm>
              <a:off x="9266263" y="2347301"/>
              <a:ext cx="13000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</a:rPr>
                <a:t>Build/Development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F90692B-1C1B-4DAA-AE83-6C7DA51D18C2}"/>
                </a:ext>
              </a:extLst>
            </p:cNvPr>
            <p:cNvSpPr txBox="1"/>
            <p:nvPr/>
          </p:nvSpPr>
          <p:spPr>
            <a:xfrm>
              <a:off x="10197532" y="2557561"/>
              <a:ext cx="1724400" cy="3462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API Publishing</a:t>
              </a:r>
            </a:p>
            <a:p>
              <a:pPr marL="171450" indent="-1714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API Marketplace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F90692B-1C1B-4DAA-AE83-6C7DA51D18C2}"/>
                </a:ext>
              </a:extLst>
            </p:cNvPr>
            <p:cNvSpPr txBox="1"/>
            <p:nvPr/>
          </p:nvSpPr>
          <p:spPr>
            <a:xfrm>
              <a:off x="8335738" y="3693653"/>
              <a:ext cx="1725491" cy="3462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API Platform Validation</a:t>
              </a:r>
            </a:p>
            <a:p>
              <a:pPr marL="171450" indent="-1714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API Performance testing 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3360D813-553A-439B-BA88-263467DA7D02}"/>
                </a:ext>
              </a:extLst>
            </p:cNvPr>
            <p:cNvSpPr txBox="1"/>
            <p:nvPr/>
          </p:nvSpPr>
          <p:spPr>
            <a:xfrm>
              <a:off x="9474654" y="3483393"/>
              <a:ext cx="88325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</a:rPr>
                <a:t>Validate/Test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1F90692B-1C1B-4DAA-AE83-6C7DA51D18C2}"/>
                </a:ext>
              </a:extLst>
            </p:cNvPr>
            <p:cNvSpPr txBox="1"/>
            <p:nvPr/>
          </p:nvSpPr>
          <p:spPr>
            <a:xfrm>
              <a:off x="10197532" y="3693653"/>
              <a:ext cx="17244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API Functional testing 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90692B-1C1B-4DAA-AE83-6C7DA51D18C2}"/>
                </a:ext>
              </a:extLst>
            </p:cNvPr>
            <p:cNvSpPr txBox="1"/>
            <p:nvPr/>
          </p:nvSpPr>
          <p:spPr>
            <a:xfrm>
              <a:off x="8335738" y="4517108"/>
              <a:ext cx="1725491" cy="5001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z="1000" dirty="0" err="1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DevSecOps</a:t>
              </a: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 for API</a:t>
              </a:r>
            </a:p>
            <a:p>
              <a:pPr marL="171450" indent="-1714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API Analytics and Monitoring Dashboard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3360D813-553A-439B-BA88-263467DA7D02}"/>
                </a:ext>
              </a:extLst>
            </p:cNvPr>
            <p:cNvSpPr txBox="1"/>
            <p:nvPr/>
          </p:nvSpPr>
          <p:spPr>
            <a:xfrm>
              <a:off x="9376871" y="4306848"/>
              <a:ext cx="10788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</a:rPr>
                <a:t>Release/DevOps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1F90692B-1C1B-4DAA-AE83-6C7DA51D18C2}"/>
                </a:ext>
              </a:extLst>
            </p:cNvPr>
            <p:cNvSpPr txBox="1"/>
            <p:nvPr/>
          </p:nvSpPr>
          <p:spPr>
            <a:xfrm>
              <a:off x="10197532" y="4517108"/>
              <a:ext cx="1724400" cy="3462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API Release Management</a:t>
              </a:r>
            </a:p>
            <a:p>
              <a:pPr marL="171450" indent="-1714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API Platform Monitoring</a:t>
              </a:r>
            </a:p>
          </p:txBody>
        </p:sp>
      </p:grpSp>
      <p:sp>
        <p:nvSpPr>
          <p:cNvPr id="359" name="TextBox 358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1047430" y="1253367"/>
            <a:ext cx="1604017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API Platform Assessment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API Management Product Selection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1948300" y="1043107"/>
            <a:ext cx="135934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Consulting/Advisory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2909224" y="1253367"/>
            <a:ext cx="1724400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API &amp; Microservices Technology selection 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Technical Consulting on API Roadmap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1047430" y="2525035"/>
            <a:ext cx="1725491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Migrate across API Platforms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API Migration Assessment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2298555" y="2314775"/>
            <a:ext cx="65883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Migration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2909224" y="2525035"/>
            <a:ext cx="122005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Legacy/Monolith Apps to API/Microservices Migration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1047430" y="3661127"/>
            <a:ext cx="172549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API Support and Sustenance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2186345" y="3450867"/>
            <a:ext cx="9281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Support/AVM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2909224" y="3661127"/>
            <a:ext cx="17244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API Platform Support, Maintenance and</a:t>
            </a:r>
            <a:br>
              <a:rPr lang="en-US" sz="10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r>
              <a:rPr lang="en-US" sz="10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Upgrade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1047430" y="4484582"/>
            <a:ext cx="1725491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API C4E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API Lifecycle and Version Management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2386721" y="4274322"/>
            <a:ext cx="48250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Govern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2909224" y="4484582"/>
            <a:ext cx="1724400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API Identification 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Process, Best practices and standards setup</a:t>
            </a:r>
          </a:p>
        </p:txBody>
      </p:sp>
      <p:sp>
        <p:nvSpPr>
          <p:cNvPr id="406" name="Rectangle 405"/>
          <p:cNvSpPr/>
          <p:nvPr/>
        </p:nvSpPr>
        <p:spPr>
          <a:xfrm>
            <a:off x="310928" y="5239902"/>
            <a:ext cx="11570144" cy="70140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88900" dist="635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512711" y="5374319"/>
            <a:ext cx="11166579" cy="432571"/>
            <a:chOff x="498418" y="5352598"/>
            <a:chExt cx="11166579" cy="432571"/>
          </a:xfrm>
        </p:grpSpPr>
        <p:pic>
          <p:nvPicPr>
            <p:cNvPr id="412" name="Picture 411">
              <a:extLst>
                <a:ext uri="{FF2B5EF4-FFF2-40B4-BE49-F238E27FC236}">
                  <a16:creationId xmlns:a16="http://schemas.microsoft.com/office/drawing/2014/main" id="{BD3424CE-B54A-4637-AB17-71363C9DC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418" y="5412050"/>
              <a:ext cx="691729" cy="313666"/>
            </a:xfrm>
            <a:prstGeom prst="rect">
              <a:avLst/>
            </a:prstGeom>
          </p:spPr>
        </p:pic>
        <p:pic>
          <p:nvPicPr>
            <p:cNvPr id="413" name="Picture 412">
              <a:extLst>
                <a:ext uri="{FF2B5EF4-FFF2-40B4-BE49-F238E27FC236}">
                  <a16:creationId xmlns:a16="http://schemas.microsoft.com/office/drawing/2014/main" id="{1E03516D-B811-4378-9A86-9F6DEAA1B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314" b="18215"/>
            <a:stretch/>
          </p:blipFill>
          <p:spPr>
            <a:xfrm>
              <a:off x="1364429" y="5451130"/>
              <a:ext cx="742105" cy="235507"/>
            </a:xfrm>
            <a:prstGeom prst="rect">
              <a:avLst/>
            </a:prstGeom>
          </p:spPr>
        </p:pic>
        <p:pic>
          <p:nvPicPr>
            <p:cNvPr id="414" name="Picture 2" descr="Microsoft, azure, logo Free Icon - Icon-Icons.com">
              <a:extLst>
                <a:ext uri="{FF2B5EF4-FFF2-40B4-BE49-F238E27FC236}">
                  <a16:creationId xmlns:a16="http://schemas.microsoft.com/office/drawing/2014/main" id="{E08025C8-0B11-4AFB-B341-958B51CDF3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36" b="13862"/>
            <a:stretch/>
          </p:blipFill>
          <p:spPr bwMode="auto">
            <a:xfrm>
              <a:off x="2280816" y="5430656"/>
              <a:ext cx="784247" cy="276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5" name="Picture 414">
              <a:extLst>
                <a:ext uri="{FF2B5EF4-FFF2-40B4-BE49-F238E27FC236}">
                  <a16:creationId xmlns:a16="http://schemas.microsoft.com/office/drawing/2014/main" id="{1F220410-9450-41F1-BC6A-3E9B20026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0011" y="5408835"/>
              <a:ext cx="320096" cy="320096"/>
            </a:xfrm>
            <a:prstGeom prst="rect">
              <a:avLst/>
            </a:prstGeom>
          </p:spPr>
        </p:pic>
        <p:pic>
          <p:nvPicPr>
            <p:cNvPr id="416" name="Picture 415">
              <a:extLst>
                <a:ext uri="{FF2B5EF4-FFF2-40B4-BE49-F238E27FC236}">
                  <a16:creationId xmlns:a16="http://schemas.microsoft.com/office/drawing/2014/main" id="{ADB3F154-6910-42E7-BE20-B287B8724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48109" y="5452895"/>
              <a:ext cx="701322" cy="231976"/>
            </a:xfrm>
            <a:prstGeom prst="rect">
              <a:avLst/>
            </a:prstGeom>
          </p:spPr>
        </p:pic>
        <p:pic>
          <p:nvPicPr>
            <p:cNvPr id="417" name="Picture 416">
              <a:extLst>
                <a:ext uri="{FF2B5EF4-FFF2-40B4-BE49-F238E27FC236}">
                  <a16:creationId xmlns:a16="http://schemas.microsoft.com/office/drawing/2014/main" id="{E1A179EC-7A22-43BF-8EAF-D2E979069F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6030" t="12696" r="12639" b="14258"/>
            <a:stretch/>
          </p:blipFill>
          <p:spPr>
            <a:xfrm>
              <a:off x="3941457" y="5435809"/>
              <a:ext cx="494272" cy="266148"/>
            </a:xfrm>
            <a:prstGeom prst="rect">
              <a:avLst/>
            </a:prstGeom>
          </p:spPr>
        </p:pic>
        <p:pic>
          <p:nvPicPr>
            <p:cNvPr id="420" name="Picture 419">
              <a:extLst>
                <a:ext uri="{FF2B5EF4-FFF2-40B4-BE49-F238E27FC236}">
                  <a16:creationId xmlns:a16="http://schemas.microsoft.com/office/drawing/2014/main" id="{149D09FB-04CC-4CA3-93E8-F56611CD3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9345" y="5473364"/>
              <a:ext cx="527830" cy="191038"/>
            </a:xfrm>
            <a:prstGeom prst="rect">
              <a:avLst/>
            </a:prstGeom>
          </p:spPr>
        </p:pic>
        <p:pic>
          <p:nvPicPr>
            <p:cNvPr id="421" name="Picture 420">
              <a:extLst>
                <a:ext uri="{FF2B5EF4-FFF2-40B4-BE49-F238E27FC236}">
                  <a16:creationId xmlns:a16="http://schemas.microsoft.com/office/drawing/2014/main" id="{564BDF27-8B51-4B6D-8AB0-32B8EC3BF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18123" y="5397515"/>
              <a:ext cx="651831" cy="342737"/>
            </a:xfrm>
            <a:prstGeom prst="rect">
              <a:avLst/>
            </a:prstGeom>
          </p:spPr>
        </p:pic>
        <p:pic>
          <p:nvPicPr>
            <p:cNvPr id="422" name="Picture 421">
              <a:extLst>
                <a:ext uri="{FF2B5EF4-FFF2-40B4-BE49-F238E27FC236}">
                  <a16:creationId xmlns:a16="http://schemas.microsoft.com/office/drawing/2014/main" id="{8003E355-FBDB-427F-83E9-18CB67148F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19142" b="14112"/>
            <a:stretch/>
          </p:blipFill>
          <p:spPr>
            <a:xfrm>
              <a:off x="5104389" y="5445497"/>
              <a:ext cx="739452" cy="246773"/>
            </a:xfrm>
            <a:prstGeom prst="rect">
              <a:avLst/>
            </a:prstGeom>
          </p:spPr>
        </p:pic>
        <p:pic>
          <p:nvPicPr>
            <p:cNvPr id="423" name="Picture 422">
              <a:extLst>
                <a:ext uri="{FF2B5EF4-FFF2-40B4-BE49-F238E27FC236}">
                  <a16:creationId xmlns:a16="http://schemas.microsoft.com/office/drawing/2014/main" id="{6D6FA6B2-74E8-4B1B-9DE4-26429FC24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44236" y="5417108"/>
              <a:ext cx="318799" cy="303551"/>
            </a:xfrm>
            <a:prstGeom prst="rect">
              <a:avLst/>
            </a:prstGeom>
          </p:spPr>
        </p:pic>
        <p:pic>
          <p:nvPicPr>
            <p:cNvPr id="424" name="Picture 423">
              <a:extLst>
                <a:ext uri="{FF2B5EF4-FFF2-40B4-BE49-F238E27FC236}">
                  <a16:creationId xmlns:a16="http://schemas.microsoft.com/office/drawing/2014/main" id="{71BD15BA-4C98-41B4-9489-A80D614897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1808" t="8249" r="1978" b="22063"/>
            <a:stretch/>
          </p:blipFill>
          <p:spPr>
            <a:xfrm>
              <a:off x="7337317" y="5455317"/>
              <a:ext cx="836510" cy="227132"/>
            </a:xfrm>
            <a:prstGeom prst="rect">
              <a:avLst/>
            </a:prstGeom>
          </p:spPr>
        </p:pic>
        <p:pic>
          <p:nvPicPr>
            <p:cNvPr id="425" name="Picture 424">
              <a:extLst>
                <a:ext uri="{FF2B5EF4-FFF2-40B4-BE49-F238E27FC236}">
                  <a16:creationId xmlns:a16="http://schemas.microsoft.com/office/drawing/2014/main" id="{D8E36985-572B-4AF2-BD8F-5E40C3C55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23713" y="5384804"/>
              <a:ext cx="409641" cy="368158"/>
            </a:xfrm>
            <a:prstGeom prst="rect">
              <a:avLst/>
            </a:prstGeom>
          </p:spPr>
        </p:pic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B3516C19-DC37-4487-9753-9310E540B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3580" t="5707" r="16543" b="5824"/>
            <a:stretch/>
          </p:blipFill>
          <p:spPr>
            <a:xfrm>
              <a:off x="9807636" y="5361061"/>
              <a:ext cx="328296" cy="415644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DF76F8ED-4090-4459-A90B-B2B0A90CB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310214" y="5484506"/>
              <a:ext cx="667554" cy="168755"/>
            </a:xfrm>
            <a:prstGeom prst="rect">
              <a:avLst/>
            </a:prstGeom>
          </p:spPr>
        </p:pic>
        <p:pic>
          <p:nvPicPr>
            <p:cNvPr id="429" name="Picture 428">
              <a:extLst>
                <a:ext uri="{FF2B5EF4-FFF2-40B4-BE49-F238E27FC236}">
                  <a16:creationId xmlns:a16="http://schemas.microsoft.com/office/drawing/2014/main" id="{68DA939D-9229-427C-A353-4CD597E93A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14048" r="12047"/>
            <a:stretch/>
          </p:blipFill>
          <p:spPr>
            <a:xfrm>
              <a:off x="11152049" y="5352598"/>
              <a:ext cx="512948" cy="432571"/>
            </a:xfrm>
            <a:prstGeom prst="rect">
              <a:avLst/>
            </a:prstGeom>
          </p:spPr>
        </p:pic>
      </p:grpSp>
      <p:grpSp>
        <p:nvGrpSpPr>
          <p:cNvPr id="133" name="Group 132"/>
          <p:cNvGrpSpPr/>
          <p:nvPr/>
        </p:nvGrpSpPr>
        <p:grpSpPr>
          <a:xfrm>
            <a:off x="5184672" y="2239377"/>
            <a:ext cx="351278" cy="282686"/>
            <a:chOff x="5926138" y="2359026"/>
            <a:chExt cx="268287" cy="215900"/>
          </a:xfrm>
        </p:grpSpPr>
        <p:sp>
          <p:nvSpPr>
            <p:cNvPr id="110" name="Freeform 85"/>
            <p:cNvSpPr>
              <a:spLocks/>
            </p:cNvSpPr>
            <p:nvPr/>
          </p:nvSpPr>
          <p:spPr bwMode="auto">
            <a:xfrm>
              <a:off x="5926138" y="2359026"/>
              <a:ext cx="254000" cy="188913"/>
            </a:xfrm>
            <a:custGeom>
              <a:avLst/>
              <a:gdLst>
                <a:gd name="T0" fmla="*/ 100 w 160"/>
                <a:gd name="T1" fmla="*/ 119 h 119"/>
                <a:gd name="T2" fmla="*/ 15 w 160"/>
                <a:gd name="T3" fmla="*/ 119 h 119"/>
                <a:gd name="T4" fmla="*/ 0 w 160"/>
                <a:gd name="T5" fmla="*/ 105 h 119"/>
                <a:gd name="T6" fmla="*/ 0 w 160"/>
                <a:gd name="T7" fmla="*/ 15 h 119"/>
                <a:gd name="T8" fmla="*/ 15 w 160"/>
                <a:gd name="T9" fmla="*/ 0 h 119"/>
                <a:gd name="T10" fmla="*/ 146 w 160"/>
                <a:gd name="T11" fmla="*/ 0 h 119"/>
                <a:gd name="T12" fmla="*/ 160 w 160"/>
                <a:gd name="T13" fmla="*/ 15 h 119"/>
                <a:gd name="T14" fmla="*/ 160 w 160"/>
                <a:gd name="T15" fmla="*/ 6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119">
                  <a:moveTo>
                    <a:pt x="100" y="119"/>
                  </a:moveTo>
                  <a:cubicBezTo>
                    <a:pt x="15" y="119"/>
                    <a:pt x="15" y="119"/>
                    <a:pt x="15" y="119"/>
                  </a:cubicBezTo>
                  <a:cubicBezTo>
                    <a:pt x="7" y="119"/>
                    <a:pt x="0" y="113"/>
                    <a:pt x="0" y="10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54" y="0"/>
                    <a:pt x="160" y="7"/>
                    <a:pt x="160" y="15"/>
                  </a:cubicBezTo>
                  <a:cubicBezTo>
                    <a:pt x="160" y="69"/>
                    <a:pt x="160" y="69"/>
                    <a:pt x="160" y="69"/>
                  </a:cubicBezTo>
                </a:path>
              </a:pathLst>
            </a:custGeom>
            <a:noFill/>
            <a:ln w="95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Line 86"/>
            <p:cNvSpPr>
              <a:spLocks noChangeShapeType="1"/>
            </p:cNvSpPr>
            <p:nvPr/>
          </p:nvSpPr>
          <p:spPr bwMode="auto">
            <a:xfrm>
              <a:off x="5926138" y="2405063"/>
              <a:ext cx="254000" cy="0"/>
            </a:xfrm>
            <a:prstGeom prst="line">
              <a:avLst/>
            </a:prstGeom>
            <a:noFill/>
            <a:ln w="95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Line 87"/>
            <p:cNvSpPr>
              <a:spLocks noChangeShapeType="1"/>
            </p:cNvSpPr>
            <p:nvPr/>
          </p:nvSpPr>
          <p:spPr bwMode="auto">
            <a:xfrm>
              <a:off x="5953125" y="2382838"/>
              <a:ext cx="4763" cy="0"/>
            </a:xfrm>
            <a:prstGeom prst="line">
              <a:avLst/>
            </a:prstGeom>
            <a:noFill/>
            <a:ln w="95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Line 88"/>
            <p:cNvSpPr>
              <a:spLocks noChangeShapeType="1"/>
            </p:cNvSpPr>
            <p:nvPr/>
          </p:nvSpPr>
          <p:spPr bwMode="auto">
            <a:xfrm>
              <a:off x="5970588" y="2382838"/>
              <a:ext cx="4763" cy="0"/>
            </a:xfrm>
            <a:prstGeom prst="line">
              <a:avLst/>
            </a:prstGeom>
            <a:noFill/>
            <a:ln w="95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Line 89"/>
            <p:cNvSpPr>
              <a:spLocks noChangeShapeType="1"/>
            </p:cNvSpPr>
            <p:nvPr/>
          </p:nvSpPr>
          <p:spPr bwMode="auto">
            <a:xfrm>
              <a:off x="5989638" y="2382838"/>
              <a:ext cx="3175" cy="0"/>
            </a:xfrm>
            <a:prstGeom prst="line">
              <a:avLst/>
            </a:prstGeom>
            <a:noFill/>
            <a:ln w="95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Rectangle 90"/>
            <p:cNvSpPr>
              <a:spLocks noChangeArrowheads="1"/>
            </p:cNvSpPr>
            <p:nvPr/>
          </p:nvSpPr>
          <p:spPr bwMode="auto">
            <a:xfrm>
              <a:off x="5953125" y="2427288"/>
              <a:ext cx="71438" cy="44450"/>
            </a:xfrm>
            <a:prstGeom prst="rect">
              <a:avLst/>
            </a:prstGeom>
            <a:noFill/>
            <a:ln w="95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Line 91"/>
            <p:cNvSpPr>
              <a:spLocks noChangeShapeType="1"/>
            </p:cNvSpPr>
            <p:nvPr/>
          </p:nvSpPr>
          <p:spPr bwMode="auto">
            <a:xfrm>
              <a:off x="5980113" y="2493963"/>
              <a:ext cx="44450" cy="0"/>
            </a:xfrm>
            <a:prstGeom prst="line">
              <a:avLst/>
            </a:prstGeom>
            <a:noFill/>
            <a:ln w="95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Line 92"/>
            <p:cNvSpPr>
              <a:spLocks noChangeShapeType="1"/>
            </p:cNvSpPr>
            <p:nvPr/>
          </p:nvSpPr>
          <p:spPr bwMode="auto">
            <a:xfrm>
              <a:off x="5980113" y="2506663"/>
              <a:ext cx="44450" cy="0"/>
            </a:xfrm>
            <a:prstGeom prst="line">
              <a:avLst/>
            </a:prstGeom>
            <a:noFill/>
            <a:ln w="95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Line 93"/>
            <p:cNvSpPr>
              <a:spLocks noChangeShapeType="1"/>
            </p:cNvSpPr>
            <p:nvPr/>
          </p:nvSpPr>
          <p:spPr bwMode="auto">
            <a:xfrm>
              <a:off x="5957888" y="2493963"/>
              <a:ext cx="4763" cy="0"/>
            </a:xfrm>
            <a:prstGeom prst="line">
              <a:avLst/>
            </a:prstGeom>
            <a:noFill/>
            <a:ln w="95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Line 94"/>
            <p:cNvSpPr>
              <a:spLocks noChangeShapeType="1"/>
            </p:cNvSpPr>
            <p:nvPr/>
          </p:nvSpPr>
          <p:spPr bwMode="auto">
            <a:xfrm>
              <a:off x="5957888" y="2506663"/>
              <a:ext cx="4763" cy="0"/>
            </a:xfrm>
            <a:prstGeom prst="line">
              <a:avLst/>
            </a:prstGeom>
            <a:noFill/>
            <a:ln w="95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Line 95"/>
            <p:cNvSpPr>
              <a:spLocks noChangeShapeType="1"/>
            </p:cNvSpPr>
            <p:nvPr/>
          </p:nvSpPr>
          <p:spPr bwMode="auto">
            <a:xfrm>
              <a:off x="5980113" y="2525713"/>
              <a:ext cx="31750" cy="0"/>
            </a:xfrm>
            <a:prstGeom prst="line">
              <a:avLst/>
            </a:prstGeom>
            <a:noFill/>
            <a:ln w="95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Line 96"/>
            <p:cNvSpPr>
              <a:spLocks noChangeShapeType="1"/>
            </p:cNvSpPr>
            <p:nvPr/>
          </p:nvSpPr>
          <p:spPr bwMode="auto">
            <a:xfrm>
              <a:off x="5957888" y="2525713"/>
              <a:ext cx="4763" cy="0"/>
            </a:xfrm>
            <a:prstGeom prst="line">
              <a:avLst/>
            </a:prstGeom>
            <a:noFill/>
            <a:ln w="95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Line 97"/>
            <p:cNvSpPr>
              <a:spLocks noChangeShapeType="1"/>
            </p:cNvSpPr>
            <p:nvPr/>
          </p:nvSpPr>
          <p:spPr bwMode="auto">
            <a:xfrm>
              <a:off x="6046788" y="2427288"/>
              <a:ext cx="106363" cy="0"/>
            </a:xfrm>
            <a:prstGeom prst="line">
              <a:avLst/>
            </a:prstGeom>
            <a:noFill/>
            <a:ln w="95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Line 98"/>
            <p:cNvSpPr>
              <a:spLocks noChangeShapeType="1"/>
            </p:cNvSpPr>
            <p:nvPr/>
          </p:nvSpPr>
          <p:spPr bwMode="auto">
            <a:xfrm>
              <a:off x="6046788" y="2439988"/>
              <a:ext cx="106363" cy="0"/>
            </a:xfrm>
            <a:prstGeom prst="line">
              <a:avLst/>
            </a:prstGeom>
            <a:noFill/>
            <a:ln w="95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Line 99"/>
            <p:cNvSpPr>
              <a:spLocks noChangeShapeType="1"/>
            </p:cNvSpPr>
            <p:nvPr/>
          </p:nvSpPr>
          <p:spPr bwMode="auto">
            <a:xfrm>
              <a:off x="6046788" y="2457451"/>
              <a:ext cx="61913" cy="0"/>
            </a:xfrm>
            <a:prstGeom prst="line">
              <a:avLst/>
            </a:prstGeom>
            <a:noFill/>
            <a:ln w="95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Line 100"/>
            <p:cNvSpPr>
              <a:spLocks noChangeShapeType="1"/>
            </p:cNvSpPr>
            <p:nvPr/>
          </p:nvSpPr>
          <p:spPr bwMode="auto">
            <a:xfrm>
              <a:off x="6046788" y="2493963"/>
              <a:ext cx="9525" cy="0"/>
            </a:xfrm>
            <a:prstGeom prst="line">
              <a:avLst/>
            </a:prstGeom>
            <a:noFill/>
            <a:ln w="95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Line 101"/>
            <p:cNvSpPr>
              <a:spLocks noChangeShapeType="1"/>
            </p:cNvSpPr>
            <p:nvPr/>
          </p:nvSpPr>
          <p:spPr bwMode="auto">
            <a:xfrm>
              <a:off x="6046788" y="2506663"/>
              <a:ext cx="9525" cy="0"/>
            </a:xfrm>
            <a:prstGeom prst="line">
              <a:avLst/>
            </a:prstGeom>
            <a:noFill/>
            <a:ln w="95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Line 102"/>
            <p:cNvSpPr>
              <a:spLocks noChangeShapeType="1"/>
            </p:cNvSpPr>
            <p:nvPr/>
          </p:nvSpPr>
          <p:spPr bwMode="auto">
            <a:xfrm>
              <a:off x="6046788" y="2525713"/>
              <a:ext cx="9525" cy="0"/>
            </a:xfrm>
            <a:prstGeom prst="line">
              <a:avLst/>
            </a:prstGeom>
            <a:noFill/>
            <a:ln w="95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Line 103"/>
            <p:cNvSpPr>
              <a:spLocks noChangeShapeType="1"/>
            </p:cNvSpPr>
            <p:nvPr/>
          </p:nvSpPr>
          <p:spPr bwMode="auto">
            <a:xfrm>
              <a:off x="6069013" y="2493963"/>
              <a:ext cx="4763" cy="0"/>
            </a:xfrm>
            <a:prstGeom prst="line">
              <a:avLst/>
            </a:prstGeom>
            <a:noFill/>
            <a:ln w="95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Line 104"/>
            <p:cNvSpPr>
              <a:spLocks noChangeShapeType="1"/>
            </p:cNvSpPr>
            <p:nvPr/>
          </p:nvSpPr>
          <p:spPr bwMode="auto">
            <a:xfrm>
              <a:off x="6069013" y="2525713"/>
              <a:ext cx="4763" cy="0"/>
            </a:xfrm>
            <a:prstGeom prst="line">
              <a:avLst/>
            </a:prstGeom>
            <a:noFill/>
            <a:ln w="95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Line 105"/>
            <p:cNvSpPr>
              <a:spLocks noChangeShapeType="1"/>
            </p:cNvSpPr>
            <p:nvPr/>
          </p:nvSpPr>
          <p:spPr bwMode="auto">
            <a:xfrm>
              <a:off x="6069013" y="2506663"/>
              <a:ext cx="4763" cy="0"/>
            </a:xfrm>
            <a:prstGeom prst="line">
              <a:avLst/>
            </a:prstGeom>
            <a:noFill/>
            <a:ln w="95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1" name="Freeform 106"/>
            <p:cNvSpPr>
              <a:spLocks/>
            </p:cNvSpPr>
            <p:nvPr/>
          </p:nvSpPr>
          <p:spPr bwMode="auto">
            <a:xfrm>
              <a:off x="6096000" y="2476501"/>
              <a:ext cx="98425" cy="98425"/>
            </a:xfrm>
            <a:custGeom>
              <a:avLst/>
              <a:gdLst>
                <a:gd name="T0" fmla="*/ 58 w 62"/>
                <a:gd name="T1" fmla="*/ 15 h 62"/>
                <a:gd name="T2" fmla="*/ 50 w 62"/>
                <a:gd name="T3" fmla="*/ 16 h 62"/>
                <a:gd name="T4" fmla="*/ 46 w 62"/>
                <a:gd name="T5" fmla="*/ 14 h 62"/>
                <a:gd name="T6" fmla="*/ 47 w 62"/>
                <a:gd name="T7" fmla="*/ 5 h 62"/>
                <a:gd name="T8" fmla="*/ 39 w 62"/>
                <a:gd name="T9" fmla="*/ 0 h 62"/>
                <a:gd name="T10" fmla="*/ 34 w 62"/>
                <a:gd name="T11" fmla="*/ 7 h 62"/>
                <a:gd name="T12" fmla="*/ 29 w 62"/>
                <a:gd name="T13" fmla="*/ 8 h 62"/>
                <a:gd name="T14" fmla="*/ 24 w 62"/>
                <a:gd name="T15" fmla="*/ 1 h 62"/>
                <a:gd name="T16" fmla="*/ 15 w 62"/>
                <a:gd name="T17" fmla="*/ 4 h 62"/>
                <a:gd name="T18" fmla="*/ 17 w 62"/>
                <a:gd name="T19" fmla="*/ 12 h 62"/>
                <a:gd name="T20" fmla="*/ 14 w 62"/>
                <a:gd name="T21" fmla="*/ 16 h 62"/>
                <a:gd name="T22" fmla="*/ 5 w 62"/>
                <a:gd name="T23" fmla="*/ 14 h 62"/>
                <a:gd name="T24" fmla="*/ 0 w 62"/>
                <a:gd name="T25" fmla="*/ 23 h 62"/>
                <a:gd name="T26" fmla="*/ 7 w 62"/>
                <a:gd name="T27" fmla="*/ 28 h 62"/>
                <a:gd name="T28" fmla="*/ 8 w 62"/>
                <a:gd name="T29" fmla="*/ 32 h 62"/>
                <a:gd name="T30" fmla="*/ 1 w 62"/>
                <a:gd name="T31" fmla="*/ 37 h 62"/>
                <a:gd name="T32" fmla="*/ 3 w 62"/>
                <a:gd name="T33" fmla="*/ 46 h 62"/>
                <a:gd name="T34" fmla="*/ 12 w 62"/>
                <a:gd name="T35" fmla="*/ 45 h 62"/>
                <a:gd name="T36" fmla="*/ 16 w 62"/>
                <a:gd name="T37" fmla="*/ 48 h 62"/>
                <a:gd name="T38" fmla="*/ 14 w 62"/>
                <a:gd name="T39" fmla="*/ 56 h 62"/>
                <a:gd name="T40" fmla="*/ 22 w 62"/>
                <a:gd name="T41" fmla="*/ 61 h 62"/>
                <a:gd name="T42" fmla="*/ 28 w 62"/>
                <a:gd name="T43" fmla="*/ 54 h 62"/>
                <a:gd name="T44" fmla="*/ 33 w 62"/>
                <a:gd name="T45" fmla="*/ 53 h 62"/>
                <a:gd name="T46" fmla="*/ 37 w 62"/>
                <a:gd name="T47" fmla="*/ 61 h 62"/>
                <a:gd name="T48" fmla="*/ 47 w 62"/>
                <a:gd name="T49" fmla="*/ 58 h 62"/>
                <a:gd name="T50" fmla="*/ 45 w 62"/>
                <a:gd name="T51" fmla="*/ 49 h 62"/>
                <a:gd name="T52" fmla="*/ 48 w 62"/>
                <a:gd name="T53" fmla="*/ 45 h 62"/>
                <a:gd name="T54" fmla="*/ 56 w 62"/>
                <a:gd name="T55" fmla="*/ 47 h 62"/>
                <a:gd name="T56" fmla="*/ 62 w 62"/>
                <a:gd name="T57" fmla="*/ 39 h 62"/>
                <a:gd name="T58" fmla="*/ 54 w 62"/>
                <a:gd name="T59" fmla="*/ 34 h 62"/>
                <a:gd name="T60" fmla="*/ 53 w 62"/>
                <a:gd name="T61" fmla="*/ 29 h 62"/>
                <a:gd name="T62" fmla="*/ 61 w 62"/>
                <a:gd name="T63" fmla="*/ 2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2" h="62">
                  <a:moveTo>
                    <a:pt x="62" y="23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4"/>
                    <a:pt x="57" y="14"/>
                    <a:pt x="56" y="14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9" y="17"/>
                    <a:pt x="48" y="16"/>
                    <a:pt x="48" y="16"/>
                  </a:cubicBezTo>
                  <a:cubicBezTo>
                    <a:pt x="47" y="15"/>
                    <a:pt x="46" y="15"/>
                    <a:pt x="46" y="14"/>
                  </a:cubicBezTo>
                  <a:cubicBezTo>
                    <a:pt x="45" y="14"/>
                    <a:pt x="45" y="13"/>
                    <a:pt x="45" y="12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8" y="5"/>
                    <a:pt x="47" y="4"/>
                    <a:pt x="47" y="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8" y="0"/>
                    <a:pt x="38" y="0"/>
                    <a:pt x="37" y="1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8"/>
                    <a:pt x="33" y="8"/>
                    <a:pt x="33" y="8"/>
                  </a:cubicBezTo>
                  <a:cubicBezTo>
                    <a:pt x="31" y="8"/>
                    <a:pt x="30" y="8"/>
                    <a:pt x="29" y="8"/>
                  </a:cubicBezTo>
                  <a:cubicBezTo>
                    <a:pt x="29" y="8"/>
                    <a:pt x="28" y="8"/>
                    <a:pt x="28" y="7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3" y="0"/>
                    <a:pt x="22" y="0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4" y="5"/>
                    <a:pt x="14" y="5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4"/>
                    <a:pt x="16" y="14"/>
                  </a:cubicBezTo>
                  <a:cubicBezTo>
                    <a:pt x="15" y="15"/>
                    <a:pt x="14" y="15"/>
                    <a:pt x="14" y="16"/>
                  </a:cubicBezTo>
                  <a:cubicBezTo>
                    <a:pt x="13" y="16"/>
                    <a:pt x="13" y="17"/>
                    <a:pt x="12" y="1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4" y="14"/>
                    <a:pt x="3" y="1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4"/>
                    <a:pt x="1" y="24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9" y="28"/>
                    <a:pt x="8" y="29"/>
                  </a:cubicBezTo>
                  <a:cubicBezTo>
                    <a:pt x="8" y="30"/>
                    <a:pt x="8" y="31"/>
                    <a:pt x="8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8"/>
                    <a:pt x="0" y="39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4" y="47"/>
                    <a:pt x="4" y="47"/>
                    <a:pt x="5" y="47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3" y="45"/>
                    <a:pt x="13" y="45"/>
                    <a:pt x="14" y="45"/>
                  </a:cubicBezTo>
                  <a:cubicBezTo>
                    <a:pt x="14" y="46"/>
                    <a:pt x="15" y="47"/>
                    <a:pt x="16" y="48"/>
                  </a:cubicBezTo>
                  <a:cubicBezTo>
                    <a:pt x="17" y="48"/>
                    <a:pt x="17" y="48"/>
                    <a:pt x="17" y="49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7"/>
                    <a:pt x="14" y="58"/>
                    <a:pt x="15" y="58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3" y="62"/>
                    <a:pt x="24" y="61"/>
                    <a:pt x="24" y="61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9" y="53"/>
                    <a:pt x="29" y="53"/>
                  </a:cubicBezTo>
                  <a:cubicBezTo>
                    <a:pt x="30" y="53"/>
                    <a:pt x="31" y="53"/>
                    <a:pt x="33" y="53"/>
                  </a:cubicBezTo>
                  <a:cubicBezTo>
                    <a:pt x="33" y="53"/>
                    <a:pt x="34" y="53"/>
                    <a:pt x="34" y="54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8" y="61"/>
                    <a:pt x="38" y="62"/>
                    <a:pt x="39" y="61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8" y="57"/>
                    <a:pt x="47" y="56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48"/>
                    <a:pt x="45" y="48"/>
                    <a:pt x="46" y="48"/>
                  </a:cubicBezTo>
                  <a:cubicBezTo>
                    <a:pt x="46" y="47"/>
                    <a:pt x="47" y="46"/>
                    <a:pt x="48" y="45"/>
                  </a:cubicBezTo>
                  <a:cubicBezTo>
                    <a:pt x="48" y="45"/>
                    <a:pt x="49" y="45"/>
                    <a:pt x="50" y="45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7"/>
                    <a:pt x="58" y="47"/>
                    <a:pt x="58" y="46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2" y="38"/>
                    <a:pt x="62" y="37"/>
                    <a:pt x="61" y="37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4" y="34"/>
                    <a:pt x="53" y="33"/>
                    <a:pt x="53" y="32"/>
                  </a:cubicBezTo>
                  <a:cubicBezTo>
                    <a:pt x="54" y="31"/>
                    <a:pt x="54" y="30"/>
                    <a:pt x="53" y="29"/>
                  </a:cubicBezTo>
                  <a:cubicBezTo>
                    <a:pt x="53" y="28"/>
                    <a:pt x="54" y="28"/>
                    <a:pt x="54" y="28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4"/>
                    <a:pt x="62" y="23"/>
                    <a:pt x="62" y="23"/>
                  </a:cubicBezTo>
                </a:path>
              </a:pathLst>
            </a:custGeom>
            <a:noFill/>
            <a:ln w="95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2" name="Freeform 107"/>
            <p:cNvSpPr>
              <a:spLocks/>
            </p:cNvSpPr>
            <p:nvPr/>
          </p:nvSpPr>
          <p:spPr bwMode="auto">
            <a:xfrm>
              <a:off x="6127750" y="2506663"/>
              <a:ext cx="34925" cy="36513"/>
            </a:xfrm>
            <a:custGeom>
              <a:avLst/>
              <a:gdLst>
                <a:gd name="T0" fmla="*/ 20 w 22"/>
                <a:gd name="T1" fmla="*/ 8 h 23"/>
                <a:gd name="T2" fmla="*/ 14 w 22"/>
                <a:gd name="T3" fmla="*/ 21 h 23"/>
                <a:gd name="T4" fmla="*/ 2 w 22"/>
                <a:gd name="T5" fmla="*/ 16 h 23"/>
                <a:gd name="T6" fmla="*/ 7 w 22"/>
                <a:gd name="T7" fmla="*/ 3 h 23"/>
                <a:gd name="T8" fmla="*/ 20 w 22"/>
                <a:gd name="T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3">
                  <a:moveTo>
                    <a:pt x="20" y="8"/>
                  </a:moveTo>
                  <a:cubicBezTo>
                    <a:pt x="22" y="13"/>
                    <a:pt x="20" y="19"/>
                    <a:pt x="14" y="21"/>
                  </a:cubicBezTo>
                  <a:cubicBezTo>
                    <a:pt x="9" y="23"/>
                    <a:pt x="4" y="21"/>
                    <a:pt x="2" y="16"/>
                  </a:cubicBezTo>
                  <a:cubicBezTo>
                    <a:pt x="0" y="11"/>
                    <a:pt x="2" y="5"/>
                    <a:pt x="7" y="3"/>
                  </a:cubicBezTo>
                  <a:cubicBezTo>
                    <a:pt x="12" y="0"/>
                    <a:pt x="18" y="3"/>
                    <a:pt x="20" y="8"/>
                  </a:cubicBezTo>
                </a:path>
              </a:pathLst>
            </a:custGeom>
            <a:noFill/>
            <a:ln w="952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64" name="TextBox 463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5423648" y="3006375"/>
            <a:ext cx="769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4"/>
                </a:solidFill>
                <a:latin typeface="+mj-lt"/>
              </a:rPr>
              <a:t>Capabilities</a:t>
            </a:r>
          </a:p>
        </p:txBody>
      </p:sp>
      <p:grpSp>
        <p:nvGrpSpPr>
          <p:cNvPr id="465" name="Group 464"/>
          <p:cNvGrpSpPr/>
          <p:nvPr/>
        </p:nvGrpSpPr>
        <p:grpSpPr>
          <a:xfrm>
            <a:off x="4837353" y="2708671"/>
            <a:ext cx="402492" cy="263855"/>
            <a:chOff x="4900613" y="4914901"/>
            <a:chExt cx="428625" cy="280987"/>
          </a:xfrm>
          <a:solidFill>
            <a:schemeClr val="accent5"/>
          </a:solidFill>
        </p:grpSpPr>
        <p:sp>
          <p:nvSpPr>
            <p:cNvPr id="466" name="Freeform 59"/>
            <p:cNvSpPr>
              <a:spLocks noEditPoints="1"/>
            </p:cNvSpPr>
            <p:nvPr/>
          </p:nvSpPr>
          <p:spPr bwMode="auto">
            <a:xfrm>
              <a:off x="5173663" y="4945063"/>
              <a:ext cx="46038" cy="47625"/>
            </a:xfrm>
            <a:custGeom>
              <a:avLst/>
              <a:gdLst>
                <a:gd name="T0" fmla="*/ 300 w 600"/>
                <a:gd name="T1" fmla="*/ 0 h 600"/>
                <a:gd name="T2" fmla="*/ 0 w 600"/>
                <a:gd name="T3" fmla="*/ 300 h 600"/>
                <a:gd name="T4" fmla="*/ 300 w 600"/>
                <a:gd name="T5" fmla="*/ 600 h 600"/>
                <a:gd name="T6" fmla="*/ 600 w 600"/>
                <a:gd name="T7" fmla="*/ 300 h 600"/>
                <a:gd name="T8" fmla="*/ 300 w 600"/>
                <a:gd name="T9" fmla="*/ 0 h 600"/>
                <a:gd name="T10" fmla="*/ 300 w 600"/>
                <a:gd name="T11" fmla="*/ 500 h 600"/>
                <a:gd name="T12" fmla="*/ 100 w 600"/>
                <a:gd name="T13" fmla="*/ 300 h 600"/>
                <a:gd name="T14" fmla="*/ 300 w 600"/>
                <a:gd name="T15" fmla="*/ 100 h 600"/>
                <a:gd name="T16" fmla="*/ 500 w 600"/>
                <a:gd name="T17" fmla="*/ 300 h 600"/>
                <a:gd name="T18" fmla="*/ 300 w 600"/>
                <a:gd name="T19" fmla="*/ 5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0" h="600">
                  <a:moveTo>
                    <a:pt x="300" y="0"/>
                  </a:moveTo>
                  <a:cubicBezTo>
                    <a:pt x="135" y="0"/>
                    <a:pt x="0" y="135"/>
                    <a:pt x="0" y="300"/>
                  </a:cubicBezTo>
                  <a:cubicBezTo>
                    <a:pt x="0" y="466"/>
                    <a:pt x="135" y="600"/>
                    <a:pt x="300" y="600"/>
                  </a:cubicBezTo>
                  <a:cubicBezTo>
                    <a:pt x="466" y="600"/>
                    <a:pt x="600" y="466"/>
                    <a:pt x="600" y="300"/>
                  </a:cubicBezTo>
                  <a:cubicBezTo>
                    <a:pt x="600" y="135"/>
                    <a:pt x="466" y="0"/>
                    <a:pt x="300" y="0"/>
                  </a:cubicBezTo>
                  <a:close/>
                  <a:moveTo>
                    <a:pt x="300" y="500"/>
                  </a:moveTo>
                  <a:cubicBezTo>
                    <a:pt x="190" y="500"/>
                    <a:pt x="100" y="411"/>
                    <a:pt x="100" y="300"/>
                  </a:cubicBezTo>
                  <a:cubicBezTo>
                    <a:pt x="100" y="190"/>
                    <a:pt x="190" y="100"/>
                    <a:pt x="300" y="100"/>
                  </a:cubicBezTo>
                  <a:cubicBezTo>
                    <a:pt x="411" y="100"/>
                    <a:pt x="500" y="190"/>
                    <a:pt x="500" y="300"/>
                  </a:cubicBezTo>
                  <a:cubicBezTo>
                    <a:pt x="500" y="411"/>
                    <a:pt x="411" y="500"/>
                    <a:pt x="300" y="500"/>
                  </a:cubicBezTo>
                  <a:close/>
                </a:path>
              </a:pathLst>
            </a:custGeom>
            <a:grpFill/>
            <a:ln w="1524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7" name="Freeform 60"/>
            <p:cNvSpPr>
              <a:spLocks/>
            </p:cNvSpPr>
            <p:nvPr/>
          </p:nvSpPr>
          <p:spPr bwMode="auto">
            <a:xfrm>
              <a:off x="4900613" y="4914901"/>
              <a:ext cx="428625" cy="280987"/>
            </a:xfrm>
            <a:custGeom>
              <a:avLst/>
              <a:gdLst>
                <a:gd name="T0" fmla="*/ 5421 w 5440"/>
                <a:gd name="T1" fmla="*/ 2279 h 3550"/>
                <a:gd name="T2" fmla="*/ 4098 w 5440"/>
                <a:gd name="T3" fmla="*/ 1118 h 3550"/>
                <a:gd name="T4" fmla="*/ 3956 w 5440"/>
                <a:gd name="T5" fmla="*/ 1182 h 3550"/>
                <a:gd name="T6" fmla="*/ 3956 w 5440"/>
                <a:gd name="T7" fmla="*/ 1725 h 3550"/>
                <a:gd name="T8" fmla="*/ 1384 w 5440"/>
                <a:gd name="T9" fmla="*/ 1725 h 3550"/>
                <a:gd name="T10" fmla="*/ 1384 w 5440"/>
                <a:gd name="T11" fmla="*/ 2281 h 3550"/>
                <a:gd name="T12" fmla="*/ 1343 w 5440"/>
                <a:gd name="T13" fmla="*/ 2300 h 3550"/>
                <a:gd name="T14" fmla="*/ 156 w 5440"/>
                <a:gd name="T15" fmla="*/ 1259 h 3550"/>
                <a:gd name="T16" fmla="*/ 156 w 5440"/>
                <a:gd name="T17" fmla="*/ 1221 h 3550"/>
                <a:gd name="T18" fmla="*/ 1343 w 5440"/>
                <a:gd name="T19" fmla="*/ 181 h 3550"/>
                <a:gd name="T20" fmla="*/ 1384 w 5440"/>
                <a:gd name="T21" fmla="*/ 200 h 3550"/>
                <a:gd name="T22" fmla="*/ 1384 w 5440"/>
                <a:gd name="T23" fmla="*/ 751 h 3550"/>
                <a:gd name="T24" fmla="*/ 3505 w 5440"/>
                <a:gd name="T25" fmla="*/ 752 h 3550"/>
                <a:gd name="T26" fmla="*/ 3555 w 5440"/>
                <a:gd name="T27" fmla="*/ 702 h 3550"/>
                <a:gd name="T28" fmla="*/ 3505 w 5440"/>
                <a:gd name="T29" fmla="*/ 652 h 3550"/>
                <a:gd name="T30" fmla="*/ 1484 w 5440"/>
                <a:gd name="T31" fmla="*/ 651 h 3550"/>
                <a:gd name="T32" fmla="*/ 1484 w 5440"/>
                <a:gd name="T33" fmla="*/ 112 h 3550"/>
                <a:gd name="T34" fmla="*/ 1342 w 5440"/>
                <a:gd name="T35" fmla="*/ 48 h 3550"/>
                <a:gd name="T36" fmla="*/ 19 w 5440"/>
                <a:gd name="T37" fmla="*/ 1209 h 3550"/>
                <a:gd name="T38" fmla="*/ 19 w 5440"/>
                <a:gd name="T39" fmla="*/ 1271 h 3550"/>
                <a:gd name="T40" fmla="*/ 1342 w 5440"/>
                <a:gd name="T41" fmla="*/ 2432 h 3550"/>
                <a:gd name="T42" fmla="*/ 1484 w 5440"/>
                <a:gd name="T43" fmla="*/ 2368 h 3550"/>
                <a:gd name="T44" fmla="*/ 1484 w 5440"/>
                <a:gd name="T45" fmla="*/ 1825 h 3550"/>
                <a:gd name="T46" fmla="*/ 4056 w 5440"/>
                <a:gd name="T47" fmla="*/ 1825 h 3550"/>
                <a:gd name="T48" fmla="*/ 4056 w 5440"/>
                <a:gd name="T49" fmla="*/ 1269 h 3550"/>
                <a:gd name="T50" fmla="*/ 4097 w 5440"/>
                <a:gd name="T51" fmla="*/ 1250 h 3550"/>
                <a:gd name="T52" fmla="*/ 5284 w 5440"/>
                <a:gd name="T53" fmla="*/ 2291 h 3550"/>
                <a:gd name="T54" fmla="*/ 5284 w 5440"/>
                <a:gd name="T55" fmla="*/ 2329 h 3550"/>
                <a:gd name="T56" fmla="*/ 4097 w 5440"/>
                <a:gd name="T57" fmla="*/ 3369 h 3550"/>
                <a:gd name="T58" fmla="*/ 4056 w 5440"/>
                <a:gd name="T59" fmla="*/ 3350 h 3550"/>
                <a:gd name="T60" fmla="*/ 4056 w 5440"/>
                <a:gd name="T61" fmla="*/ 2799 h 3550"/>
                <a:gd name="T62" fmla="*/ 1935 w 5440"/>
                <a:gd name="T63" fmla="*/ 2798 h 3550"/>
                <a:gd name="T64" fmla="*/ 1885 w 5440"/>
                <a:gd name="T65" fmla="*/ 2848 h 3550"/>
                <a:gd name="T66" fmla="*/ 1935 w 5440"/>
                <a:gd name="T67" fmla="*/ 2898 h 3550"/>
                <a:gd name="T68" fmla="*/ 3956 w 5440"/>
                <a:gd name="T69" fmla="*/ 2899 h 3550"/>
                <a:gd name="T70" fmla="*/ 3956 w 5440"/>
                <a:gd name="T71" fmla="*/ 3438 h 3550"/>
                <a:gd name="T72" fmla="*/ 4098 w 5440"/>
                <a:gd name="T73" fmla="*/ 3502 h 3550"/>
                <a:gd name="T74" fmla="*/ 5421 w 5440"/>
                <a:gd name="T75" fmla="*/ 2341 h 3550"/>
                <a:gd name="T76" fmla="*/ 5421 w 5440"/>
                <a:gd name="T77" fmla="*/ 2279 h 3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40" h="3550">
                  <a:moveTo>
                    <a:pt x="5421" y="2279"/>
                  </a:moveTo>
                  <a:cubicBezTo>
                    <a:pt x="4098" y="1118"/>
                    <a:pt x="4098" y="1118"/>
                    <a:pt x="4098" y="1118"/>
                  </a:cubicBezTo>
                  <a:cubicBezTo>
                    <a:pt x="4043" y="1069"/>
                    <a:pt x="3956" y="1109"/>
                    <a:pt x="3956" y="1182"/>
                  </a:cubicBezTo>
                  <a:cubicBezTo>
                    <a:pt x="3956" y="1725"/>
                    <a:pt x="3956" y="1725"/>
                    <a:pt x="3956" y="1725"/>
                  </a:cubicBezTo>
                  <a:cubicBezTo>
                    <a:pt x="1384" y="1725"/>
                    <a:pt x="1384" y="1725"/>
                    <a:pt x="1384" y="1725"/>
                  </a:cubicBezTo>
                  <a:cubicBezTo>
                    <a:pt x="1384" y="2281"/>
                    <a:pt x="1384" y="2281"/>
                    <a:pt x="1384" y="2281"/>
                  </a:cubicBezTo>
                  <a:cubicBezTo>
                    <a:pt x="1384" y="2302"/>
                    <a:pt x="1359" y="2314"/>
                    <a:pt x="1343" y="2300"/>
                  </a:cubicBezTo>
                  <a:cubicBezTo>
                    <a:pt x="156" y="1259"/>
                    <a:pt x="156" y="1259"/>
                    <a:pt x="156" y="1259"/>
                  </a:cubicBezTo>
                  <a:cubicBezTo>
                    <a:pt x="145" y="1249"/>
                    <a:pt x="145" y="1231"/>
                    <a:pt x="156" y="1221"/>
                  </a:cubicBezTo>
                  <a:cubicBezTo>
                    <a:pt x="1343" y="181"/>
                    <a:pt x="1343" y="181"/>
                    <a:pt x="1343" y="181"/>
                  </a:cubicBezTo>
                  <a:cubicBezTo>
                    <a:pt x="1359" y="167"/>
                    <a:pt x="1384" y="178"/>
                    <a:pt x="1384" y="200"/>
                  </a:cubicBezTo>
                  <a:cubicBezTo>
                    <a:pt x="1384" y="751"/>
                    <a:pt x="1384" y="751"/>
                    <a:pt x="1384" y="751"/>
                  </a:cubicBezTo>
                  <a:cubicBezTo>
                    <a:pt x="3505" y="752"/>
                    <a:pt x="3505" y="752"/>
                    <a:pt x="3505" y="752"/>
                  </a:cubicBezTo>
                  <a:cubicBezTo>
                    <a:pt x="3533" y="752"/>
                    <a:pt x="3555" y="729"/>
                    <a:pt x="3555" y="702"/>
                  </a:cubicBezTo>
                  <a:cubicBezTo>
                    <a:pt x="3555" y="674"/>
                    <a:pt x="3533" y="652"/>
                    <a:pt x="3505" y="652"/>
                  </a:cubicBezTo>
                  <a:cubicBezTo>
                    <a:pt x="1484" y="651"/>
                    <a:pt x="1484" y="651"/>
                    <a:pt x="1484" y="651"/>
                  </a:cubicBezTo>
                  <a:cubicBezTo>
                    <a:pt x="1484" y="112"/>
                    <a:pt x="1484" y="112"/>
                    <a:pt x="1484" y="112"/>
                  </a:cubicBezTo>
                  <a:cubicBezTo>
                    <a:pt x="1484" y="39"/>
                    <a:pt x="1397" y="0"/>
                    <a:pt x="1342" y="48"/>
                  </a:cubicBezTo>
                  <a:cubicBezTo>
                    <a:pt x="19" y="1209"/>
                    <a:pt x="19" y="1209"/>
                    <a:pt x="19" y="1209"/>
                  </a:cubicBezTo>
                  <a:cubicBezTo>
                    <a:pt x="0" y="1226"/>
                    <a:pt x="0" y="1255"/>
                    <a:pt x="19" y="1271"/>
                  </a:cubicBezTo>
                  <a:cubicBezTo>
                    <a:pt x="1342" y="2432"/>
                    <a:pt x="1342" y="2432"/>
                    <a:pt x="1342" y="2432"/>
                  </a:cubicBezTo>
                  <a:cubicBezTo>
                    <a:pt x="1397" y="2481"/>
                    <a:pt x="1484" y="2441"/>
                    <a:pt x="1484" y="2368"/>
                  </a:cubicBezTo>
                  <a:cubicBezTo>
                    <a:pt x="1484" y="1825"/>
                    <a:pt x="1484" y="1825"/>
                    <a:pt x="1484" y="1825"/>
                  </a:cubicBezTo>
                  <a:cubicBezTo>
                    <a:pt x="4056" y="1825"/>
                    <a:pt x="4056" y="1825"/>
                    <a:pt x="4056" y="1825"/>
                  </a:cubicBezTo>
                  <a:cubicBezTo>
                    <a:pt x="4056" y="1269"/>
                    <a:pt x="4056" y="1269"/>
                    <a:pt x="4056" y="1269"/>
                  </a:cubicBezTo>
                  <a:cubicBezTo>
                    <a:pt x="4056" y="1248"/>
                    <a:pt x="4081" y="1236"/>
                    <a:pt x="4097" y="1250"/>
                  </a:cubicBezTo>
                  <a:cubicBezTo>
                    <a:pt x="5284" y="2291"/>
                    <a:pt x="5284" y="2291"/>
                    <a:pt x="5284" y="2291"/>
                  </a:cubicBezTo>
                  <a:cubicBezTo>
                    <a:pt x="5295" y="2301"/>
                    <a:pt x="5295" y="2319"/>
                    <a:pt x="5284" y="2329"/>
                  </a:cubicBezTo>
                  <a:cubicBezTo>
                    <a:pt x="4097" y="3369"/>
                    <a:pt x="4097" y="3369"/>
                    <a:pt x="4097" y="3369"/>
                  </a:cubicBezTo>
                  <a:cubicBezTo>
                    <a:pt x="4081" y="3383"/>
                    <a:pt x="4056" y="3372"/>
                    <a:pt x="4056" y="3350"/>
                  </a:cubicBezTo>
                  <a:cubicBezTo>
                    <a:pt x="4056" y="2799"/>
                    <a:pt x="4056" y="2799"/>
                    <a:pt x="4056" y="2799"/>
                  </a:cubicBezTo>
                  <a:cubicBezTo>
                    <a:pt x="1935" y="2798"/>
                    <a:pt x="1935" y="2798"/>
                    <a:pt x="1935" y="2798"/>
                  </a:cubicBezTo>
                  <a:cubicBezTo>
                    <a:pt x="1907" y="2798"/>
                    <a:pt x="1885" y="2821"/>
                    <a:pt x="1885" y="2848"/>
                  </a:cubicBezTo>
                  <a:cubicBezTo>
                    <a:pt x="1885" y="2876"/>
                    <a:pt x="1907" y="2898"/>
                    <a:pt x="1935" y="2898"/>
                  </a:cubicBezTo>
                  <a:cubicBezTo>
                    <a:pt x="3956" y="2899"/>
                    <a:pt x="3956" y="2899"/>
                    <a:pt x="3956" y="2899"/>
                  </a:cubicBezTo>
                  <a:cubicBezTo>
                    <a:pt x="3956" y="3438"/>
                    <a:pt x="3956" y="3438"/>
                    <a:pt x="3956" y="3438"/>
                  </a:cubicBezTo>
                  <a:cubicBezTo>
                    <a:pt x="3956" y="3511"/>
                    <a:pt x="4043" y="3550"/>
                    <a:pt x="4098" y="3502"/>
                  </a:cubicBezTo>
                  <a:cubicBezTo>
                    <a:pt x="5421" y="2341"/>
                    <a:pt x="5421" y="2341"/>
                    <a:pt x="5421" y="2341"/>
                  </a:cubicBezTo>
                  <a:cubicBezTo>
                    <a:pt x="5440" y="2324"/>
                    <a:pt x="5440" y="2295"/>
                    <a:pt x="5421" y="2279"/>
                  </a:cubicBezTo>
                  <a:close/>
                </a:path>
              </a:pathLst>
            </a:custGeom>
            <a:grpFill/>
            <a:ln w="1524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8" name="Freeform 61"/>
            <p:cNvSpPr>
              <a:spLocks noEditPoints="1"/>
            </p:cNvSpPr>
            <p:nvPr/>
          </p:nvSpPr>
          <p:spPr bwMode="auto">
            <a:xfrm>
              <a:off x="5010151" y="5116513"/>
              <a:ext cx="47625" cy="47625"/>
            </a:xfrm>
            <a:custGeom>
              <a:avLst/>
              <a:gdLst>
                <a:gd name="T0" fmla="*/ 300 w 600"/>
                <a:gd name="T1" fmla="*/ 0 h 600"/>
                <a:gd name="T2" fmla="*/ 0 w 600"/>
                <a:gd name="T3" fmla="*/ 300 h 600"/>
                <a:gd name="T4" fmla="*/ 300 w 600"/>
                <a:gd name="T5" fmla="*/ 600 h 600"/>
                <a:gd name="T6" fmla="*/ 600 w 600"/>
                <a:gd name="T7" fmla="*/ 300 h 600"/>
                <a:gd name="T8" fmla="*/ 300 w 600"/>
                <a:gd name="T9" fmla="*/ 0 h 600"/>
                <a:gd name="T10" fmla="*/ 300 w 600"/>
                <a:gd name="T11" fmla="*/ 500 h 600"/>
                <a:gd name="T12" fmla="*/ 100 w 600"/>
                <a:gd name="T13" fmla="*/ 300 h 600"/>
                <a:gd name="T14" fmla="*/ 300 w 600"/>
                <a:gd name="T15" fmla="*/ 100 h 600"/>
                <a:gd name="T16" fmla="*/ 500 w 600"/>
                <a:gd name="T17" fmla="*/ 300 h 600"/>
                <a:gd name="T18" fmla="*/ 300 w 600"/>
                <a:gd name="T19" fmla="*/ 5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0" h="600"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6"/>
                    <a:pt x="135" y="600"/>
                    <a:pt x="300" y="600"/>
                  </a:cubicBezTo>
                  <a:cubicBezTo>
                    <a:pt x="466" y="600"/>
                    <a:pt x="600" y="466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  <a:moveTo>
                    <a:pt x="300" y="500"/>
                  </a:moveTo>
                  <a:cubicBezTo>
                    <a:pt x="190" y="500"/>
                    <a:pt x="100" y="410"/>
                    <a:pt x="100" y="300"/>
                  </a:cubicBezTo>
                  <a:cubicBezTo>
                    <a:pt x="100" y="190"/>
                    <a:pt x="190" y="100"/>
                    <a:pt x="300" y="100"/>
                  </a:cubicBezTo>
                  <a:cubicBezTo>
                    <a:pt x="411" y="100"/>
                    <a:pt x="500" y="190"/>
                    <a:pt x="500" y="300"/>
                  </a:cubicBezTo>
                  <a:cubicBezTo>
                    <a:pt x="500" y="410"/>
                    <a:pt x="411" y="500"/>
                    <a:pt x="300" y="500"/>
                  </a:cubicBezTo>
                  <a:close/>
                </a:path>
              </a:pathLst>
            </a:custGeom>
            <a:grpFill/>
            <a:ln w="1524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9" name="Freeform 62"/>
            <p:cNvSpPr>
              <a:spLocks/>
            </p:cNvSpPr>
            <p:nvPr/>
          </p:nvSpPr>
          <p:spPr bwMode="auto">
            <a:xfrm>
              <a:off x="5133975" y="5094287"/>
              <a:ext cx="69850" cy="7937"/>
            </a:xfrm>
            <a:custGeom>
              <a:avLst/>
              <a:gdLst>
                <a:gd name="T0" fmla="*/ 818 w 868"/>
                <a:gd name="T1" fmla="*/ 100 h 100"/>
                <a:gd name="T2" fmla="*/ 50 w 868"/>
                <a:gd name="T3" fmla="*/ 100 h 100"/>
                <a:gd name="T4" fmla="*/ 0 w 868"/>
                <a:gd name="T5" fmla="*/ 50 h 100"/>
                <a:gd name="T6" fmla="*/ 0 w 868"/>
                <a:gd name="T7" fmla="*/ 50 h 100"/>
                <a:gd name="T8" fmla="*/ 50 w 868"/>
                <a:gd name="T9" fmla="*/ 0 h 100"/>
                <a:gd name="T10" fmla="*/ 818 w 868"/>
                <a:gd name="T11" fmla="*/ 0 h 100"/>
                <a:gd name="T12" fmla="*/ 868 w 868"/>
                <a:gd name="T13" fmla="*/ 50 h 100"/>
                <a:gd name="T14" fmla="*/ 868 w 868"/>
                <a:gd name="T15" fmla="*/ 50 h 100"/>
                <a:gd name="T16" fmla="*/ 818 w 868"/>
                <a:gd name="T1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8" h="100">
                  <a:moveTo>
                    <a:pt x="818" y="100"/>
                  </a:moveTo>
                  <a:cubicBezTo>
                    <a:pt x="50" y="100"/>
                    <a:pt x="50" y="100"/>
                    <a:pt x="50" y="100"/>
                  </a:cubicBezTo>
                  <a:cubicBezTo>
                    <a:pt x="22" y="100"/>
                    <a:pt x="0" y="78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46" y="0"/>
                    <a:pt x="868" y="23"/>
                    <a:pt x="868" y="50"/>
                  </a:cubicBezTo>
                  <a:cubicBezTo>
                    <a:pt x="868" y="50"/>
                    <a:pt x="868" y="50"/>
                    <a:pt x="868" y="50"/>
                  </a:cubicBezTo>
                  <a:cubicBezTo>
                    <a:pt x="868" y="78"/>
                    <a:pt x="846" y="100"/>
                    <a:pt x="818" y="100"/>
                  </a:cubicBezTo>
                  <a:close/>
                </a:path>
              </a:pathLst>
            </a:custGeom>
            <a:grpFill/>
            <a:ln w="1524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0" name="Freeform 63"/>
            <p:cNvSpPr>
              <a:spLocks noEditPoints="1"/>
            </p:cNvSpPr>
            <p:nvPr/>
          </p:nvSpPr>
          <p:spPr bwMode="auto">
            <a:xfrm>
              <a:off x="5114926" y="5084763"/>
              <a:ext cx="26988" cy="28575"/>
            </a:xfrm>
            <a:custGeom>
              <a:avLst/>
              <a:gdLst>
                <a:gd name="T0" fmla="*/ 180 w 360"/>
                <a:gd name="T1" fmla="*/ 0 h 360"/>
                <a:gd name="T2" fmla="*/ 0 w 360"/>
                <a:gd name="T3" fmla="*/ 180 h 360"/>
                <a:gd name="T4" fmla="*/ 180 w 360"/>
                <a:gd name="T5" fmla="*/ 360 h 360"/>
                <a:gd name="T6" fmla="*/ 360 w 360"/>
                <a:gd name="T7" fmla="*/ 180 h 360"/>
                <a:gd name="T8" fmla="*/ 180 w 360"/>
                <a:gd name="T9" fmla="*/ 0 h 360"/>
                <a:gd name="T10" fmla="*/ 180 w 360"/>
                <a:gd name="T11" fmla="*/ 260 h 360"/>
                <a:gd name="T12" fmla="*/ 100 w 360"/>
                <a:gd name="T13" fmla="*/ 180 h 360"/>
                <a:gd name="T14" fmla="*/ 180 w 360"/>
                <a:gd name="T15" fmla="*/ 100 h 360"/>
                <a:gd name="T16" fmla="*/ 260 w 360"/>
                <a:gd name="T17" fmla="*/ 180 h 360"/>
                <a:gd name="T18" fmla="*/ 180 w 360"/>
                <a:gd name="T19" fmla="*/ 2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180" y="0"/>
                  </a:moveTo>
                  <a:cubicBezTo>
                    <a:pt x="81" y="0"/>
                    <a:pt x="0" y="81"/>
                    <a:pt x="0" y="180"/>
                  </a:cubicBezTo>
                  <a:cubicBezTo>
                    <a:pt x="0" y="280"/>
                    <a:pt x="81" y="360"/>
                    <a:pt x="180" y="360"/>
                  </a:cubicBezTo>
                  <a:cubicBezTo>
                    <a:pt x="279" y="360"/>
                    <a:pt x="360" y="280"/>
                    <a:pt x="360" y="180"/>
                  </a:cubicBezTo>
                  <a:cubicBezTo>
                    <a:pt x="360" y="81"/>
                    <a:pt x="279" y="0"/>
                    <a:pt x="180" y="0"/>
                  </a:cubicBezTo>
                  <a:close/>
                  <a:moveTo>
                    <a:pt x="180" y="260"/>
                  </a:moveTo>
                  <a:cubicBezTo>
                    <a:pt x="136" y="260"/>
                    <a:pt x="100" y="225"/>
                    <a:pt x="100" y="180"/>
                  </a:cubicBezTo>
                  <a:cubicBezTo>
                    <a:pt x="100" y="136"/>
                    <a:pt x="136" y="100"/>
                    <a:pt x="180" y="100"/>
                  </a:cubicBezTo>
                  <a:cubicBezTo>
                    <a:pt x="224" y="100"/>
                    <a:pt x="260" y="136"/>
                    <a:pt x="260" y="180"/>
                  </a:cubicBezTo>
                  <a:cubicBezTo>
                    <a:pt x="260" y="225"/>
                    <a:pt x="224" y="260"/>
                    <a:pt x="180" y="260"/>
                  </a:cubicBezTo>
                  <a:close/>
                </a:path>
              </a:pathLst>
            </a:custGeom>
            <a:grpFill/>
            <a:ln w="1524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1" name="Freeform 64"/>
            <p:cNvSpPr>
              <a:spLocks/>
            </p:cNvSpPr>
            <p:nvPr/>
          </p:nvSpPr>
          <p:spPr bwMode="auto">
            <a:xfrm>
              <a:off x="5053013" y="5008563"/>
              <a:ext cx="68263" cy="7937"/>
            </a:xfrm>
            <a:custGeom>
              <a:avLst/>
              <a:gdLst>
                <a:gd name="T0" fmla="*/ 50 w 868"/>
                <a:gd name="T1" fmla="*/ 0 h 100"/>
                <a:gd name="T2" fmla="*/ 818 w 868"/>
                <a:gd name="T3" fmla="*/ 0 h 100"/>
                <a:gd name="T4" fmla="*/ 868 w 868"/>
                <a:gd name="T5" fmla="*/ 50 h 100"/>
                <a:gd name="T6" fmla="*/ 868 w 868"/>
                <a:gd name="T7" fmla="*/ 50 h 100"/>
                <a:gd name="T8" fmla="*/ 818 w 868"/>
                <a:gd name="T9" fmla="*/ 100 h 100"/>
                <a:gd name="T10" fmla="*/ 50 w 868"/>
                <a:gd name="T11" fmla="*/ 100 h 100"/>
                <a:gd name="T12" fmla="*/ 0 w 868"/>
                <a:gd name="T13" fmla="*/ 50 h 100"/>
                <a:gd name="T14" fmla="*/ 0 w 868"/>
                <a:gd name="T15" fmla="*/ 50 h 100"/>
                <a:gd name="T16" fmla="*/ 50 w 868"/>
                <a:gd name="T1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8" h="100">
                  <a:moveTo>
                    <a:pt x="50" y="0"/>
                  </a:moveTo>
                  <a:cubicBezTo>
                    <a:pt x="818" y="0"/>
                    <a:pt x="818" y="0"/>
                    <a:pt x="818" y="0"/>
                  </a:cubicBezTo>
                  <a:cubicBezTo>
                    <a:pt x="846" y="0"/>
                    <a:pt x="868" y="22"/>
                    <a:pt x="868" y="50"/>
                  </a:cubicBezTo>
                  <a:cubicBezTo>
                    <a:pt x="868" y="50"/>
                    <a:pt x="868" y="50"/>
                    <a:pt x="868" y="50"/>
                  </a:cubicBezTo>
                  <a:cubicBezTo>
                    <a:pt x="868" y="77"/>
                    <a:pt x="846" y="100"/>
                    <a:pt x="818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22" y="100"/>
                    <a:pt x="0" y="77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grpFill/>
            <a:ln w="1524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2" name="Freeform 65"/>
            <p:cNvSpPr>
              <a:spLocks noEditPoints="1"/>
            </p:cNvSpPr>
            <p:nvPr/>
          </p:nvSpPr>
          <p:spPr bwMode="auto">
            <a:xfrm>
              <a:off x="5113338" y="4999038"/>
              <a:ext cx="28575" cy="28575"/>
            </a:xfrm>
            <a:custGeom>
              <a:avLst/>
              <a:gdLst>
                <a:gd name="T0" fmla="*/ 180 w 360"/>
                <a:gd name="T1" fmla="*/ 360 h 360"/>
                <a:gd name="T2" fmla="*/ 360 w 360"/>
                <a:gd name="T3" fmla="*/ 180 h 360"/>
                <a:gd name="T4" fmla="*/ 180 w 360"/>
                <a:gd name="T5" fmla="*/ 0 h 360"/>
                <a:gd name="T6" fmla="*/ 0 w 360"/>
                <a:gd name="T7" fmla="*/ 180 h 360"/>
                <a:gd name="T8" fmla="*/ 180 w 360"/>
                <a:gd name="T9" fmla="*/ 360 h 360"/>
                <a:gd name="T10" fmla="*/ 180 w 360"/>
                <a:gd name="T11" fmla="*/ 100 h 360"/>
                <a:gd name="T12" fmla="*/ 260 w 360"/>
                <a:gd name="T13" fmla="*/ 180 h 360"/>
                <a:gd name="T14" fmla="*/ 180 w 360"/>
                <a:gd name="T15" fmla="*/ 260 h 360"/>
                <a:gd name="T16" fmla="*/ 100 w 360"/>
                <a:gd name="T17" fmla="*/ 180 h 360"/>
                <a:gd name="T18" fmla="*/ 180 w 360"/>
                <a:gd name="T19" fmla="*/ 10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180" y="360"/>
                  </a:moveTo>
                  <a:cubicBezTo>
                    <a:pt x="279" y="360"/>
                    <a:pt x="360" y="279"/>
                    <a:pt x="360" y="180"/>
                  </a:cubicBezTo>
                  <a:cubicBezTo>
                    <a:pt x="360" y="80"/>
                    <a:pt x="279" y="0"/>
                    <a:pt x="180" y="0"/>
                  </a:cubicBezTo>
                  <a:cubicBezTo>
                    <a:pt x="81" y="0"/>
                    <a:pt x="0" y="80"/>
                    <a:pt x="0" y="180"/>
                  </a:cubicBezTo>
                  <a:cubicBezTo>
                    <a:pt x="0" y="279"/>
                    <a:pt x="81" y="360"/>
                    <a:pt x="180" y="360"/>
                  </a:cubicBezTo>
                  <a:close/>
                  <a:moveTo>
                    <a:pt x="180" y="100"/>
                  </a:moveTo>
                  <a:cubicBezTo>
                    <a:pt x="224" y="100"/>
                    <a:pt x="260" y="136"/>
                    <a:pt x="260" y="180"/>
                  </a:cubicBezTo>
                  <a:cubicBezTo>
                    <a:pt x="260" y="224"/>
                    <a:pt x="224" y="260"/>
                    <a:pt x="180" y="260"/>
                  </a:cubicBezTo>
                  <a:cubicBezTo>
                    <a:pt x="136" y="260"/>
                    <a:pt x="100" y="224"/>
                    <a:pt x="100" y="180"/>
                  </a:cubicBezTo>
                  <a:cubicBezTo>
                    <a:pt x="100" y="136"/>
                    <a:pt x="136" y="100"/>
                    <a:pt x="180" y="100"/>
                  </a:cubicBezTo>
                  <a:close/>
                </a:path>
              </a:pathLst>
            </a:custGeom>
            <a:grpFill/>
            <a:ln w="1524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4869078" y="3159069"/>
            <a:ext cx="377188" cy="368551"/>
            <a:chOff x="5781675" y="3200400"/>
            <a:chExt cx="415925" cy="406401"/>
          </a:xfrm>
        </p:grpSpPr>
        <p:sp>
          <p:nvSpPr>
            <p:cNvPr id="137" name="Freeform 111"/>
            <p:cNvSpPr>
              <a:spLocks/>
            </p:cNvSpPr>
            <p:nvPr/>
          </p:nvSpPr>
          <p:spPr bwMode="auto">
            <a:xfrm>
              <a:off x="5781675" y="3433763"/>
              <a:ext cx="122237" cy="173038"/>
            </a:xfrm>
            <a:custGeom>
              <a:avLst/>
              <a:gdLst>
                <a:gd name="T0" fmla="*/ 77 w 77"/>
                <a:gd name="T1" fmla="*/ 93 h 109"/>
                <a:gd name="T2" fmla="*/ 41 w 77"/>
                <a:gd name="T3" fmla="*/ 109 h 109"/>
                <a:gd name="T4" fmla="*/ 0 w 77"/>
                <a:gd name="T5" fmla="*/ 15 h 109"/>
                <a:gd name="T6" fmla="*/ 36 w 77"/>
                <a:gd name="T7" fmla="*/ 0 h 109"/>
                <a:gd name="T8" fmla="*/ 77 w 77"/>
                <a:gd name="T9" fmla="*/ 9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09">
                  <a:moveTo>
                    <a:pt x="77" y="93"/>
                  </a:moveTo>
                  <a:lnTo>
                    <a:pt x="41" y="109"/>
                  </a:lnTo>
                  <a:lnTo>
                    <a:pt x="0" y="15"/>
                  </a:lnTo>
                  <a:lnTo>
                    <a:pt x="36" y="0"/>
                  </a:lnTo>
                  <a:lnTo>
                    <a:pt x="77" y="93"/>
                  </a:ln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8" name="Line 112"/>
            <p:cNvSpPr>
              <a:spLocks noChangeShapeType="1"/>
            </p:cNvSpPr>
            <p:nvPr/>
          </p:nvSpPr>
          <p:spPr bwMode="auto">
            <a:xfrm flipH="1" flipV="1">
              <a:off x="5853113" y="3544888"/>
              <a:ext cx="9525" cy="20638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9" name="Freeform 113"/>
            <p:cNvSpPr>
              <a:spLocks/>
            </p:cNvSpPr>
            <p:nvPr/>
          </p:nvSpPr>
          <p:spPr bwMode="auto">
            <a:xfrm>
              <a:off x="5857875" y="3200400"/>
              <a:ext cx="315912" cy="228600"/>
            </a:xfrm>
            <a:custGeom>
              <a:avLst/>
              <a:gdLst>
                <a:gd name="T0" fmla="*/ 125 w 750"/>
                <a:gd name="T1" fmla="*/ 478 h 540"/>
                <a:gd name="T2" fmla="*/ 125 w 750"/>
                <a:gd name="T3" fmla="*/ 478 h 540"/>
                <a:gd name="T4" fmla="*/ 73 w 750"/>
                <a:gd name="T5" fmla="*/ 443 h 540"/>
                <a:gd name="T6" fmla="*/ 0 w 750"/>
                <a:gd name="T7" fmla="*/ 443 h 540"/>
                <a:gd name="T8" fmla="*/ 0 w 750"/>
                <a:gd name="T9" fmla="*/ 307 h 540"/>
                <a:gd name="T10" fmla="*/ 73 w 750"/>
                <a:gd name="T11" fmla="*/ 307 h 540"/>
                <a:gd name="T12" fmla="*/ 126 w 750"/>
                <a:gd name="T13" fmla="*/ 272 h 540"/>
                <a:gd name="T14" fmla="*/ 126 w 750"/>
                <a:gd name="T15" fmla="*/ 272 h 540"/>
                <a:gd name="T16" fmla="*/ 113 w 750"/>
                <a:gd name="T17" fmla="*/ 210 h 540"/>
                <a:gd name="T18" fmla="*/ 62 w 750"/>
                <a:gd name="T19" fmla="*/ 158 h 540"/>
                <a:gd name="T20" fmla="*/ 158 w 750"/>
                <a:gd name="T21" fmla="*/ 62 h 540"/>
                <a:gd name="T22" fmla="*/ 210 w 750"/>
                <a:gd name="T23" fmla="*/ 113 h 540"/>
                <a:gd name="T24" fmla="*/ 272 w 750"/>
                <a:gd name="T25" fmla="*/ 126 h 540"/>
                <a:gd name="T26" fmla="*/ 272 w 750"/>
                <a:gd name="T27" fmla="*/ 126 h 540"/>
                <a:gd name="T28" fmla="*/ 307 w 750"/>
                <a:gd name="T29" fmla="*/ 73 h 540"/>
                <a:gd name="T30" fmla="*/ 307 w 750"/>
                <a:gd name="T31" fmla="*/ 0 h 540"/>
                <a:gd name="T32" fmla="*/ 443 w 750"/>
                <a:gd name="T33" fmla="*/ 0 h 540"/>
                <a:gd name="T34" fmla="*/ 443 w 750"/>
                <a:gd name="T35" fmla="*/ 73 h 540"/>
                <a:gd name="T36" fmla="*/ 478 w 750"/>
                <a:gd name="T37" fmla="*/ 126 h 540"/>
                <a:gd name="T38" fmla="*/ 478 w 750"/>
                <a:gd name="T39" fmla="*/ 126 h 540"/>
                <a:gd name="T40" fmla="*/ 540 w 750"/>
                <a:gd name="T41" fmla="*/ 113 h 540"/>
                <a:gd name="T42" fmla="*/ 592 w 750"/>
                <a:gd name="T43" fmla="*/ 62 h 540"/>
                <a:gd name="T44" fmla="*/ 688 w 750"/>
                <a:gd name="T45" fmla="*/ 158 h 540"/>
                <a:gd name="T46" fmla="*/ 637 w 750"/>
                <a:gd name="T47" fmla="*/ 210 h 540"/>
                <a:gd name="T48" fmla="*/ 624 w 750"/>
                <a:gd name="T49" fmla="*/ 272 h 540"/>
                <a:gd name="T50" fmla="*/ 624 w 750"/>
                <a:gd name="T51" fmla="*/ 272 h 540"/>
                <a:gd name="T52" fmla="*/ 677 w 750"/>
                <a:gd name="T53" fmla="*/ 307 h 540"/>
                <a:gd name="T54" fmla="*/ 750 w 750"/>
                <a:gd name="T55" fmla="*/ 307 h 540"/>
                <a:gd name="T56" fmla="*/ 750 w 750"/>
                <a:gd name="T57" fmla="*/ 443 h 540"/>
                <a:gd name="T58" fmla="*/ 677 w 750"/>
                <a:gd name="T59" fmla="*/ 443 h 540"/>
                <a:gd name="T60" fmla="*/ 624 w 750"/>
                <a:gd name="T61" fmla="*/ 478 h 540"/>
                <a:gd name="T62" fmla="*/ 624 w 750"/>
                <a:gd name="T63" fmla="*/ 478 h 540"/>
                <a:gd name="T64" fmla="*/ 637 w 750"/>
                <a:gd name="T65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50" h="540">
                  <a:moveTo>
                    <a:pt x="125" y="478"/>
                  </a:moveTo>
                  <a:cubicBezTo>
                    <a:pt x="125" y="478"/>
                    <a:pt x="125" y="478"/>
                    <a:pt x="125" y="478"/>
                  </a:cubicBezTo>
                  <a:cubicBezTo>
                    <a:pt x="117" y="457"/>
                    <a:pt x="96" y="443"/>
                    <a:pt x="73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73" y="307"/>
                    <a:pt x="73" y="307"/>
                    <a:pt x="73" y="307"/>
                  </a:cubicBezTo>
                  <a:cubicBezTo>
                    <a:pt x="96" y="307"/>
                    <a:pt x="117" y="293"/>
                    <a:pt x="126" y="272"/>
                  </a:cubicBezTo>
                  <a:cubicBezTo>
                    <a:pt x="126" y="272"/>
                    <a:pt x="126" y="272"/>
                    <a:pt x="126" y="272"/>
                  </a:cubicBezTo>
                  <a:cubicBezTo>
                    <a:pt x="134" y="250"/>
                    <a:pt x="130" y="226"/>
                    <a:pt x="113" y="210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158" y="62"/>
                    <a:pt x="158" y="62"/>
                    <a:pt x="158" y="62"/>
                  </a:cubicBezTo>
                  <a:cubicBezTo>
                    <a:pt x="210" y="113"/>
                    <a:pt x="210" y="113"/>
                    <a:pt x="210" y="113"/>
                  </a:cubicBezTo>
                  <a:cubicBezTo>
                    <a:pt x="226" y="130"/>
                    <a:pt x="250" y="134"/>
                    <a:pt x="272" y="126"/>
                  </a:cubicBezTo>
                  <a:cubicBezTo>
                    <a:pt x="272" y="126"/>
                    <a:pt x="272" y="126"/>
                    <a:pt x="272" y="126"/>
                  </a:cubicBezTo>
                  <a:cubicBezTo>
                    <a:pt x="293" y="117"/>
                    <a:pt x="307" y="96"/>
                    <a:pt x="307" y="73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443" y="0"/>
                    <a:pt x="443" y="0"/>
                    <a:pt x="443" y="0"/>
                  </a:cubicBezTo>
                  <a:cubicBezTo>
                    <a:pt x="443" y="73"/>
                    <a:pt x="443" y="73"/>
                    <a:pt x="443" y="73"/>
                  </a:cubicBezTo>
                  <a:cubicBezTo>
                    <a:pt x="443" y="96"/>
                    <a:pt x="457" y="117"/>
                    <a:pt x="478" y="126"/>
                  </a:cubicBezTo>
                  <a:cubicBezTo>
                    <a:pt x="478" y="126"/>
                    <a:pt x="478" y="126"/>
                    <a:pt x="478" y="126"/>
                  </a:cubicBezTo>
                  <a:cubicBezTo>
                    <a:pt x="499" y="134"/>
                    <a:pt x="524" y="130"/>
                    <a:pt x="540" y="113"/>
                  </a:cubicBezTo>
                  <a:cubicBezTo>
                    <a:pt x="592" y="62"/>
                    <a:pt x="592" y="62"/>
                    <a:pt x="592" y="62"/>
                  </a:cubicBezTo>
                  <a:cubicBezTo>
                    <a:pt x="688" y="158"/>
                    <a:pt x="688" y="158"/>
                    <a:pt x="688" y="158"/>
                  </a:cubicBezTo>
                  <a:cubicBezTo>
                    <a:pt x="637" y="210"/>
                    <a:pt x="637" y="210"/>
                    <a:pt x="637" y="210"/>
                  </a:cubicBezTo>
                  <a:cubicBezTo>
                    <a:pt x="620" y="226"/>
                    <a:pt x="615" y="250"/>
                    <a:pt x="624" y="272"/>
                  </a:cubicBezTo>
                  <a:cubicBezTo>
                    <a:pt x="624" y="272"/>
                    <a:pt x="624" y="272"/>
                    <a:pt x="624" y="272"/>
                  </a:cubicBezTo>
                  <a:cubicBezTo>
                    <a:pt x="633" y="293"/>
                    <a:pt x="654" y="307"/>
                    <a:pt x="677" y="307"/>
                  </a:cubicBezTo>
                  <a:cubicBezTo>
                    <a:pt x="750" y="307"/>
                    <a:pt x="750" y="307"/>
                    <a:pt x="750" y="307"/>
                  </a:cubicBezTo>
                  <a:cubicBezTo>
                    <a:pt x="750" y="443"/>
                    <a:pt x="750" y="443"/>
                    <a:pt x="750" y="443"/>
                  </a:cubicBezTo>
                  <a:cubicBezTo>
                    <a:pt x="677" y="443"/>
                    <a:pt x="677" y="443"/>
                    <a:pt x="677" y="443"/>
                  </a:cubicBezTo>
                  <a:cubicBezTo>
                    <a:pt x="654" y="443"/>
                    <a:pt x="633" y="457"/>
                    <a:pt x="624" y="478"/>
                  </a:cubicBezTo>
                  <a:cubicBezTo>
                    <a:pt x="624" y="478"/>
                    <a:pt x="624" y="478"/>
                    <a:pt x="624" y="478"/>
                  </a:cubicBezTo>
                  <a:cubicBezTo>
                    <a:pt x="615" y="500"/>
                    <a:pt x="620" y="524"/>
                    <a:pt x="637" y="540"/>
                  </a:cubicBez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0" name="Freeform 114"/>
            <p:cNvSpPr>
              <a:spLocks/>
            </p:cNvSpPr>
            <p:nvPr/>
          </p:nvSpPr>
          <p:spPr bwMode="auto">
            <a:xfrm>
              <a:off x="5962650" y="3305175"/>
              <a:ext cx="106362" cy="90488"/>
            </a:xfrm>
            <a:custGeom>
              <a:avLst/>
              <a:gdLst>
                <a:gd name="T0" fmla="*/ 216 w 252"/>
                <a:gd name="T1" fmla="*/ 213 h 213"/>
                <a:gd name="T2" fmla="*/ 252 w 252"/>
                <a:gd name="T3" fmla="*/ 126 h 213"/>
                <a:gd name="T4" fmla="*/ 126 w 252"/>
                <a:gd name="T5" fmla="*/ 0 h 213"/>
                <a:gd name="T6" fmla="*/ 0 w 252"/>
                <a:gd name="T7" fmla="*/ 126 h 213"/>
                <a:gd name="T8" fmla="*/ 35 w 252"/>
                <a:gd name="T9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213">
                  <a:moveTo>
                    <a:pt x="216" y="213"/>
                  </a:moveTo>
                  <a:cubicBezTo>
                    <a:pt x="238" y="191"/>
                    <a:pt x="252" y="160"/>
                    <a:pt x="252" y="126"/>
                  </a:cubicBezTo>
                  <a:cubicBezTo>
                    <a:pt x="252" y="56"/>
                    <a:pt x="195" y="0"/>
                    <a:pt x="126" y="0"/>
                  </a:cubicBezTo>
                  <a:cubicBezTo>
                    <a:pt x="56" y="0"/>
                    <a:pt x="0" y="56"/>
                    <a:pt x="0" y="126"/>
                  </a:cubicBezTo>
                  <a:cubicBezTo>
                    <a:pt x="0" y="160"/>
                    <a:pt x="13" y="191"/>
                    <a:pt x="35" y="213"/>
                  </a:cubicBez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1" name="Freeform 115"/>
            <p:cNvSpPr>
              <a:spLocks/>
            </p:cNvSpPr>
            <p:nvPr/>
          </p:nvSpPr>
          <p:spPr bwMode="auto">
            <a:xfrm>
              <a:off x="5892800" y="3438525"/>
              <a:ext cx="304800" cy="122238"/>
            </a:xfrm>
            <a:custGeom>
              <a:avLst/>
              <a:gdLst>
                <a:gd name="T0" fmla="*/ 0 w 724"/>
                <a:gd name="T1" fmla="*/ 286 h 286"/>
                <a:gd name="T2" fmla="*/ 145 w 724"/>
                <a:gd name="T3" fmla="*/ 286 h 286"/>
                <a:gd name="T4" fmla="*/ 170 w 724"/>
                <a:gd name="T5" fmla="*/ 285 h 286"/>
                <a:gd name="T6" fmla="*/ 400 w 724"/>
                <a:gd name="T7" fmla="*/ 255 h 286"/>
                <a:gd name="T8" fmla="*/ 490 w 724"/>
                <a:gd name="T9" fmla="*/ 220 h 286"/>
                <a:gd name="T10" fmla="*/ 713 w 724"/>
                <a:gd name="T11" fmla="*/ 61 h 286"/>
                <a:gd name="T12" fmla="*/ 712 w 724"/>
                <a:gd name="T13" fmla="*/ 28 h 286"/>
                <a:gd name="T14" fmla="*/ 712 w 724"/>
                <a:gd name="T15" fmla="*/ 28 h 286"/>
                <a:gd name="T16" fmla="*/ 582 w 724"/>
                <a:gd name="T17" fmla="*/ 22 h 286"/>
                <a:gd name="T18" fmla="*/ 490 w 724"/>
                <a:gd name="T19" fmla="*/ 70 h 286"/>
                <a:gd name="T20" fmla="*/ 397 w 724"/>
                <a:gd name="T21" fmla="*/ 93 h 286"/>
                <a:gd name="T22" fmla="*/ 378 w 724"/>
                <a:gd name="T23" fmla="*/ 93 h 286"/>
                <a:gd name="T24" fmla="*/ 247 w 724"/>
                <a:gd name="T25" fmla="*/ 93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4" h="286">
                  <a:moveTo>
                    <a:pt x="0" y="286"/>
                  </a:moveTo>
                  <a:cubicBezTo>
                    <a:pt x="145" y="286"/>
                    <a:pt x="145" y="286"/>
                    <a:pt x="145" y="286"/>
                  </a:cubicBezTo>
                  <a:cubicBezTo>
                    <a:pt x="153" y="286"/>
                    <a:pt x="162" y="286"/>
                    <a:pt x="170" y="285"/>
                  </a:cubicBezTo>
                  <a:cubicBezTo>
                    <a:pt x="400" y="255"/>
                    <a:pt x="400" y="255"/>
                    <a:pt x="400" y="255"/>
                  </a:cubicBezTo>
                  <a:cubicBezTo>
                    <a:pt x="432" y="251"/>
                    <a:pt x="463" y="239"/>
                    <a:pt x="490" y="220"/>
                  </a:cubicBezTo>
                  <a:cubicBezTo>
                    <a:pt x="713" y="61"/>
                    <a:pt x="713" y="61"/>
                    <a:pt x="713" y="61"/>
                  </a:cubicBezTo>
                  <a:cubicBezTo>
                    <a:pt x="724" y="53"/>
                    <a:pt x="724" y="36"/>
                    <a:pt x="712" y="28"/>
                  </a:cubicBezTo>
                  <a:cubicBezTo>
                    <a:pt x="712" y="28"/>
                    <a:pt x="712" y="28"/>
                    <a:pt x="712" y="28"/>
                  </a:cubicBezTo>
                  <a:cubicBezTo>
                    <a:pt x="673" y="2"/>
                    <a:pt x="623" y="0"/>
                    <a:pt x="582" y="22"/>
                  </a:cubicBezTo>
                  <a:cubicBezTo>
                    <a:pt x="490" y="70"/>
                    <a:pt x="490" y="70"/>
                    <a:pt x="490" y="70"/>
                  </a:cubicBezTo>
                  <a:cubicBezTo>
                    <a:pt x="461" y="85"/>
                    <a:pt x="429" y="93"/>
                    <a:pt x="397" y="93"/>
                  </a:cubicBezTo>
                  <a:cubicBezTo>
                    <a:pt x="378" y="93"/>
                    <a:pt x="378" y="93"/>
                    <a:pt x="378" y="93"/>
                  </a:cubicBezTo>
                  <a:cubicBezTo>
                    <a:pt x="247" y="93"/>
                    <a:pt x="247" y="93"/>
                    <a:pt x="247" y="93"/>
                  </a:cubicBez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2" name="Freeform 116"/>
            <p:cNvSpPr>
              <a:spLocks/>
            </p:cNvSpPr>
            <p:nvPr/>
          </p:nvSpPr>
          <p:spPr bwMode="auto">
            <a:xfrm>
              <a:off x="5845175" y="3424238"/>
              <a:ext cx="206375" cy="53975"/>
            </a:xfrm>
            <a:custGeom>
              <a:avLst/>
              <a:gdLst>
                <a:gd name="T0" fmla="*/ 245 w 490"/>
                <a:gd name="T1" fmla="*/ 127 h 127"/>
                <a:gd name="T2" fmla="*/ 359 w 490"/>
                <a:gd name="T3" fmla="*/ 127 h 127"/>
                <a:gd name="T4" fmla="*/ 383 w 490"/>
                <a:gd name="T5" fmla="*/ 127 h 127"/>
                <a:gd name="T6" fmla="*/ 490 w 490"/>
                <a:gd name="T7" fmla="*/ 20 h 127"/>
                <a:gd name="T8" fmla="*/ 490 w 490"/>
                <a:gd name="T9" fmla="*/ 20 h 127"/>
                <a:gd name="T10" fmla="*/ 470 w 490"/>
                <a:gd name="T11" fmla="*/ 0 h 127"/>
                <a:gd name="T12" fmla="*/ 178 w 490"/>
                <a:gd name="T13" fmla="*/ 0 h 127"/>
                <a:gd name="T14" fmla="*/ 86 w 490"/>
                <a:gd name="T15" fmla="*/ 23 h 127"/>
                <a:gd name="T16" fmla="*/ 0 w 490"/>
                <a:gd name="T17" fmla="*/ 6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0" h="127">
                  <a:moveTo>
                    <a:pt x="245" y="127"/>
                  </a:moveTo>
                  <a:cubicBezTo>
                    <a:pt x="359" y="127"/>
                    <a:pt x="359" y="127"/>
                    <a:pt x="359" y="127"/>
                  </a:cubicBezTo>
                  <a:cubicBezTo>
                    <a:pt x="383" y="127"/>
                    <a:pt x="383" y="127"/>
                    <a:pt x="383" y="127"/>
                  </a:cubicBezTo>
                  <a:cubicBezTo>
                    <a:pt x="442" y="127"/>
                    <a:pt x="490" y="79"/>
                    <a:pt x="490" y="20"/>
                  </a:cubicBezTo>
                  <a:cubicBezTo>
                    <a:pt x="490" y="20"/>
                    <a:pt x="490" y="20"/>
                    <a:pt x="490" y="20"/>
                  </a:cubicBezTo>
                  <a:cubicBezTo>
                    <a:pt x="490" y="9"/>
                    <a:pt x="481" y="0"/>
                    <a:pt x="470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46" y="0"/>
                    <a:pt x="114" y="8"/>
                    <a:pt x="86" y="23"/>
                  </a:cubicBezTo>
                  <a:cubicBezTo>
                    <a:pt x="0" y="68"/>
                    <a:pt x="0" y="68"/>
                    <a:pt x="0" y="68"/>
                  </a:cubicBez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83" name="Group 482"/>
          <p:cNvGrpSpPr/>
          <p:nvPr/>
        </p:nvGrpSpPr>
        <p:grpSpPr>
          <a:xfrm>
            <a:off x="5253362" y="3738857"/>
            <a:ext cx="306981" cy="261110"/>
            <a:chOff x="2603500" y="2917825"/>
            <a:chExt cx="276225" cy="234950"/>
          </a:xfrm>
        </p:grpSpPr>
        <p:sp>
          <p:nvSpPr>
            <p:cNvPr id="484" name="Freeform 102"/>
            <p:cNvSpPr>
              <a:spLocks/>
            </p:cNvSpPr>
            <p:nvPr/>
          </p:nvSpPr>
          <p:spPr bwMode="auto">
            <a:xfrm>
              <a:off x="2603500" y="2917825"/>
              <a:ext cx="246063" cy="204787"/>
            </a:xfrm>
            <a:custGeom>
              <a:avLst/>
              <a:gdLst>
                <a:gd name="T0" fmla="*/ 155 w 155"/>
                <a:gd name="T1" fmla="*/ 46 h 129"/>
                <a:gd name="T2" fmla="*/ 155 w 155"/>
                <a:gd name="T3" fmla="*/ 0 h 129"/>
                <a:gd name="T4" fmla="*/ 0 w 155"/>
                <a:gd name="T5" fmla="*/ 0 h 129"/>
                <a:gd name="T6" fmla="*/ 0 w 155"/>
                <a:gd name="T7" fmla="*/ 129 h 129"/>
                <a:gd name="T8" fmla="*/ 91 w 155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29">
                  <a:moveTo>
                    <a:pt x="155" y="46"/>
                  </a:moveTo>
                  <a:lnTo>
                    <a:pt x="155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91" y="129"/>
                  </a:ln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5" name="Line 103"/>
            <p:cNvSpPr>
              <a:spLocks noChangeShapeType="1"/>
            </p:cNvSpPr>
            <p:nvPr/>
          </p:nvSpPr>
          <p:spPr bwMode="auto">
            <a:xfrm flipH="1">
              <a:off x="2603500" y="2965450"/>
              <a:ext cx="246063" cy="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6" name="Line 104"/>
            <p:cNvSpPr>
              <a:spLocks noChangeShapeType="1"/>
            </p:cNvSpPr>
            <p:nvPr/>
          </p:nvSpPr>
          <p:spPr bwMode="auto">
            <a:xfrm flipH="1">
              <a:off x="2784475" y="2941638"/>
              <a:ext cx="17463" cy="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7" name="Line 105"/>
            <p:cNvSpPr>
              <a:spLocks noChangeShapeType="1"/>
            </p:cNvSpPr>
            <p:nvPr/>
          </p:nvSpPr>
          <p:spPr bwMode="auto">
            <a:xfrm flipH="1">
              <a:off x="2814638" y="2941638"/>
              <a:ext cx="17463" cy="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8" name="Line 106"/>
            <p:cNvSpPr>
              <a:spLocks noChangeShapeType="1"/>
            </p:cNvSpPr>
            <p:nvPr/>
          </p:nvSpPr>
          <p:spPr bwMode="auto">
            <a:xfrm flipH="1">
              <a:off x="2754313" y="2941638"/>
              <a:ext cx="17463" cy="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9" name="Line 107"/>
            <p:cNvSpPr>
              <a:spLocks noChangeShapeType="1"/>
            </p:cNvSpPr>
            <p:nvPr/>
          </p:nvSpPr>
          <p:spPr bwMode="auto">
            <a:xfrm flipH="1">
              <a:off x="2620963" y="2941638"/>
              <a:ext cx="107950" cy="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0" name="Line 108"/>
            <p:cNvSpPr>
              <a:spLocks noChangeShapeType="1"/>
            </p:cNvSpPr>
            <p:nvPr/>
          </p:nvSpPr>
          <p:spPr bwMode="auto">
            <a:xfrm flipH="1">
              <a:off x="2620963" y="2995613"/>
              <a:ext cx="66675" cy="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1" name="Line 109"/>
            <p:cNvSpPr>
              <a:spLocks noChangeShapeType="1"/>
            </p:cNvSpPr>
            <p:nvPr/>
          </p:nvSpPr>
          <p:spPr bwMode="auto">
            <a:xfrm flipH="1">
              <a:off x="2620963" y="3044825"/>
              <a:ext cx="73025" cy="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2" name="Line 110"/>
            <p:cNvSpPr>
              <a:spLocks noChangeShapeType="1"/>
            </p:cNvSpPr>
            <p:nvPr/>
          </p:nvSpPr>
          <p:spPr bwMode="auto">
            <a:xfrm flipH="1">
              <a:off x="2620963" y="3092450"/>
              <a:ext cx="73025" cy="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3" name="Line 111"/>
            <p:cNvSpPr>
              <a:spLocks noChangeShapeType="1"/>
            </p:cNvSpPr>
            <p:nvPr/>
          </p:nvSpPr>
          <p:spPr bwMode="auto">
            <a:xfrm flipH="1">
              <a:off x="2633663" y="3021013"/>
              <a:ext cx="30163" cy="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4" name="Line 112"/>
            <p:cNvSpPr>
              <a:spLocks noChangeShapeType="1"/>
            </p:cNvSpPr>
            <p:nvPr/>
          </p:nvSpPr>
          <p:spPr bwMode="auto">
            <a:xfrm flipH="1">
              <a:off x="2633663" y="3068638"/>
              <a:ext cx="47625" cy="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5" name="Line 113"/>
            <p:cNvSpPr>
              <a:spLocks noChangeShapeType="1"/>
            </p:cNvSpPr>
            <p:nvPr/>
          </p:nvSpPr>
          <p:spPr bwMode="auto">
            <a:xfrm flipH="1">
              <a:off x="2693988" y="3068638"/>
              <a:ext cx="11113" cy="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6" name="Line 114"/>
            <p:cNvSpPr>
              <a:spLocks noChangeShapeType="1"/>
            </p:cNvSpPr>
            <p:nvPr/>
          </p:nvSpPr>
          <p:spPr bwMode="auto">
            <a:xfrm flipH="1">
              <a:off x="2674938" y="3021013"/>
              <a:ext cx="42863" cy="0"/>
            </a:xfrm>
            <a:prstGeom prst="lin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7" name="Freeform 115"/>
            <p:cNvSpPr>
              <a:spLocks/>
            </p:cNvSpPr>
            <p:nvPr/>
          </p:nvSpPr>
          <p:spPr bwMode="auto">
            <a:xfrm>
              <a:off x="2759075" y="3001963"/>
              <a:ext cx="120650" cy="150812"/>
            </a:xfrm>
            <a:custGeom>
              <a:avLst/>
              <a:gdLst>
                <a:gd name="T0" fmla="*/ 40 w 80"/>
                <a:gd name="T1" fmla="*/ 100 h 100"/>
                <a:gd name="T2" fmla="*/ 15 w 80"/>
                <a:gd name="T3" fmla="*/ 83 h 100"/>
                <a:gd name="T4" fmla="*/ 0 w 80"/>
                <a:gd name="T5" fmla="*/ 57 h 100"/>
                <a:gd name="T6" fmla="*/ 0 w 80"/>
                <a:gd name="T7" fmla="*/ 11 h 100"/>
                <a:gd name="T8" fmla="*/ 40 w 80"/>
                <a:gd name="T9" fmla="*/ 0 h 100"/>
                <a:gd name="T10" fmla="*/ 80 w 80"/>
                <a:gd name="T11" fmla="*/ 11 h 100"/>
                <a:gd name="T12" fmla="*/ 80 w 80"/>
                <a:gd name="T13" fmla="*/ 57 h 100"/>
                <a:gd name="T14" fmla="*/ 65 w 80"/>
                <a:gd name="T15" fmla="*/ 83 h 100"/>
                <a:gd name="T16" fmla="*/ 40 w 80"/>
                <a:gd name="T1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00">
                  <a:moveTo>
                    <a:pt x="40" y="100"/>
                  </a:moveTo>
                  <a:cubicBezTo>
                    <a:pt x="15" y="83"/>
                    <a:pt x="15" y="83"/>
                    <a:pt x="15" y="83"/>
                  </a:cubicBezTo>
                  <a:cubicBezTo>
                    <a:pt x="5" y="77"/>
                    <a:pt x="0" y="67"/>
                    <a:pt x="0" y="5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67"/>
                    <a:pt x="75" y="77"/>
                    <a:pt x="65" y="83"/>
                  </a:cubicBezTo>
                  <a:lnTo>
                    <a:pt x="40" y="100"/>
                  </a:ln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98" name="Group 497"/>
          <p:cNvGrpSpPr/>
          <p:nvPr/>
        </p:nvGrpSpPr>
        <p:grpSpPr>
          <a:xfrm>
            <a:off x="5997442" y="2104673"/>
            <a:ext cx="378260" cy="420800"/>
            <a:chOff x="477838" y="2855913"/>
            <a:chExt cx="522287" cy="581025"/>
          </a:xfrm>
          <a:solidFill>
            <a:schemeClr val="accent5"/>
          </a:solidFill>
        </p:grpSpPr>
        <p:sp>
          <p:nvSpPr>
            <p:cNvPr id="499" name="Freeform 5"/>
            <p:cNvSpPr>
              <a:spLocks noEditPoints="1"/>
            </p:cNvSpPr>
            <p:nvPr/>
          </p:nvSpPr>
          <p:spPr bwMode="auto">
            <a:xfrm>
              <a:off x="477838" y="2855913"/>
              <a:ext cx="522287" cy="581025"/>
            </a:xfrm>
            <a:custGeom>
              <a:avLst/>
              <a:gdLst>
                <a:gd name="T0" fmla="*/ 2338 w 2794"/>
                <a:gd name="T1" fmla="*/ 1586 h 3099"/>
                <a:gd name="T2" fmla="*/ 2173 w 2794"/>
                <a:gd name="T3" fmla="*/ 1460 h 3099"/>
                <a:gd name="T4" fmla="*/ 2115 w 2794"/>
                <a:gd name="T5" fmla="*/ 1057 h 3099"/>
                <a:gd name="T6" fmla="*/ 1868 w 2794"/>
                <a:gd name="T7" fmla="*/ 742 h 3099"/>
                <a:gd name="T8" fmla="*/ 1494 w 2794"/>
                <a:gd name="T9" fmla="*/ 596 h 3099"/>
                <a:gd name="T10" fmla="*/ 1096 w 2794"/>
                <a:gd name="T11" fmla="*/ 654 h 3099"/>
                <a:gd name="T12" fmla="*/ 781 w 2794"/>
                <a:gd name="T13" fmla="*/ 902 h 3099"/>
                <a:gd name="T14" fmla="*/ 694 w 2794"/>
                <a:gd name="T15" fmla="*/ 1067 h 3099"/>
                <a:gd name="T16" fmla="*/ 310 w 2794"/>
                <a:gd name="T17" fmla="*/ 635 h 3099"/>
                <a:gd name="T18" fmla="*/ 757 w 2794"/>
                <a:gd name="T19" fmla="*/ 242 h 3099"/>
                <a:gd name="T20" fmla="*/ 213 w 2794"/>
                <a:gd name="T21" fmla="*/ 77 h 3099"/>
                <a:gd name="T22" fmla="*/ 170 w 2794"/>
                <a:gd name="T23" fmla="*/ 630 h 3099"/>
                <a:gd name="T24" fmla="*/ 325 w 2794"/>
                <a:gd name="T25" fmla="*/ 1149 h 3099"/>
                <a:gd name="T26" fmla="*/ 791 w 2794"/>
                <a:gd name="T27" fmla="*/ 1363 h 3099"/>
                <a:gd name="T28" fmla="*/ 873 w 2794"/>
                <a:gd name="T29" fmla="*/ 1668 h 3099"/>
                <a:gd name="T30" fmla="*/ 1096 w 2794"/>
                <a:gd name="T31" fmla="*/ 1891 h 3099"/>
                <a:gd name="T32" fmla="*/ 1402 w 2794"/>
                <a:gd name="T33" fmla="*/ 1974 h 3099"/>
                <a:gd name="T34" fmla="*/ 1703 w 2794"/>
                <a:gd name="T35" fmla="*/ 1891 h 3099"/>
                <a:gd name="T36" fmla="*/ 1926 w 2794"/>
                <a:gd name="T37" fmla="*/ 1668 h 3099"/>
                <a:gd name="T38" fmla="*/ 2231 w 2794"/>
                <a:gd name="T39" fmla="*/ 1566 h 3099"/>
                <a:gd name="T40" fmla="*/ 1780 w 2794"/>
                <a:gd name="T41" fmla="*/ 2323 h 3099"/>
                <a:gd name="T42" fmla="*/ 1761 w 2794"/>
                <a:gd name="T43" fmla="*/ 2391 h 3099"/>
                <a:gd name="T44" fmla="*/ 2260 w 2794"/>
                <a:gd name="T45" fmla="*/ 3094 h 3099"/>
                <a:gd name="T46" fmla="*/ 2770 w 2794"/>
                <a:gd name="T47" fmla="*/ 2891 h 3099"/>
                <a:gd name="T48" fmla="*/ 2750 w 2794"/>
                <a:gd name="T49" fmla="*/ 2318 h 3099"/>
                <a:gd name="T50" fmla="*/ 170 w 2794"/>
                <a:gd name="T51" fmla="*/ 402 h 3099"/>
                <a:gd name="T52" fmla="*/ 194 w 2794"/>
                <a:gd name="T53" fmla="*/ 281 h 3099"/>
                <a:gd name="T54" fmla="*/ 529 w 2794"/>
                <a:gd name="T55" fmla="*/ 262 h 3099"/>
                <a:gd name="T56" fmla="*/ 684 w 2794"/>
                <a:gd name="T57" fmla="*/ 271 h 3099"/>
                <a:gd name="T58" fmla="*/ 844 w 2794"/>
                <a:gd name="T59" fmla="*/ 431 h 3099"/>
                <a:gd name="T60" fmla="*/ 2062 w 2794"/>
                <a:gd name="T61" fmla="*/ 1591 h 3099"/>
                <a:gd name="T62" fmla="*/ 1858 w 2794"/>
                <a:gd name="T63" fmla="*/ 1712 h 3099"/>
                <a:gd name="T64" fmla="*/ 1746 w 2794"/>
                <a:gd name="T65" fmla="*/ 1819 h 3099"/>
                <a:gd name="T66" fmla="*/ 1625 w 2794"/>
                <a:gd name="T67" fmla="*/ 1891 h 3099"/>
                <a:gd name="T68" fmla="*/ 1470 w 2794"/>
                <a:gd name="T69" fmla="*/ 1935 h 3099"/>
                <a:gd name="T70" fmla="*/ 1271 w 2794"/>
                <a:gd name="T71" fmla="*/ 2047 h 3099"/>
                <a:gd name="T72" fmla="*/ 1106 w 2794"/>
                <a:gd name="T73" fmla="*/ 1809 h 3099"/>
                <a:gd name="T74" fmla="*/ 951 w 2794"/>
                <a:gd name="T75" fmla="*/ 1887 h 3099"/>
                <a:gd name="T76" fmla="*/ 922 w 2794"/>
                <a:gd name="T77" fmla="*/ 1596 h 3099"/>
                <a:gd name="T78" fmla="*/ 728 w 2794"/>
                <a:gd name="T79" fmla="*/ 1494 h 3099"/>
                <a:gd name="T80" fmla="*/ 839 w 2794"/>
                <a:gd name="T81" fmla="*/ 1285 h 3099"/>
                <a:gd name="T82" fmla="*/ 883 w 2794"/>
                <a:gd name="T83" fmla="*/ 1130 h 3099"/>
                <a:gd name="T84" fmla="*/ 956 w 2794"/>
                <a:gd name="T85" fmla="*/ 1004 h 3099"/>
                <a:gd name="T86" fmla="*/ 1062 w 2794"/>
                <a:gd name="T87" fmla="*/ 912 h 3099"/>
                <a:gd name="T88" fmla="*/ 1188 w 2794"/>
                <a:gd name="T89" fmla="*/ 839 h 3099"/>
                <a:gd name="T90" fmla="*/ 1344 w 2794"/>
                <a:gd name="T91" fmla="*/ 800 h 3099"/>
                <a:gd name="T92" fmla="*/ 1552 w 2794"/>
                <a:gd name="T93" fmla="*/ 688 h 3099"/>
                <a:gd name="T94" fmla="*/ 1683 w 2794"/>
                <a:gd name="T95" fmla="*/ 912 h 3099"/>
                <a:gd name="T96" fmla="*/ 1877 w 2794"/>
                <a:gd name="T97" fmla="*/ 844 h 3099"/>
                <a:gd name="T98" fmla="*/ 1887 w 2794"/>
                <a:gd name="T99" fmla="*/ 1135 h 3099"/>
                <a:gd name="T100" fmla="*/ 2086 w 2794"/>
                <a:gd name="T101" fmla="*/ 1237 h 3099"/>
                <a:gd name="T102" fmla="*/ 1969 w 2794"/>
                <a:gd name="T103" fmla="*/ 1445 h 3099"/>
                <a:gd name="T104" fmla="*/ 2226 w 2794"/>
                <a:gd name="T105" fmla="*/ 2983 h 3099"/>
                <a:gd name="T106" fmla="*/ 2226 w 2794"/>
                <a:gd name="T107" fmla="*/ 2624 h 3099"/>
                <a:gd name="T108" fmla="*/ 1892 w 2794"/>
                <a:gd name="T109" fmla="*/ 2381 h 3099"/>
                <a:gd name="T110" fmla="*/ 2275 w 2794"/>
                <a:gd name="T111" fmla="*/ 2546 h 3099"/>
                <a:gd name="T112" fmla="*/ 2328 w 2794"/>
                <a:gd name="T113" fmla="*/ 2619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94" h="3099">
                  <a:moveTo>
                    <a:pt x="2750" y="2318"/>
                  </a:moveTo>
                  <a:cubicBezTo>
                    <a:pt x="2338" y="2124"/>
                    <a:pt x="2338" y="2124"/>
                    <a:pt x="2338" y="2124"/>
                  </a:cubicBezTo>
                  <a:cubicBezTo>
                    <a:pt x="2338" y="1586"/>
                    <a:pt x="2338" y="1586"/>
                    <a:pt x="2338" y="1586"/>
                  </a:cubicBezTo>
                  <a:cubicBezTo>
                    <a:pt x="2338" y="1528"/>
                    <a:pt x="2290" y="1479"/>
                    <a:pt x="2231" y="1479"/>
                  </a:cubicBezTo>
                  <a:cubicBezTo>
                    <a:pt x="2168" y="1479"/>
                    <a:pt x="2168" y="1479"/>
                    <a:pt x="2168" y="1479"/>
                  </a:cubicBezTo>
                  <a:cubicBezTo>
                    <a:pt x="2173" y="1460"/>
                    <a:pt x="2173" y="1460"/>
                    <a:pt x="2173" y="1460"/>
                  </a:cubicBezTo>
                  <a:cubicBezTo>
                    <a:pt x="2013" y="1368"/>
                    <a:pt x="2013" y="1368"/>
                    <a:pt x="2013" y="1368"/>
                  </a:cubicBezTo>
                  <a:cubicBezTo>
                    <a:pt x="2173" y="1275"/>
                    <a:pt x="2173" y="1275"/>
                    <a:pt x="2173" y="1275"/>
                  </a:cubicBezTo>
                  <a:cubicBezTo>
                    <a:pt x="2163" y="1203"/>
                    <a:pt x="2144" y="1130"/>
                    <a:pt x="2115" y="1057"/>
                  </a:cubicBezTo>
                  <a:cubicBezTo>
                    <a:pt x="1931" y="1062"/>
                    <a:pt x="1931" y="1062"/>
                    <a:pt x="1931" y="1062"/>
                  </a:cubicBezTo>
                  <a:cubicBezTo>
                    <a:pt x="2028" y="902"/>
                    <a:pt x="2028" y="902"/>
                    <a:pt x="2028" y="902"/>
                  </a:cubicBezTo>
                  <a:cubicBezTo>
                    <a:pt x="1984" y="844"/>
                    <a:pt x="1931" y="790"/>
                    <a:pt x="1868" y="742"/>
                  </a:cubicBezTo>
                  <a:cubicBezTo>
                    <a:pt x="1707" y="839"/>
                    <a:pt x="1707" y="839"/>
                    <a:pt x="1707" y="839"/>
                  </a:cubicBezTo>
                  <a:cubicBezTo>
                    <a:pt x="1712" y="654"/>
                    <a:pt x="1712" y="654"/>
                    <a:pt x="1712" y="654"/>
                  </a:cubicBezTo>
                  <a:cubicBezTo>
                    <a:pt x="1644" y="625"/>
                    <a:pt x="1572" y="606"/>
                    <a:pt x="1494" y="596"/>
                  </a:cubicBezTo>
                  <a:cubicBezTo>
                    <a:pt x="1402" y="756"/>
                    <a:pt x="1402" y="756"/>
                    <a:pt x="1402" y="756"/>
                  </a:cubicBezTo>
                  <a:cubicBezTo>
                    <a:pt x="1315" y="596"/>
                    <a:pt x="1315" y="596"/>
                    <a:pt x="1315" y="596"/>
                  </a:cubicBezTo>
                  <a:cubicBezTo>
                    <a:pt x="1242" y="606"/>
                    <a:pt x="1169" y="625"/>
                    <a:pt x="1096" y="654"/>
                  </a:cubicBezTo>
                  <a:cubicBezTo>
                    <a:pt x="1101" y="839"/>
                    <a:pt x="1101" y="839"/>
                    <a:pt x="1101" y="839"/>
                  </a:cubicBezTo>
                  <a:cubicBezTo>
                    <a:pt x="941" y="742"/>
                    <a:pt x="941" y="742"/>
                    <a:pt x="941" y="742"/>
                  </a:cubicBezTo>
                  <a:cubicBezTo>
                    <a:pt x="883" y="785"/>
                    <a:pt x="829" y="839"/>
                    <a:pt x="781" y="902"/>
                  </a:cubicBezTo>
                  <a:cubicBezTo>
                    <a:pt x="878" y="1062"/>
                    <a:pt x="878" y="1062"/>
                    <a:pt x="878" y="1062"/>
                  </a:cubicBezTo>
                  <a:cubicBezTo>
                    <a:pt x="694" y="1062"/>
                    <a:pt x="694" y="1062"/>
                    <a:pt x="694" y="1062"/>
                  </a:cubicBezTo>
                  <a:cubicBezTo>
                    <a:pt x="694" y="1067"/>
                    <a:pt x="694" y="1067"/>
                    <a:pt x="694" y="1067"/>
                  </a:cubicBezTo>
                  <a:cubicBezTo>
                    <a:pt x="325" y="1067"/>
                    <a:pt x="325" y="1067"/>
                    <a:pt x="325" y="1067"/>
                  </a:cubicBezTo>
                  <a:cubicBezTo>
                    <a:pt x="320" y="1067"/>
                    <a:pt x="315" y="1067"/>
                    <a:pt x="310" y="1062"/>
                  </a:cubicBezTo>
                  <a:cubicBezTo>
                    <a:pt x="310" y="635"/>
                    <a:pt x="310" y="635"/>
                    <a:pt x="310" y="635"/>
                  </a:cubicBezTo>
                  <a:cubicBezTo>
                    <a:pt x="747" y="635"/>
                    <a:pt x="747" y="635"/>
                    <a:pt x="747" y="635"/>
                  </a:cubicBezTo>
                  <a:cubicBezTo>
                    <a:pt x="859" y="621"/>
                    <a:pt x="936" y="519"/>
                    <a:pt x="922" y="412"/>
                  </a:cubicBezTo>
                  <a:cubicBezTo>
                    <a:pt x="912" y="325"/>
                    <a:pt x="844" y="257"/>
                    <a:pt x="757" y="242"/>
                  </a:cubicBezTo>
                  <a:cubicBezTo>
                    <a:pt x="737" y="174"/>
                    <a:pt x="679" y="131"/>
                    <a:pt x="611" y="131"/>
                  </a:cubicBezTo>
                  <a:cubicBezTo>
                    <a:pt x="587" y="131"/>
                    <a:pt x="568" y="135"/>
                    <a:pt x="548" y="145"/>
                  </a:cubicBezTo>
                  <a:cubicBezTo>
                    <a:pt x="475" y="34"/>
                    <a:pt x="325" y="0"/>
                    <a:pt x="213" y="77"/>
                  </a:cubicBezTo>
                  <a:cubicBezTo>
                    <a:pt x="126" y="126"/>
                    <a:pt x="87" y="232"/>
                    <a:pt x="116" y="334"/>
                  </a:cubicBezTo>
                  <a:cubicBezTo>
                    <a:pt x="39" y="368"/>
                    <a:pt x="0" y="456"/>
                    <a:pt x="29" y="533"/>
                  </a:cubicBezTo>
                  <a:cubicBezTo>
                    <a:pt x="53" y="591"/>
                    <a:pt x="112" y="630"/>
                    <a:pt x="170" y="630"/>
                  </a:cubicBezTo>
                  <a:cubicBezTo>
                    <a:pt x="223" y="630"/>
                    <a:pt x="223" y="630"/>
                    <a:pt x="223" y="630"/>
                  </a:cubicBezTo>
                  <a:cubicBezTo>
                    <a:pt x="223" y="1057"/>
                    <a:pt x="223" y="1057"/>
                    <a:pt x="223" y="1057"/>
                  </a:cubicBezTo>
                  <a:cubicBezTo>
                    <a:pt x="228" y="1110"/>
                    <a:pt x="272" y="1154"/>
                    <a:pt x="325" y="1149"/>
                  </a:cubicBezTo>
                  <a:cubicBezTo>
                    <a:pt x="655" y="1149"/>
                    <a:pt x="655" y="1149"/>
                    <a:pt x="655" y="1149"/>
                  </a:cubicBezTo>
                  <a:cubicBezTo>
                    <a:pt x="645" y="1188"/>
                    <a:pt x="635" y="1232"/>
                    <a:pt x="631" y="1271"/>
                  </a:cubicBezTo>
                  <a:cubicBezTo>
                    <a:pt x="791" y="1363"/>
                    <a:pt x="791" y="1363"/>
                    <a:pt x="791" y="1363"/>
                  </a:cubicBezTo>
                  <a:cubicBezTo>
                    <a:pt x="631" y="1455"/>
                    <a:pt x="631" y="1455"/>
                    <a:pt x="631" y="1455"/>
                  </a:cubicBezTo>
                  <a:cubicBezTo>
                    <a:pt x="640" y="1528"/>
                    <a:pt x="660" y="1600"/>
                    <a:pt x="689" y="1673"/>
                  </a:cubicBezTo>
                  <a:cubicBezTo>
                    <a:pt x="873" y="1668"/>
                    <a:pt x="873" y="1668"/>
                    <a:pt x="873" y="1668"/>
                  </a:cubicBezTo>
                  <a:cubicBezTo>
                    <a:pt x="776" y="1828"/>
                    <a:pt x="776" y="1828"/>
                    <a:pt x="776" y="1828"/>
                  </a:cubicBezTo>
                  <a:cubicBezTo>
                    <a:pt x="820" y="1887"/>
                    <a:pt x="873" y="1940"/>
                    <a:pt x="936" y="1988"/>
                  </a:cubicBezTo>
                  <a:cubicBezTo>
                    <a:pt x="1096" y="1891"/>
                    <a:pt x="1096" y="1891"/>
                    <a:pt x="1096" y="1891"/>
                  </a:cubicBezTo>
                  <a:cubicBezTo>
                    <a:pt x="1096" y="2076"/>
                    <a:pt x="1096" y="2076"/>
                    <a:pt x="1096" y="2076"/>
                  </a:cubicBezTo>
                  <a:cubicBezTo>
                    <a:pt x="1164" y="2105"/>
                    <a:pt x="1237" y="2124"/>
                    <a:pt x="1315" y="2134"/>
                  </a:cubicBezTo>
                  <a:cubicBezTo>
                    <a:pt x="1402" y="1974"/>
                    <a:pt x="1402" y="1974"/>
                    <a:pt x="1402" y="1974"/>
                  </a:cubicBezTo>
                  <a:cubicBezTo>
                    <a:pt x="1489" y="2134"/>
                    <a:pt x="1489" y="2134"/>
                    <a:pt x="1489" y="2134"/>
                  </a:cubicBezTo>
                  <a:cubicBezTo>
                    <a:pt x="1562" y="2124"/>
                    <a:pt x="1640" y="2105"/>
                    <a:pt x="1707" y="2076"/>
                  </a:cubicBezTo>
                  <a:cubicBezTo>
                    <a:pt x="1703" y="1891"/>
                    <a:pt x="1703" y="1891"/>
                    <a:pt x="1703" y="1891"/>
                  </a:cubicBezTo>
                  <a:cubicBezTo>
                    <a:pt x="1863" y="1988"/>
                    <a:pt x="1863" y="1988"/>
                    <a:pt x="1863" y="1988"/>
                  </a:cubicBezTo>
                  <a:cubicBezTo>
                    <a:pt x="1921" y="1945"/>
                    <a:pt x="1974" y="1891"/>
                    <a:pt x="2023" y="1828"/>
                  </a:cubicBezTo>
                  <a:cubicBezTo>
                    <a:pt x="1926" y="1668"/>
                    <a:pt x="1926" y="1668"/>
                    <a:pt x="1926" y="1668"/>
                  </a:cubicBezTo>
                  <a:cubicBezTo>
                    <a:pt x="2110" y="1673"/>
                    <a:pt x="2110" y="1673"/>
                    <a:pt x="2110" y="1673"/>
                  </a:cubicBezTo>
                  <a:cubicBezTo>
                    <a:pt x="2125" y="1639"/>
                    <a:pt x="2139" y="1605"/>
                    <a:pt x="2149" y="1566"/>
                  </a:cubicBezTo>
                  <a:cubicBezTo>
                    <a:pt x="2231" y="1566"/>
                    <a:pt x="2231" y="1566"/>
                    <a:pt x="2231" y="1566"/>
                  </a:cubicBezTo>
                  <a:cubicBezTo>
                    <a:pt x="2241" y="1566"/>
                    <a:pt x="2246" y="1571"/>
                    <a:pt x="2246" y="1581"/>
                  </a:cubicBezTo>
                  <a:cubicBezTo>
                    <a:pt x="2246" y="2124"/>
                    <a:pt x="2246" y="2124"/>
                    <a:pt x="2246" y="2124"/>
                  </a:cubicBezTo>
                  <a:cubicBezTo>
                    <a:pt x="1780" y="2323"/>
                    <a:pt x="1780" y="2323"/>
                    <a:pt x="1780" y="2323"/>
                  </a:cubicBezTo>
                  <a:cubicBezTo>
                    <a:pt x="1771" y="2328"/>
                    <a:pt x="1766" y="2338"/>
                    <a:pt x="1761" y="2347"/>
                  </a:cubicBezTo>
                  <a:cubicBezTo>
                    <a:pt x="1761" y="2386"/>
                    <a:pt x="1761" y="2386"/>
                    <a:pt x="1761" y="2386"/>
                  </a:cubicBezTo>
                  <a:cubicBezTo>
                    <a:pt x="1761" y="2386"/>
                    <a:pt x="1761" y="2386"/>
                    <a:pt x="1761" y="2391"/>
                  </a:cubicBezTo>
                  <a:cubicBezTo>
                    <a:pt x="1761" y="2857"/>
                    <a:pt x="1761" y="2857"/>
                    <a:pt x="1761" y="2857"/>
                  </a:cubicBezTo>
                  <a:cubicBezTo>
                    <a:pt x="1761" y="2871"/>
                    <a:pt x="1771" y="2886"/>
                    <a:pt x="1785" y="2891"/>
                  </a:cubicBezTo>
                  <a:cubicBezTo>
                    <a:pt x="2260" y="3094"/>
                    <a:pt x="2260" y="3094"/>
                    <a:pt x="2260" y="3094"/>
                  </a:cubicBezTo>
                  <a:cubicBezTo>
                    <a:pt x="2265" y="3099"/>
                    <a:pt x="2270" y="3099"/>
                    <a:pt x="2280" y="3099"/>
                  </a:cubicBezTo>
                  <a:cubicBezTo>
                    <a:pt x="2285" y="3099"/>
                    <a:pt x="2290" y="3099"/>
                    <a:pt x="2294" y="3094"/>
                  </a:cubicBezTo>
                  <a:cubicBezTo>
                    <a:pt x="2770" y="2891"/>
                    <a:pt x="2770" y="2891"/>
                    <a:pt x="2770" y="2891"/>
                  </a:cubicBezTo>
                  <a:cubicBezTo>
                    <a:pt x="2784" y="2886"/>
                    <a:pt x="2794" y="2871"/>
                    <a:pt x="2794" y="2857"/>
                  </a:cubicBezTo>
                  <a:cubicBezTo>
                    <a:pt x="2794" y="2381"/>
                    <a:pt x="2794" y="2381"/>
                    <a:pt x="2794" y="2381"/>
                  </a:cubicBezTo>
                  <a:cubicBezTo>
                    <a:pt x="2794" y="2372"/>
                    <a:pt x="2784" y="2333"/>
                    <a:pt x="2750" y="2318"/>
                  </a:cubicBezTo>
                  <a:close/>
                  <a:moveTo>
                    <a:pt x="175" y="548"/>
                  </a:moveTo>
                  <a:cubicBezTo>
                    <a:pt x="136" y="548"/>
                    <a:pt x="102" y="519"/>
                    <a:pt x="102" y="475"/>
                  </a:cubicBezTo>
                  <a:cubicBezTo>
                    <a:pt x="102" y="436"/>
                    <a:pt x="131" y="402"/>
                    <a:pt x="170" y="402"/>
                  </a:cubicBezTo>
                  <a:cubicBezTo>
                    <a:pt x="228" y="402"/>
                    <a:pt x="228" y="402"/>
                    <a:pt x="228" y="402"/>
                  </a:cubicBezTo>
                  <a:cubicBezTo>
                    <a:pt x="209" y="349"/>
                    <a:pt x="209" y="349"/>
                    <a:pt x="209" y="349"/>
                  </a:cubicBezTo>
                  <a:cubicBezTo>
                    <a:pt x="199" y="329"/>
                    <a:pt x="194" y="305"/>
                    <a:pt x="194" y="281"/>
                  </a:cubicBezTo>
                  <a:cubicBezTo>
                    <a:pt x="194" y="189"/>
                    <a:pt x="267" y="116"/>
                    <a:pt x="359" y="116"/>
                  </a:cubicBezTo>
                  <a:cubicBezTo>
                    <a:pt x="422" y="116"/>
                    <a:pt x="480" y="155"/>
                    <a:pt x="504" y="208"/>
                  </a:cubicBezTo>
                  <a:cubicBezTo>
                    <a:pt x="529" y="262"/>
                    <a:pt x="529" y="262"/>
                    <a:pt x="529" y="262"/>
                  </a:cubicBezTo>
                  <a:cubicBezTo>
                    <a:pt x="568" y="223"/>
                    <a:pt x="568" y="223"/>
                    <a:pt x="568" y="223"/>
                  </a:cubicBezTo>
                  <a:cubicBezTo>
                    <a:pt x="597" y="194"/>
                    <a:pt x="640" y="199"/>
                    <a:pt x="665" y="223"/>
                  </a:cubicBezTo>
                  <a:cubicBezTo>
                    <a:pt x="679" y="237"/>
                    <a:pt x="684" y="252"/>
                    <a:pt x="684" y="271"/>
                  </a:cubicBezTo>
                  <a:cubicBezTo>
                    <a:pt x="684" y="310"/>
                    <a:pt x="684" y="310"/>
                    <a:pt x="684" y="310"/>
                  </a:cubicBezTo>
                  <a:cubicBezTo>
                    <a:pt x="723" y="310"/>
                    <a:pt x="723" y="310"/>
                    <a:pt x="723" y="310"/>
                  </a:cubicBezTo>
                  <a:cubicBezTo>
                    <a:pt x="791" y="310"/>
                    <a:pt x="844" y="363"/>
                    <a:pt x="844" y="431"/>
                  </a:cubicBezTo>
                  <a:cubicBezTo>
                    <a:pt x="844" y="490"/>
                    <a:pt x="800" y="538"/>
                    <a:pt x="742" y="548"/>
                  </a:cubicBezTo>
                  <a:lnTo>
                    <a:pt x="175" y="548"/>
                  </a:lnTo>
                  <a:close/>
                  <a:moveTo>
                    <a:pt x="2062" y="1591"/>
                  </a:moveTo>
                  <a:cubicBezTo>
                    <a:pt x="1931" y="1591"/>
                    <a:pt x="1931" y="1591"/>
                    <a:pt x="1931" y="1591"/>
                  </a:cubicBezTo>
                  <a:cubicBezTo>
                    <a:pt x="1901" y="1591"/>
                    <a:pt x="1872" y="1605"/>
                    <a:pt x="1858" y="1630"/>
                  </a:cubicBezTo>
                  <a:cubicBezTo>
                    <a:pt x="1843" y="1654"/>
                    <a:pt x="1843" y="1688"/>
                    <a:pt x="1858" y="1712"/>
                  </a:cubicBezTo>
                  <a:cubicBezTo>
                    <a:pt x="1926" y="1824"/>
                    <a:pt x="1926" y="1824"/>
                    <a:pt x="1926" y="1824"/>
                  </a:cubicBezTo>
                  <a:cubicBezTo>
                    <a:pt x="1906" y="1848"/>
                    <a:pt x="1882" y="1867"/>
                    <a:pt x="1858" y="1887"/>
                  </a:cubicBezTo>
                  <a:cubicBezTo>
                    <a:pt x="1746" y="1819"/>
                    <a:pt x="1746" y="1819"/>
                    <a:pt x="1746" y="1819"/>
                  </a:cubicBezTo>
                  <a:cubicBezTo>
                    <a:pt x="1732" y="1809"/>
                    <a:pt x="1717" y="1809"/>
                    <a:pt x="1703" y="1809"/>
                  </a:cubicBezTo>
                  <a:cubicBezTo>
                    <a:pt x="1688" y="1809"/>
                    <a:pt x="1673" y="1814"/>
                    <a:pt x="1664" y="1819"/>
                  </a:cubicBezTo>
                  <a:cubicBezTo>
                    <a:pt x="1640" y="1833"/>
                    <a:pt x="1625" y="1862"/>
                    <a:pt x="1625" y="1891"/>
                  </a:cubicBezTo>
                  <a:cubicBezTo>
                    <a:pt x="1625" y="2022"/>
                    <a:pt x="1625" y="2022"/>
                    <a:pt x="1625" y="2022"/>
                  </a:cubicBezTo>
                  <a:cubicBezTo>
                    <a:pt x="1596" y="2032"/>
                    <a:pt x="1567" y="2042"/>
                    <a:pt x="1533" y="2047"/>
                  </a:cubicBezTo>
                  <a:cubicBezTo>
                    <a:pt x="1470" y="1935"/>
                    <a:pt x="1470" y="1935"/>
                    <a:pt x="1470" y="1935"/>
                  </a:cubicBezTo>
                  <a:cubicBezTo>
                    <a:pt x="1450" y="1896"/>
                    <a:pt x="1402" y="1882"/>
                    <a:pt x="1363" y="1901"/>
                  </a:cubicBezTo>
                  <a:cubicBezTo>
                    <a:pt x="1348" y="1906"/>
                    <a:pt x="1339" y="1921"/>
                    <a:pt x="1329" y="1935"/>
                  </a:cubicBezTo>
                  <a:cubicBezTo>
                    <a:pt x="1271" y="2047"/>
                    <a:pt x="1271" y="2047"/>
                    <a:pt x="1271" y="2047"/>
                  </a:cubicBezTo>
                  <a:cubicBezTo>
                    <a:pt x="1242" y="2042"/>
                    <a:pt x="1213" y="2032"/>
                    <a:pt x="1184" y="2022"/>
                  </a:cubicBezTo>
                  <a:cubicBezTo>
                    <a:pt x="1184" y="1891"/>
                    <a:pt x="1184" y="1891"/>
                    <a:pt x="1184" y="1891"/>
                  </a:cubicBezTo>
                  <a:cubicBezTo>
                    <a:pt x="1184" y="1848"/>
                    <a:pt x="1150" y="1809"/>
                    <a:pt x="1106" y="1809"/>
                  </a:cubicBezTo>
                  <a:cubicBezTo>
                    <a:pt x="1106" y="1809"/>
                    <a:pt x="1106" y="1809"/>
                    <a:pt x="1106" y="1809"/>
                  </a:cubicBezTo>
                  <a:cubicBezTo>
                    <a:pt x="1091" y="1809"/>
                    <a:pt x="1077" y="1814"/>
                    <a:pt x="1062" y="1819"/>
                  </a:cubicBezTo>
                  <a:cubicBezTo>
                    <a:pt x="951" y="1887"/>
                    <a:pt x="951" y="1887"/>
                    <a:pt x="951" y="1887"/>
                  </a:cubicBezTo>
                  <a:cubicBezTo>
                    <a:pt x="926" y="1867"/>
                    <a:pt x="907" y="1843"/>
                    <a:pt x="883" y="1819"/>
                  </a:cubicBezTo>
                  <a:cubicBezTo>
                    <a:pt x="951" y="1707"/>
                    <a:pt x="951" y="1707"/>
                    <a:pt x="951" y="1707"/>
                  </a:cubicBezTo>
                  <a:cubicBezTo>
                    <a:pt x="975" y="1668"/>
                    <a:pt x="960" y="1620"/>
                    <a:pt x="922" y="1596"/>
                  </a:cubicBezTo>
                  <a:cubicBezTo>
                    <a:pt x="912" y="1586"/>
                    <a:pt x="897" y="1586"/>
                    <a:pt x="883" y="1586"/>
                  </a:cubicBezTo>
                  <a:cubicBezTo>
                    <a:pt x="752" y="1586"/>
                    <a:pt x="752" y="1586"/>
                    <a:pt x="752" y="1586"/>
                  </a:cubicBezTo>
                  <a:cubicBezTo>
                    <a:pt x="742" y="1557"/>
                    <a:pt x="732" y="1528"/>
                    <a:pt x="728" y="1494"/>
                  </a:cubicBezTo>
                  <a:cubicBezTo>
                    <a:pt x="839" y="1431"/>
                    <a:pt x="839" y="1431"/>
                    <a:pt x="839" y="1431"/>
                  </a:cubicBezTo>
                  <a:cubicBezTo>
                    <a:pt x="863" y="1416"/>
                    <a:pt x="883" y="1387"/>
                    <a:pt x="883" y="1358"/>
                  </a:cubicBezTo>
                  <a:cubicBezTo>
                    <a:pt x="883" y="1329"/>
                    <a:pt x="868" y="1300"/>
                    <a:pt x="839" y="1285"/>
                  </a:cubicBezTo>
                  <a:cubicBezTo>
                    <a:pt x="728" y="1222"/>
                    <a:pt x="728" y="1222"/>
                    <a:pt x="728" y="1222"/>
                  </a:cubicBezTo>
                  <a:cubicBezTo>
                    <a:pt x="732" y="1193"/>
                    <a:pt x="742" y="1159"/>
                    <a:pt x="752" y="1130"/>
                  </a:cubicBezTo>
                  <a:cubicBezTo>
                    <a:pt x="883" y="1130"/>
                    <a:pt x="883" y="1130"/>
                    <a:pt x="883" y="1130"/>
                  </a:cubicBezTo>
                  <a:cubicBezTo>
                    <a:pt x="883" y="1130"/>
                    <a:pt x="883" y="1130"/>
                    <a:pt x="883" y="1130"/>
                  </a:cubicBezTo>
                  <a:cubicBezTo>
                    <a:pt x="926" y="1130"/>
                    <a:pt x="965" y="1096"/>
                    <a:pt x="965" y="1047"/>
                  </a:cubicBezTo>
                  <a:cubicBezTo>
                    <a:pt x="965" y="1033"/>
                    <a:pt x="960" y="1018"/>
                    <a:pt x="956" y="1004"/>
                  </a:cubicBezTo>
                  <a:cubicBezTo>
                    <a:pt x="883" y="912"/>
                    <a:pt x="883" y="912"/>
                    <a:pt x="883" y="912"/>
                  </a:cubicBezTo>
                  <a:cubicBezTo>
                    <a:pt x="902" y="887"/>
                    <a:pt x="926" y="863"/>
                    <a:pt x="951" y="844"/>
                  </a:cubicBezTo>
                  <a:cubicBezTo>
                    <a:pt x="1062" y="912"/>
                    <a:pt x="1062" y="912"/>
                    <a:pt x="1062" y="912"/>
                  </a:cubicBezTo>
                  <a:cubicBezTo>
                    <a:pt x="1077" y="921"/>
                    <a:pt x="1091" y="921"/>
                    <a:pt x="1106" y="921"/>
                  </a:cubicBezTo>
                  <a:cubicBezTo>
                    <a:pt x="1150" y="921"/>
                    <a:pt x="1188" y="882"/>
                    <a:pt x="1188" y="839"/>
                  </a:cubicBezTo>
                  <a:cubicBezTo>
                    <a:pt x="1188" y="839"/>
                    <a:pt x="1188" y="839"/>
                    <a:pt x="1188" y="839"/>
                  </a:cubicBezTo>
                  <a:cubicBezTo>
                    <a:pt x="1188" y="713"/>
                    <a:pt x="1188" y="713"/>
                    <a:pt x="1188" y="713"/>
                  </a:cubicBezTo>
                  <a:cubicBezTo>
                    <a:pt x="1218" y="703"/>
                    <a:pt x="1247" y="693"/>
                    <a:pt x="1281" y="688"/>
                  </a:cubicBezTo>
                  <a:cubicBezTo>
                    <a:pt x="1344" y="800"/>
                    <a:pt x="1344" y="800"/>
                    <a:pt x="1344" y="800"/>
                  </a:cubicBezTo>
                  <a:cubicBezTo>
                    <a:pt x="1368" y="839"/>
                    <a:pt x="1416" y="853"/>
                    <a:pt x="1455" y="829"/>
                  </a:cubicBezTo>
                  <a:cubicBezTo>
                    <a:pt x="1470" y="824"/>
                    <a:pt x="1479" y="810"/>
                    <a:pt x="1489" y="800"/>
                  </a:cubicBezTo>
                  <a:cubicBezTo>
                    <a:pt x="1552" y="688"/>
                    <a:pt x="1552" y="688"/>
                    <a:pt x="1552" y="688"/>
                  </a:cubicBezTo>
                  <a:cubicBezTo>
                    <a:pt x="1581" y="693"/>
                    <a:pt x="1615" y="703"/>
                    <a:pt x="1644" y="713"/>
                  </a:cubicBezTo>
                  <a:cubicBezTo>
                    <a:pt x="1644" y="839"/>
                    <a:pt x="1644" y="839"/>
                    <a:pt x="1644" y="839"/>
                  </a:cubicBezTo>
                  <a:cubicBezTo>
                    <a:pt x="1644" y="868"/>
                    <a:pt x="1659" y="897"/>
                    <a:pt x="1683" y="912"/>
                  </a:cubicBezTo>
                  <a:cubicBezTo>
                    <a:pt x="1693" y="921"/>
                    <a:pt x="1707" y="921"/>
                    <a:pt x="1722" y="921"/>
                  </a:cubicBezTo>
                  <a:cubicBezTo>
                    <a:pt x="1737" y="921"/>
                    <a:pt x="1751" y="916"/>
                    <a:pt x="1766" y="912"/>
                  </a:cubicBezTo>
                  <a:cubicBezTo>
                    <a:pt x="1877" y="844"/>
                    <a:pt x="1877" y="844"/>
                    <a:pt x="1877" y="844"/>
                  </a:cubicBezTo>
                  <a:cubicBezTo>
                    <a:pt x="1901" y="863"/>
                    <a:pt x="1921" y="887"/>
                    <a:pt x="1945" y="912"/>
                  </a:cubicBezTo>
                  <a:cubicBezTo>
                    <a:pt x="1858" y="1023"/>
                    <a:pt x="1858" y="1023"/>
                    <a:pt x="1858" y="1023"/>
                  </a:cubicBezTo>
                  <a:cubicBezTo>
                    <a:pt x="1834" y="1062"/>
                    <a:pt x="1848" y="1110"/>
                    <a:pt x="1887" y="1135"/>
                  </a:cubicBezTo>
                  <a:cubicBezTo>
                    <a:pt x="1901" y="1144"/>
                    <a:pt x="1916" y="1144"/>
                    <a:pt x="1931" y="1144"/>
                  </a:cubicBezTo>
                  <a:cubicBezTo>
                    <a:pt x="2062" y="1144"/>
                    <a:pt x="2062" y="1144"/>
                    <a:pt x="2062" y="1144"/>
                  </a:cubicBezTo>
                  <a:cubicBezTo>
                    <a:pt x="2071" y="1174"/>
                    <a:pt x="2081" y="1203"/>
                    <a:pt x="2086" y="1237"/>
                  </a:cubicBezTo>
                  <a:cubicBezTo>
                    <a:pt x="1969" y="1300"/>
                    <a:pt x="1969" y="1300"/>
                    <a:pt x="1969" y="1300"/>
                  </a:cubicBezTo>
                  <a:cubicBezTo>
                    <a:pt x="1945" y="1314"/>
                    <a:pt x="1926" y="1343"/>
                    <a:pt x="1926" y="1372"/>
                  </a:cubicBezTo>
                  <a:cubicBezTo>
                    <a:pt x="1926" y="1402"/>
                    <a:pt x="1940" y="1431"/>
                    <a:pt x="1969" y="1445"/>
                  </a:cubicBezTo>
                  <a:cubicBezTo>
                    <a:pt x="2081" y="1508"/>
                    <a:pt x="2081" y="1508"/>
                    <a:pt x="2081" y="1508"/>
                  </a:cubicBezTo>
                  <a:cubicBezTo>
                    <a:pt x="2076" y="1532"/>
                    <a:pt x="2071" y="1562"/>
                    <a:pt x="2062" y="1591"/>
                  </a:cubicBezTo>
                  <a:close/>
                  <a:moveTo>
                    <a:pt x="2226" y="2983"/>
                  </a:moveTo>
                  <a:cubicBezTo>
                    <a:pt x="1853" y="2823"/>
                    <a:pt x="1853" y="2823"/>
                    <a:pt x="1853" y="2823"/>
                  </a:cubicBezTo>
                  <a:cubicBezTo>
                    <a:pt x="1853" y="2464"/>
                    <a:pt x="1853" y="2464"/>
                    <a:pt x="1853" y="2464"/>
                  </a:cubicBezTo>
                  <a:cubicBezTo>
                    <a:pt x="2226" y="2624"/>
                    <a:pt x="2226" y="2624"/>
                    <a:pt x="2226" y="2624"/>
                  </a:cubicBezTo>
                  <a:lnTo>
                    <a:pt x="2226" y="2983"/>
                  </a:lnTo>
                  <a:close/>
                  <a:moveTo>
                    <a:pt x="2275" y="2546"/>
                  </a:moveTo>
                  <a:cubicBezTo>
                    <a:pt x="1892" y="2381"/>
                    <a:pt x="1892" y="2381"/>
                    <a:pt x="1892" y="2381"/>
                  </a:cubicBezTo>
                  <a:cubicBezTo>
                    <a:pt x="2280" y="2216"/>
                    <a:pt x="2280" y="2216"/>
                    <a:pt x="2280" y="2216"/>
                  </a:cubicBezTo>
                  <a:cubicBezTo>
                    <a:pt x="2663" y="2386"/>
                    <a:pt x="2663" y="2386"/>
                    <a:pt x="2663" y="2386"/>
                  </a:cubicBezTo>
                  <a:lnTo>
                    <a:pt x="2275" y="2546"/>
                  </a:lnTo>
                  <a:close/>
                  <a:moveTo>
                    <a:pt x="2702" y="2818"/>
                  </a:moveTo>
                  <a:cubicBezTo>
                    <a:pt x="2328" y="2978"/>
                    <a:pt x="2328" y="2978"/>
                    <a:pt x="2328" y="2978"/>
                  </a:cubicBezTo>
                  <a:cubicBezTo>
                    <a:pt x="2328" y="2619"/>
                    <a:pt x="2328" y="2619"/>
                    <a:pt x="2328" y="2619"/>
                  </a:cubicBezTo>
                  <a:cubicBezTo>
                    <a:pt x="2702" y="2459"/>
                    <a:pt x="2702" y="2459"/>
                    <a:pt x="2702" y="2459"/>
                  </a:cubicBezTo>
                  <a:lnTo>
                    <a:pt x="2702" y="28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0" name="Freeform 6"/>
            <p:cNvSpPr>
              <a:spLocks noEditPoints="1"/>
            </p:cNvSpPr>
            <p:nvPr/>
          </p:nvSpPr>
          <p:spPr bwMode="auto">
            <a:xfrm>
              <a:off x="666750" y="3040063"/>
              <a:ext cx="144462" cy="142875"/>
            </a:xfrm>
            <a:custGeom>
              <a:avLst/>
              <a:gdLst>
                <a:gd name="T0" fmla="*/ 383 w 766"/>
                <a:gd name="T1" fmla="*/ 0 h 762"/>
                <a:gd name="T2" fmla="*/ 0 w 766"/>
                <a:gd name="T3" fmla="*/ 379 h 762"/>
                <a:gd name="T4" fmla="*/ 378 w 766"/>
                <a:gd name="T5" fmla="*/ 762 h 762"/>
                <a:gd name="T6" fmla="*/ 761 w 766"/>
                <a:gd name="T7" fmla="*/ 384 h 762"/>
                <a:gd name="T8" fmla="*/ 761 w 766"/>
                <a:gd name="T9" fmla="*/ 384 h 762"/>
                <a:gd name="T10" fmla="*/ 383 w 766"/>
                <a:gd name="T11" fmla="*/ 0 h 762"/>
                <a:gd name="T12" fmla="*/ 383 w 766"/>
                <a:gd name="T13" fmla="*/ 680 h 762"/>
                <a:gd name="T14" fmla="*/ 82 w 766"/>
                <a:gd name="T15" fmla="*/ 379 h 762"/>
                <a:gd name="T16" fmla="*/ 383 w 766"/>
                <a:gd name="T17" fmla="*/ 78 h 762"/>
                <a:gd name="T18" fmla="*/ 684 w 766"/>
                <a:gd name="T19" fmla="*/ 379 h 762"/>
                <a:gd name="T20" fmla="*/ 383 w 766"/>
                <a:gd name="T21" fmla="*/ 680 h 762"/>
                <a:gd name="T22" fmla="*/ 383 w 766"/>
                <a:gd name="T23" fmla="*/ 680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6" h="762">
                  <a:moveTo>
                    <a:pt x="383" y="0"/>
                  </a:moveTo>
                  <a:cubicBezTo>
                    <a:pt x="174" y="0"/>
                    <a:pt x="0" y="170"/>
                    <a:pt x="0" y="379"/>
                  </a:cubicBezTo>
                  <a:cubicBezTo>
                    <a:pt x="0" y="587"/>
                    <a:pt x="170" y="762"/>
                    <a:pt x="378" y="762"/>
                  </a:cubicBezTo>
                  <a:cubicBezTo>
                    <a:pt x="587" y="762"/>
                    <a:pt x="761" y="592"/>
                    <a:pt x="761" y="384"/>
                  </a:cubicBezTo>
                  <a:cubicBezTo>
                    <a:pt x="761" y="384"/>
                    <a:pt x="761" y="384"/>
                    <a:pt x="761" y="384"/>
                  </a:cubicBezTo>
                  <a:cubicBezTo>
                    <a:pt x="766" y="170"/>
                    <a:pt x="596" y="0"/>
                    <a:pt x="383" y="0"/>
                  </a:cubicBezTo>
                  <a:close/>
                  <a:moveTo>
                    <a:pt x="383" y="680"/>
                  </a:moveTo>
                  <a:cubicBezTo>
                    <a:pt x="218" y="680"/>
                    <a:pt x="82" y="544"/>
                    <a:pt x="82" y="379"/>
                  </a:cubicBezTo>
                  <a:cubicBezTo>
                    <a:pt x="82" y="214"/>
                    <a:pt x="218" y="78"/>
                    <a:pt x="383" y="78"/>
                  </a:cubicBezTo>
                  <a:cubicBezTo>
                    <a:pt x="548" y="78"/>
                    <a:pt x="684" y="214"/>
                    <a:pt x="684" y="379"/>
                  </a:cubicBezTo>
                  <a:cubicBezTo>
                    <a:pt x="684" y="544"/>
                    <a:pt x="553" y="680"/>
                    <a:pt x="383" y="680"/>
                  </a:cubicBezTo>
                  <a:cubicBezTo>
                    <a:pt x="383" y="680"/>
                    <a:pt x="383" y="680"/>
                    <a:pt x="383" y="6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1" name="Freeform 7"/>
            <p:cNvSpPr>
              <a:spLocks noEditPoints="1"/>
            </p:cNvSpPr>
            <p:nvPr/>
          </p:nvSpPr>
          <p:spPr bwMode="auto">
            <a:xfrm>
              <a:off x="704850" y="3078163"/>
              <a:ext cx="69850" cy="69850"/>
            </a:xfrm>
            <a:custGeom>
              <a:avLst/>
              <a:gdLst>
                <a:gd name="T0" fmla="*/ 189 w 373"/>
                <a:gd name="T1" fmla="*/ 0 h 369"/>
                <a:gd name="T2" fmla="*/ 5 w 373"/>
                <a:gd name="T3" fmla="*/ 180 h 369"/>
                <a:gd name="T4" fmla="*/ 184 w 373"/>
                <a:gd name="T5" fmla="*/ 364 h 369"/>
                <a:gd name="T6" fmla="*/ 368 w 373"/>
                <a:gd name="T7" fmla="*/ 184 h 369"/>
                <a:gd name="T8" fmla="*/ 368 w 373"/>
                <a:gd name="T9" fmla="*/ 184 h 369"/>
                <a:gd name="T10" fmla="*/ 189 w 373"/>
                <a:gd name="T11" fmla="*/ 0 h 369"/>
                <a:gd name="T12" fmla="*/ 189 w 373"/>
                <a:gd name="T13" fmla="*/ 281 h 369"/>
                <a:gd name="T14" fmla="*/ 87 w 373"/>
                <a:gd name="T15" fmla="*/ 180 h 369"/>
                <a:gd name="T16" fmla="*/ 189 w 373"/>
                <a:gd name="T17" fmla="*/ 78 h 369"/>
                <a:gd name="T18" fmla="*/ 291 w 373"/>
                <a:gd name="T19" fmla="*/ 180 h 369"/>
                <a:gd name="T20" fmla="*/ 189 w 373"/>
                <a:gd name="T21" fmla="*/ 281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3" h="369">
                  <a:moveTo>
                    <a:pt x="189" y="0"/>
                  </a:moveTo>
                  <a:cubicBezTo>
                    <a:pt x="87" y="0"/>
                    <a:pt x="9" y="83"/>
                    <a:pt x="5" y="180"/>
                  </a:cubicBezTo>
                  <a:cubicBezTo>
                    <a:pt x="0" y="277"/>
                    <a:pt x="87" y="359"/>
                    <a:pt x="184" y="364"/>
                  </a:cubicBezTo>
                  <a:cubicBezTo>
                    <a:pt x="281" y="369"/>
                    <a:pt x="363" y="281"/>
                    <a:pt x="368" y="184"/>
                  </a:cubicBezTo>
                  <a:cubicBezTo>
                    <a:pt x="368" y="184"/>
                    <a:pt x="368" y="184"/>
                    <a:pt x="368" y="184"/>
                  </a:cubicBezTo>
                  <a:cubicBezTo>
                    <a:pt x="373" y="83"/>
                    <a:pt x="291" y="0"/>
                    <a:pt x="189" y="0"/>
                  </a:cubicBezTo>
                  <a:close/>
                  <a:moveTo>
                    <a:pt x="189" y="281"/>
                  </a:moveTo>
                  <a:cubicBezTo>
                    <a:pt x="135" y="281"/>
                    <a:pt x="87" y="238"/>
                    <a:pt x="87" y="180"/>
                  </a:cubicBezTo>
                  <a:cubicBezTo>
                    <a:pt x="87" y="126"/>
                    <a:pt x="131" y="78"/>
                    <a:pt x="189" y="78"/>
                  </a:cubicBezTo>
                  <a:cubicBezTo>
                    <a:pt x="242" y="78"/>
                    <a:pt x="291" y="121"/>
                    <a:pt x="291" y="180"/>
                  </a:cubicBezTo>
                  <a:cubicBezTo>
                    <a:pt x="291" y="238"/>
                    <a:pt x="247" y="281"/>
                    <a:pt x="189" y="2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02" name="Group 501"/>
          <p:cNvGrpSpPr/>
          <p:nvPr/>
        </p:nvGrpSpPr>
        <p:grpSpPr>
          <a:xfrm>
            <a:off x="6355836" y="2631366"/>
            <a:ext cx="380811" cy="353425"/>
            <a:chOff x="585788" y="3295650"/>
            <a:chExt cx="463550" cy="430213"/>
          </a:xfrm>
          <a:solidFill>
            <a:schemeClr val="accent5"/>
          </a:solidFill>
        </p:grpSpPr>
        <p:sp>
          <p:nvSpPr>
            <p:cNvPr id="503" name="Freeform 95"/>
            <p:cNvSpPr>
              <a:spLocks noEditPoints="1"/>
            </p:cNvSpPr>
            <p:nvPr/>
          </p:nvSpPr>
          <p:spPr bwMode="auto">
            <a:xfrm>
              <a:off x="769938" y="3295650"/>
              <a:ext cx="139700" cy="60325"/>
            </a:xfrm>
            <a:custGeom>
              <a:avLst/>
              <a:gdLst>
                <a:gd name="T0" fmla="*/ 569 w 729"/>
                <a:gd name="T1" fmla="*/ 0 h 319"/>
                <a:gd name="T2" fmla="*/ 295 w 729"/>
                <a:gd name="T3" fmla="*/ 0 h 319"/>
                <a:gd name="T4" fmla="*/ 138 w 729"/>
                <a:gd name="T5" fmla="*/ 132 h 319"/>
                <a:gd name="T6" fmla="*/ 26 w 729"/>
                <a:gd name="T7" fmla="*/ 132 h 319"/>
                <a:gd name="T8" fmla="*/ 0 w 729"/>
                <a:gd name="T9" fmla="*/ 159 h 319"/>
                <a:gd name="T10" fmla="*/ 26 w 729"/>
                <a:gd name="T11" fmla="*/ 186 h 319"/>
                <a:gd name="T12" fmla="*/ 138 w 729"/>
                <a:gd name="T13" fmla="*/ 186 h 319"/>
                <a:gd name="T14" fmla="*/ 295 w 729"/>
                <a:gd name="T15" fmla="*/ 319 h 319"/>
                <a:gd name="T16" fmla="*/ 569 w 729"/>
                <a:gd name="T17" fmla="*/ 319 h 319"/>
                <a:gd name="T18" fmla="*/ 729 w 729"/>
                <a:gd name="T19" fmla="*/ 159 h 319"/>
                <a:gd name="T20" fmla="*/ 569 w 729"/>
                <a:gd name="T21" fmla="*/ 0 h 319"/>
                <a:gd name="T22" fmla="*/ 569 w 729"/>
                <a:gd name="T23" fmla="*/ 265 h 319"/>
                <a:gd name="T24" fmla="*/ 295 w 729"/>
                <a:gd name="T25" fmla="*/ 265 h 319"/>
                <a:gd name="T26" fmla="*/ 189 w 729"/>
                <a:gd name="T27" fmla="*/ 159 h 319"/>
                <a:gd name="T28" fmla="*/ 295 w 729"/>
                <a:gd name="T29" fmla="*/ 54 h 319"/>
                <a:gd name="T30" fmla="*/ 569 w 729"/>
                <a:gd name="T31" fmla="*/ 54 h 319"/>
                <a:gd name="T32" fmla="*/ 675 w 729"/>
                <a:gd name="T33" fmla="*/ 159 h 319"/>
                <a:gd name="T34" fmla="*/ 569 w 729"/>
                <a:gd name="T35" fmla="*/ 26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9" h="319">
                  <a:moveTo>
                    <a:pt x="569" y="0"/>
                  </a:moveTo>
                  <a:cubicBezTo>
                    <a:pt x="295" y="0"/>
                    <a:pt x="295" y="0"/>
                    <a:pt x="295" y="0"/>
                  </a:cubicBezTo>
                  <a:cubicBezTo>
                    <a:pt x="216" y="0"/>
                    <a:pt x="151" y="57"/>
                    <a:pt x="138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12" y="132"/>
                    <a:pt x="0" y="144"/>
                    <a:pt x="0" y="159"/>
                  </a:cubicBezTo>
                  <a:cubicBezTo>
                    <a:pt x="0" y="174"/>
                    <a:pt x="12" y="186"/>
                    <a:pt x="26" y="186"/>
                  </a:cubicBezTo>
                  <a:cubicBezTo>
                    <a:pt x="138" y="186"/>
                    <a:pt x="138" y="186"/>
                    <a:pt x="138" y="186"/>
                  </a:cubicBezTo>
                  <a:cubicBezTo>
                    <a:pt x="151" y="261"/>
                    <a:pt x="216" y="319"/>
                    <a:pt x="295" y="319"/>
                  </a:cubicBezTo>
                  <a:cubicBezTo>
                    <a:pt x="569" y="319"/>
                    <a:pt x="569" y="319"/>
                    <a:pt x="569" y="319"/>
                  </a:cubicBezTo>
                  <a:cubicBezTo>
                    <a:pt x="657" y="319"/>
                    <a:pt x="729" y="247"/>
                    <a:pt x="729" y="159"/>
                  </a:cubicBezTo>
                  <a:cubicBezTo>
                    <a:pt x="729" y="71"/>
                    <a:pt x="657" y="0"/>
                    <a:pt x="569" y="0"/>
                  </a:cubicBezTo>
                  <a:close/>
                  <a:moveTo>
                    <a:pt x="569" y="265"/>
                  </a:moveTo>
                  <a:cubicBezTo>
                    <a:pt x="295" y="265"/>
                    <a:pt x="295" y="265"/>
                    <a:pt x="295" y="265"/>
                  </a:cubicBezTo>
                  <a:cubicBezTo>
                    <a:pt x="237" y="265"/>
                    <a:pt x="189" y="218"/>
                    <a:pt x="189" y="159"/>
                  </a:cubicBezTo>
                  <a:cubicBezTo>
                    <a:pt x="189" y="101"/>
                    <a:pt x="237" y="54"/>
                    <a:pt x="295" y="54"/>
                  </a:cubicBezTo>
                  <a:cubicBezTo>
                    <a:pt x="569" y="54"/>
                    <a:pt x="569" y="54"/>
                    <a:pt x="569" y="54"/>
                  </a:cubicBezTo>
                  <a:cubicBezTo>
                    <a:pt x="628" y="54"/>
                    <a:pt x="675" y="101"/>
                    <a:pt x="675" y="159"/>
                  </a:cubicBezTo>
                  <a:cubicBezTo>
                    <a:pt x="675" y="218"/>
                    <a:pt x="628" y="265"/>
                    <a:pt x="569" y="2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4" name="Freeform 96"/>
            <p:cNvSpPr>
              <a:spLocks noEditPoints="1"/>
            </p:cNvSpPr>
            <p:nvPr/>
          </p:nvSpPr>
          <p:spPr bwMode="auto">
            <a:xfrm>
              <a:off x="725488" y="3309938"/>
              <a:ext cx="39688" cy="31750"/>
            </a:xfrm>
            <a:custGeom>
              <a:avLst/>
              <a:gdLst>
                <a:gd name="T0" fmla="*/ 194 w 205"/>
                <a:gd name="T1" fmla="*/ 6 h 159"/>
                <a:gd name="T2" fmla="*/ 169 w 205"/>
                <a:gd name="T3" fmla="*/ 3 h 159"/>
                <a:gd name="T4" fmla="*/ 18 w 205"/>
                <a:gd name="T5" fmla="*/ 55 h 159"/>
                <a:gd name="T6" fmla="*/ 0 w 205"/>
                <a:gd name="T7" fmla="*/ 80 h 159"/>
                <a:gd name="T8" fmla="*/ 18 w 205"/>
                <a:gd name="T9" fmla="*/ 106 h 159"/>
                <a:gd name="T10" fmla="*/ 169 w 205"/>
                <a:gd name="T11" fmla="*/ 158 h 159"/>
                <a:gd name="T12" fmla="*/ 178 w 205"/>
                <a:gd name="T13" fmla="*/ 159 h 159"/>
                <a:gd name="T14" fmla="*/ 194 w 205"/>
                <a:gd name="T15" fmla="*/ 154 h 159"/>
                <a:gd name="T16" fmla="*/ 205 w 205"/>
                <a:gd name="T17" fmla="*/ 132 h 159"/>
                <a:gd name="T18" fmla="*/ 205 w 205"/>
                <a:gd name="T19" fmla="*/ 28 h 159"/>
                <a:gd name="T20" fmla="*/ 194 w 205"/>
                <a:gd name="T21" fmla="*/ 6 h 159"/>
                <a:gd name="T22" fmla="*/ 151 w 205"/>
                <a:gd name="T23" fmla="*/ 95 h 159"/>
                <a:gd name="T24" fmla="*/ 109 w 205"/>
                <a:gd name="T25" fmla="*/ 80 h 159"/>
                <a:gd name="T26" fmla="*/ 151 w 205"/>
                <a:gd name="T27" fmla="*/ 66 h 159"/>
                <a:gd name="T28" fmla="*/ 151 w 205"/>
                <a:gd name="T29" fmla="*/ 9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159">
                  <a:moveTo>
                    <a:pt x="194" y="6"/>
                  </a:moveTo>
                  <a:cubicBezTo>
                    <a:pt x="187" y="1"/>
                    <a:pt x="178" y="0"/>
                    <a:pt x="169" y="3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7" y="59"/>
                    <a:pt x="0" y="69"/>
                    <a:pt x="0" y="80"/>
                  </a:cubicBezTo>
                  <a:cubicBezTo>
                    <a:pt x="0" y="92"/>
                    <a:pt x="7" y="102"/>
                    <a:pt x="18" y="106"/>
                  </a:cubicBezTo>
                  <a:cubicBezTo>
                    <a:pt x="169" y="158"/>
                    <a:pt x="169" y="158"/>
                    <a:pt x="169" y="158"/>
                  </a:cubicBezTo>
                  <a:cubicBezTo>
                    <a:pt x="172" y="159"/>
                    <a:pt x="175" y="159"/>
                    <a:pt x="178" y="159"/>
                  </a:cubicBezTo>
                  <a:cubicBezTo>
                    <a:pt x="184" y="159"/>
                    <a:pt x="189" y="158"/>
                    <a:pt x="194" y="154"/>
                  </a:cubicBezTo>
                  <a:cubicBezTo>
                    <a:pt x="201" y="149"/>
                    <a:pt x="205" y="141"/>
                    <a:pt x="205" y="132"/>
                  </a:cubicBezTo>
                  <a:cubicBezTo>
                    <a:pt x="205" y="28"/>
                    <a:pt x="205" y="28"/>
                    <a:pt x="205" y="28"/>
                  </a:cubicBezTo>
                  <a:cubicBezTo>
                    <a:pt x="205" y="19"/>
                    <a:pt x="201" y="11"/>
                    <a:pt x="194" y="6"/>
                  </a:cubicBezTo>
                  <a:close/>
                  <a:moveTo>
                    <a:pt x="151" y="95"/>
                  </a:moveTo>
                  <a:cubicBezTo>
                    <a:pt x="109" y="80"/>
                    <a:pt x="109" y="80"/>
                    <a:pt x="109" y="80"/>
                  </a:cubicBezTo>
                  <a:cubicBezTo>
                    <a:pt x="151" y="66"/>
                    <a:pt x="151" y="66"/>
                    <a:pt x="151" y="66"/>
                  </a:cubicBezTo>
                  <a:lnTo>
                    <a:pt x="151" y="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5" name="Freeform 97"/>
            <p:cNvSpPr>
              <a:spLocks noEditPoints="1"/>
            </p:cNvSpPr>
            <p:nvPr/>
          </p:nvSpPr>
          <p:spPr bwMode="auto">
            <a:xfrm>
              <a:off x="736601" y="3622675"/>
              <a:ext cx="161925" cy="103188"/>
            </a:xfrm>
            <a:custGeom>
              <a:avLst/>
              <a:gdLst>
                <a:gd name="T0" fmla="*/ 788 w 852"/>
                <a:gd name="T1" fmla="*/ 67 h 541"/>
                <a:gd name="T2" fmla="*/ 615 w 852"/>
                <a:gd name="T3" fmla="*/ 0 h 541"/>
                <a:gd name="T4" fmla="*/ 613 w 852"/>
                <a:gd name="T5" fmla="*/ 0 h 541"/>
                <a:gd name="T6" fmla="*/ 391 w 852"/>
                <a:gd name="T7" fmla="*/ 120 h 541"/>
                <a:gd name="T8" fmla="*/ 146 w 852"/>
                <a:gd name="T9" fmla="*/ 120 h 541"/>
                <a:gd name="T10" fmla="*/ 141 w 852"/>
                <a:gd name="T11" fmla="*/ 120 h 541"/>
                <a:gd name="T12" fmla="*/ 0 w 852"/>
                <a:gd name="T13" fmla="*/ 271 h 541"/>
                <a:gd name="T14" fmla="*/ 141 w 852"/>
                <a:gd name="T15" fmla="*/ 421 h 541"/>
                <a:gd name="T16" fmla="*/ 146 w 852"/>
                <a:gd name="T17" fmla="*/ 422 h 541"/>
                <a:gd name="T18" fmla="*/ 391 w 852"/>
                <a:gd name="T19" fmla="*/ 422 h 541"/>
                <a:gd name="T20" fmla="*/ 439 w 852"/>
                <a:gd name="T21" fmla="*/ 474 h 541"/>
                <a:gd name="T22" fmla="*/ 613 w 852"/>
                <a:gd name="T23" fmla="*/ 541 h 541"/>
                <a:gd name="T24" fmla="*/ 613 w 852"/>
                <a:gd name="T25" fmla="*/ 541 h 541"/>
                <a:gd name="T26" fmla="*/ 847 w 852"/>
                <a:gd name="T27" fmla="*/ 406 h 541"/>
                <a:gd name="T28" fmla="*/ 852 w 852"/>
                <a:gd name="T29" fmla="*/ 391 h 541"/>
                <a:gd name="T30" fmla="*/ 852 w 852"/>
                <a:gd name="T31" fmla="*/ 390 h 541"/>
                <a:gd name="T32" fmla="*/ 821 w 852"/>
                <a:gd name="T33" fmla="*/ 359 h 541"/>
                <a:gd name="T34" fmla="*/ 605 w 852"/>
                <a:gd name="T35" fmla="*/ 359 h 541"/>
                <a:gd name="T36" fmla="*/ 584 w 852"/>
                <a:gd name="T37" fmla="*/ 271 h 541"/>
                <a:gd name="T38" fmla="*/ 605 w 852"/>
                <a:gd name="T39" fmla="*/ 182 h 541"/>
                <a:gd name="T40" fmla="*/ 821 w 852"/>
                <a:gd name="T41" fmla="*/ 182 h 541"/>
                <a:gd name="T42" fmla="*/ 852 w 852"/>
                <a:gd name="T43" fmla="*/ 152 h 541"/>
                <a:gd name="T44" fmla="*/ 852 w 852"/>
                <a:gd name="T45" fmla="*/ 151 h 541"/>
                <a:gd name="T46" fmla="*/ 847 w 852"/>
                <a:gd name="T47" fmla="*/ 135 h 541"/>
                <a:gd name="T48" fmla="*/ 788 w 852"/>
                <a:gd name="T49" fmla="*/ 67 h 541"/>
                <a:gd name="T50" fmla="*/ 407 w 852"/>
                <a:gd name="T51" fmla="*/ 361 h 541"/>
                <a:gd name="T52" fmla="*/ 124 w 852"/>
                <a:gd name="T53" fmla="*/ 361 h 541"/>
                <a:gd name="T54" fmla="*/ 57 w 852"/>
                <a:gd name="T55" fmla="*/ 271 h 541"/>
                <a:gd name="T56" fmla="*/ 124 w 852"/>
                <a:gd name="T57" fmla="*/ 180 h 541"/>
                <a:gd name="T58" fmla="*/ 407 w 852"/>
                <a:gd name="T59" fmla="*/ 180 h 541"/>
                <a:gd name="T60" fmla="*/ 433 w 852"/>
                <a:gd name="T61" fmla="*/ 165 h 541"/>
                <a:gd name="T62" fmla="*/ 480 w 852"/>
                <a:gd name="T63" fmla="*/ 113 h 541"/>
                <a:gd name="T64" fmla="*/ 613 w 852"/>
                <a:gd name="T65" fmla="*/ 61 h 541"/>
                <a:gd name="T66" fmla="*/ 615 w 852"/>
                <a:gd name="T67" fmla="*/ 61 h 541"/>
                <a:gd name="T68" fmla="*/ 747 w 852"/>
                <a:gd name="T69" fmla="*/ 112 h 541"/>
                <a:gd name="T70" fmla="*/ 758 w 852"/>
                <a:gd name="T71" fmla="*/ 121 h 541"/>
                <a:gd name="T72" fmla="*/ 588 w 852"/>
                <a:gd name="T73" fmla="*/ 121 h 541"/>
                <a:gd name="T74" fmla="*/ 564 w 852"/>
                <a:gd name="T75" fmla="*/ 133 h 541"/>
                <a:gd name="T76" fmla="*/ 524 w 852"/>
                <a:gd name="T77" fmla="*/ 271 h 541"/>
                <a:gd name="T78" fmla="*/ 564 w 852"/>
                <a:gd name="T79" fmla="*/ 408 h 541"/>
                <a:gd name="T80" fmla="*/ 588 w 852"/>
                <a:gd name="T81" fmla="*/ 420 h 541"/>
                <a:gd name="T82" fmla="*/ 757 w 852"/>
                <a:gd name="T83" fmla="*/ 420 h 541"/>
                <a:gd name="T84" fmla="*/ 747 w 852"/>
                <a:gd name="T85" fmla="*/ 429 h 541"/>
                <a:gd name="T86" fmla="*/ 613 w 852"/>
                <a:gd name="T87" fmla="*/ 481 h 541"/>
                <a:gd name="T88" fmla="*/ 480 w 852"/>
                <a:gd name="T89" fmla="*/ 429 h 541"/>
                <a:gd name="T90" fmla="*/ 433 w 852"/>
                <a:gd name="T91" fmla="*/ 376 h 541"/>
                <a:gd name="T92" fmla="*/ 407 w 852"/>
                <a:gd name="T93" fmla="*/ 361 h 541"/>
                <a:gd name="T94" fmla="*/ 613 w 852"/>
                <a:gd name="T95" fmla="*/ 536 h 541"/>
                <a:gd name="T96" fmla="*/ 613 w 852"/>
                <a:gd name="T97" fmla="*/ 536 h 541"/>
                <a:gd name="T98" fmla="*/ 613 w 852"/>
                <a:gd name="T99" fmla="*/ 536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52" h="541">
                  <a:moveTo>
                    <a:pt x="788" y="67"/>
                  </a:moveTo>
                  <a:cubicBezTo>
                    <a:pt x="737" y="24"/>
                    <a:pt x="677" y="0"/>
                    <a:pt x="615" y="0"/>
                  </a:cubicBezTo>
                  <a:cubicBezTo>
                    <a:pt x="613" y="0"/>
                    <a:pt x="613" y="0"/>
                    <a:pt x="613" y="0"/>
                  </a:cubicBezTo>
                  <a:cubicBezTo>
                    <a:pt x="491" y="1"/>
                    <a:pt x="418" y="82"/>
                    <a:pt x="391" y="120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4" y="120"/>
                    <a:pt x="142" y="120"/>
                    <a:pt x="141" y="120"/>
                  </a:cubicBezTo>
                  <a:cubicBezTo>
                    <a:pt x="62" y="126"/>
                    <a:pt x="0" y="192"/>
                    <a:pt x="0" y="271"/>
                  </a:cubicBezTo>
                  <a:cubicBezTo>
                    <a:pt x="0" y="350"/>
                    <a:pt x="62" y="416"/>
                    <a:pt x="141" y="421"/>
                  </a:cubicBezTo>
                  <a:cubicBezTo>
                    <a:pt x="142" y="422"/>
                    <a:pt x="144" y="422"/>
                    <a:pt x="146" y="422"/>
                  </a:cubicBezTo>
                  <a:cubicBezTo>
                    <a:pt x="391" y="422"/>
                    <a:pt x="391" y="422"/>
                    <a:pt x="391" y="422"/>
                  </a:cubicBezTo>
                  <a:cubicBezTo>
                    <a:pt x="401" y="435"/>
                    <a:pt x="417" y="455"/>
                    <a:pt x="439" y="474"/>
                  </a:cubicBezTo>
                  <a:cubicBezTo>
                    <a:pt x="490" y="518"/>
                    <a:pt x="550" y="541"/>
                    <a:pt x="613" y="541"/>
                  </a:cubicBezTo>
                  <a:cubicBezTo>
                    <a:pt x="613" y="541"/>
                    <a:pt x="613" y="541"/>
                    <a:pt x="613" y="541"/>
                  </a:cubicBezTo>
                  <a:cubicBezTo>
                    <a:pt x="765" y="541"/>
                    <a:pt x="844" y="412"/>
                    <a:pt x="847" y="406"/>
                  </a:cubicBezTo>
                  <a:cubicBezTo>
                    <a:pt x="850" y="402"/>
                    <a:pt x="852" y="396"/>
                    <a:pt x="852" y="391"/>
                  </a:cubicBezTo>
                  <a:cubicBezTo>
                    <a:pt x="852" y="390"/>
                    <a:pt x="852" y="390"/>
                    <a:pt x="852" y="390"/>
                  </a:cubicBezTo>
                  <a:cubicBezTo>
                    <a:pt x="852" y="373"/>
                    <a:pt x="838" y="359"/>
                    <a:pt x="821" y="359"/>
                  </a:cubicBezTo>
                  <a:cubicBezTo>
                    <a:pt x="605" y="359"/>
                    <a:pt x="605" y="359"/>
                    <a:pt x="605" y="359"/>
                  </a:cubicBezTo>
                  <a:cubicBezTo>
                    <a:pt x="597" y="344"/>
                    <a:pt x="584" y="313"/>
                    <a:pt x="584" y="271"/>
                  </a:cubicBezTo>
                  <a:cubicBezTo>
                    <a:pt x="584" y="229"/>
                    <a:pt x="597" y="198"/>
                    <a:pt x="605" y="182"/>
                  </a:cubicBezTo>
                  <a:cubicBezTo>
                    <a:pt x="821" y="182"/>
                    <a:pt x="821" y="182"/>
                    <a:pt x="821" y="182"/>
                  </a:cubicBezTo>
                  <a:cubicBezTo>
                    <a:pt x="838" y="182"/>
                    <a:pt x="852" y="168"/>
                    <a:pt x="852" y="152"/>
                  </a:cubicBezTo>
                  <a:cubicBezTo>
                    <a:pt x="852" y="151"/>
                    <a:pt x="852" y="151"/>
                    <a:pt x="852" y="151"/>
                  </a:cubicBezTo>
                  <a:cubicBezTo>
                    <a:pt x="852" y="145"/>
                    <a:pt x="850" y="140"/>
                    <a:pt x="847" y="135"/>
                  </a:cubicBezTo>
                  <a:cubicBezTo>
                    <a:pt x="846" y="134"/>
                    <a:pt x="826" y="100"/>
                    <a:pt x="788" y="67"/>
                  </a:cubicBezTo>
                  <a:close/>
                  <a:moveTo>
                    <a:pt x="407" y="361"/>
                  </a:moveTo>
                  <a:cubicBezTo>
                    <a:pt x="124" y="361"/>
                    <a:pt x="124" y="361"/>
                    <a:pt x="124" y="361"/>
                  </a:cubicBezTo>
                  <a:cubicBezTo>
                    <a:pt x="85" y="349"/>
                    <a:pt x="57" y="312"/>
                    <a:pt x="57" y="271"/>
                  </a:cubicBezTo>
                  <a:cubicBezTo>
                    <a:pt x="57" y="229"/>
                    <a:pt x="85" y="192"/>
                    <a:pt x="124" y="180"/>
                  </a:cubicBezTo>
                  <a:cubicBezTo>
                    <a:pt x="407" y="180"/>
                    <a:pt x="407" y="180"/>
                    <a:pt x="407" y="180"/>
                  </a:cubicBezTo>
                  <a:cubicBezTo>
                    <a:pt x="417" y="180"/>
                    <a:pt x="427" y="174"/>
                    <a:pt x="433" y="165"/>
                  </a:cubicBezTo>
                  <a:cubicBezTo>
                    <a:pt x="433" y="165"/>
                    <a:pt x="449" y="139"/>
                    <a:pt x="480" y="113"/>
                  </a:cubicBezTo>
                  <a:cubicBezTo>
                    <a:pt x="520" y="79"/>
                    <a:pt x="565" y="61"/>
                    <a:pt x="613" y="61"/>
                  </a:cubicBezTo>
                  <a:cubicBezTo>
                    <a:pt x="615" y="61"/>
                    <a:pt x="615" y="61"/>
                    <a:pt x="615" y="61"/>
                  </a:cubicBezTo>
                  <a:cubicBezTo>
                    <a:pt x="663" y="61"/>
                    <a:pt x="707" y="78"/>
                    <a:pt x="747" y="112"/>
                  </a:cubicBezTo>
                  <a:cubicBezTo>
                    <a:pt x="751" y="115"/>
                    <a:pt x="754" y="118"/>
                    <a:pt x="758" y="121"/>
                  </a:cubicBezTo>
                  <a:cubicBezTo>
                    <a:pt x="588" y="121"/>
                    <a:pt x="588" y="121"/>
                    <a:pt x="588" y="121"/>
                  </a:cubicBezTo>
                  <a:cubicBezTo>
                    <a:pt x="579" y="121"/>
                    <a:pt x="570" y="126"/>
                    <a:pt x="564" y="133"/>
                  </a:cubicBezTo>
                  <a:cubicBezTo>
                    <a:pt x="562" y="135"/>
                    <a:pt x="524" y="186"/>
                    <a:pt x="524" y="271"/>
                  </a:cubicBezTo>
                  <a:cubicBezTo>
                    <a:pt x="524" y="355"/>
                    <a:pt x="562" y="406"/>
                    <a:pt x="564" y="408"/>
                  </a:cubicBezTo>
                  <a:cubicBezTo>
                    <a:pt x="570" y="416"/>
                    <a:pt x="579" y="420"/>
                    <a:pt x="588" y="420"/>
                  </a:cubicBezTo>
                  <a:cubicBezTo>
                    <a:pt x="757" y="420"/>
                    <a:pt x="757" y="420"/>
                    <a:pt x="757" y="420"/>
                  </a:cubicBezTo>
                  <a:cubicBezTo>
                    <a:pt x="754" y="423"/>
                    <a:pt x="751" y="426"/>
                    <a:pt x="747" y="429"/>
                  </a:cubicBezTo>
                  <a:cubicBezTo>
                    <a:pt x="707" y="463"/>
                    <a:pt x="662" y="480"/>
                    <a:pt x="613" y="481"/>
                  </a:cubicBezTo>
                  <a:cubicBezTo>
                    <a:pt x="564" y="481"/>
                    <a:pt x="520" y="463"/>
                    <a:pt x="480" y="429"/>
                  </a:cubicBezTo>
                  <a:cubicBezTo>
                    <a:pt x="449" y="403"/>
                    <a:pt x="433" y="377"/>
                    <a:pt x="433" y="376"/>
                  </a:cubicBezTo>
                  <a:cubicBezTo>
                    <a:pt x="427" y="367"/>
                    <a:pt x="417" y="361"/>
                    <a:pt x="407" y="361"/>
                  </a:cubicBezTo>
                  <a:close/>
                  <a:moveTo>
                    <a:pt x="613" y="536"/>
                  </a:moveTo>
                  <a:cubicBezTo>
                    <a:pt x="613" y="536"/>
                    <a:pt x="613" y="536"/>
                    <a:pt x="613" y="536"/>
                  </a:cubicBezTo>
                  <a:cubicBezTo>
                    <a:pt x="613" y="536"/>
                    <a:pt x="613" y="536"/>
                    <a:pt x="613" y="5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6" name="Freeform 98"/>
            <p:cNvSpPr>
              <a:spLocks/>
            </p:cNvSpPr>
            <p:nvPr/>
          </p:nvSpPr>
          <p:spPr bwMode="auto">
            <a:xfrm>
              <a:off x="730251" y="3475038"/>
              <a:ext cx="55563" cy="90488"/>
            </a:xfrm>
            <a:custGeom>
              <a:avLst/>
              <a:gdLst>
                <a:gd name="T0" fmla="*/ 277 w 289"/>
                <a:gd name="T1" fmla="*/ 14 h 474"/>
                <a:gd name="T2" fmla="*/ 232 w 289"/>
                <a:gd name="T3" fmla="*/ 12 h 474"/>
                <a:gd name="T4" fmla="*/ 10 w 289"/>
                <a:gd name="T5" fmla="*/ 215 h 474"/>
                <a:gd name="T6" fmla="*/ 0 w 289"/>
                <a:gd name="T7" fmla="*/ 239 h 474"/>
                <a:gd name="T8" fmla="*/ 10 w 289"/>
                <a:gd name="T9" fmla="*/ 262 h 474"/>
                <a:gd name="T10" fmla="*/ 232 w 289"/>
                <a:gd name="T11" fmla="*/ 465 h 474"/>
                <a:gd name="T12" fmla="*/ 253 w 289"/>
                <a:gd name="T13" fmla="*/ 474 h 474"/>
                <a:gd name="T14" fmla="*/ 277 w 289"/>
                <a:gd name="T15" fmla="*/ 463 h 474"/>
                <a:gd name="T16" fmla="*/ 275 w 289"/>
                <a:gd name="T17" fmla="*/ 418 h 474"/>
                <a:gd name="T18" fmla="*/ 80 w 289"/>
                <a:gd name="T19" fmla="*/ 239 h 474"/>
                <a:gd name="T20" fmla="*/ 275 w 289"/>
                <a:gd name="T21" fmla="*/ 60 h 474"/>
                <a:gd name="T22" fmla="*/ 277 w 289"/>
                <a:gd name="T23" fmla="*/ 1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9" h="474">
                  <a:moveTo>
                    <a:pt x="277" y="14"/>
                  </a:moveTo>
                  <a:cubicBezTo>
                    <a:pt x="265" y="1"/>
                    <a:pt x="245" y="0"/>
                    <a:pt x="232" y="12"/>
                  </a:cubicBezTo>
                  <a:cubicBezTo>
                    <a:pt x="10" y="215"/>
                    <a:pt x="10" y="215"/>
                    <a:pt x="10" y="215"/>
                  </a:cubicBezTo>
                  <a:cubicBezTo>
                    <a:pt x="4" y="221"/>
                    <a:pt x="0" y="230"/>
                    <a:pt x="0" y="239"/>
                  </a:cubicBezTo>
                  <a:cubicBezTo>
                    <a:pt x="0" y="248"/>
                    <a:pt x="4" y="256"/>
                    <a:pt x="10" y="262"/>
                  </a:cubicBezTo>
                  <a:cubicBezTo>
                    <a:pt x="232" y="465"/>
                    <a:pt x="232" y="465"/>
                    <a:pt x="232" y="465"/>
                  </a:cubicBezTo>
                  <a:cubicBezTo>
                    <a:pt x="238" y="471"/>
                    <a:pt x="246" y="474"/>
                    <a:pt x="253" y="474"/>
                  </a:cubicBezTo>
                  <a:cubicBezTo>
                    <a:pt x="262" y="474"/>
                    <a:pt x="271" y="470"/>
                    <a:pt x="277" y="463"/>
                  </a:cubicBezTo>
                  <a:cubicBezTo>
                    <a:pt x="289" y="450"/>
                    <a:pt x="288" y="430"/>
                    <a:pt x="275" y="418"/>
                  </a:cubicBezTo>
                  <a:cubicBezTo>
                    <a:pt x="80" y="239"/>
                    <a:pt x="80" y="239"/>
                    <a:pt x="80" y="239"/>
                  </a:cubicBezTo>
                  <a:cubicBezTo>
                    <a:pt x="275" y="60"/>
                    <a:pt x="275" y="60"/>
                    <a:pt x="275" y="60"/>
                  </a:cubicBezTo>
                  <a:cubicBezTo>
                    <a:pt x="288" y="48"/>
                    <a:pt x="289" y="27"/>
                    <a:pt x="277" y="1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7" name="Freeform 99"/>
            <p:cNvSpPr>
              <a:spLocks/>
            </p:cNvSpPr>
            <p:nvPr/>
          </p:nvSpPr>
          <p:spPr bwMode="auto">
            <a:xfrm>
              <a:off x="849313" y="3475038"/>
              <a:ext cx="55563" cy="90488"/>
            </a:xfrm>
            <a:custGeom>
              <a:avLst/>
              <a:gdLst>
                <a:gd name="T0" fmla="*/ 57 w 289"/>
                <a:gd name="T1" fmla="*/ 12 h 474"/>
                <a:gd name="T2" fmla="*/ 12 w 289"/>
                <a:gd name="T3" fmla="*/ 14 h 474"/>
                <a:gd name="T4" fmla="*/ 14 w 289"/>
                <a:gd name="T5" fmla="*/ 60 h 474"/>
                <a:gd name="T6" fmla="*/ 209 w 289"/>
                <a:gd name="T7" fmla="*/ 239 h 474"/>
                <a:gd name="T8" fmla="*/ 14 w 289"/>
                <a:gd name="T9" fmla="*/ 418 h 474"/>
                <a:gd name="T10" fmla="*/ 12 w 289"/>
                <a:gd name="T11" fmla="*/ 463 h 474"/>
                <a:gd name="T12" fmla="*/ 36 w 289"/>
                <a:gd name="T13" fmla="*/ 474 h 474"/>
                <a:gd name="T14" fmla="*/ 57 w 289"/>
                <a:gd name="T15" fmla="*/ 465 h 474"/>
                <a:gd name="T16" fmla="*/ 279 w 289"/>
                <a:gd name="T17" fmla="*/ 262 h 474"/>
                <a:gd name="T18" fmla="*/ 289 w 289"/>
                <a:gd name="T19" fmla="*/ 239 h 474"/>
                <a:gd name="T20" fmla="*/ 279 w 289"/>
                <a:gd name="T21" fmla="*/ 215 h 474"/>
                <a:gd name="T22" fmla="*/ 57 w 289"/>
                <a:gd name="T23" fmla="*/ 1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9" h="474">
                  <a:moveTo>
                    <a:pt x="57" y="12"/>
                  </a:moveTo>
                  <a:cubicBezTo>
                    <a:pt x="44" y="0"/>
                    <a:pt x="24" y="1"/>
                    <a:pt x="12" y="14"/>
                  </a:cubicBezTo>
                  <a:cubicBezTo>
                    <a:pt x="0" y="27"/>
                    <a:pt x="1" y="48"/>
                    <a:pt x="14" y="60"/>
                  </a:cubicBezTo>
                  <a:cubicBezTo>
                    <a:pt x="209" y="239"/>
                    <a:pt x="209" y="239"/>
                    <a:pt x="209" y="239"/>
                  </a:cubicBezTo>
                  <a:cubicBezTo>
                    <a:pt x="14" y="418"/>
                    <a:pt x="14" y="418"/>
                    <a:pt x="14" y="418"/>
                  </a:cubicBezTo>
                  <a:cubicBezTo>
                    <a:pt x="1" y="430"/>
                    <a:pt x="0" y="450"/>
                    <a:pt x="12" y="463"/>
                  </a:cubicBezTo>
                  <a:cubicBezTo>
                    <a:pt x="18" y="470"/>
                    <a:pt x="27" y="474"/>
                    <a:pt x="36" y="474"/>
                  </a:cubicBezTo>
                  <a:cubicBezTo>
                    <a:pt x="43" y="474"/>
                    <a:pt x="51" y="471"/>
                    <a:pt x="57" y="465"/>
                  </a:cubicBezTo>
                  <a:cubicBezTo>
                    <a:pt x="279" y="262"/>
                    <a:pt x="279" y="262"/>
                    <a:pt x="279" y="262"/>
                  </a:cubicBezTo>
                  <a:cubicBezTo>
                    <a:pt x="285" y="256"/>
                    <a:pt x="289" y="248"/>
                    <a:pt x="289" y="239"/>
                  </a:cubicBezTo>
                  <a:cubicBezTo>
                    <a:pt x="289" y="230"/>
                    <a:pt x="285" y="221"/>
                    <a:pt x="279" y="215"/>
                  </a:cubicBezTo>
                  <a:lnTo>
                    <a:pt x="57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8" name="Freeform 100"/>
            <p:cNvSpPr>
              <a:spLocks/>
            </p:cNvSpPr>
            <p:nvPr/>
          </p:nvSpPr>
          <p:spPr bwMode="auto">
            <a:xfrm>
              <a:off x="800101" y="3475038"/>
              <a:ext cx="36513" cy="90488"/>
            </a:xfrm>
            <a:custGeom>
              <a:avLst/>
              <a:gdLst>
                <a:gd name="T0" fmla="*/ 163 w 190"/>
                <a:gd name="T1" fmla="*/ 5 h 474"/>
                <a:gd name="T2" fmla="*/ 123 w 190"/>
                <a:gd name="T3" fmla="*/ 27 h 474"/>
                <a:gd name="T4" fmla="*/ 5 w 190"/>
                <a:gd name="T5" fmla="*/ 432 h 474"/>
                <a:gd name="T6" fmla="*/ 27 w 190"/>
                <a:gd name="T7" fmla="*/ 472 h 474"/>
                <a:gd name="T8" fmla="*/ 36 w 190"/>
                <a:gd name="T9" fmla="*/ 474 h 474"/>
                <a:gd name="T10" fmla="*/ 67 w 190"/>
                <a:gd name="T11" fmla="*/ 450 h 474"/>
                <a:gd name="T12" fmla="*/ 185 w 190"/>
                <a:gd name="T13" fmla="*/ 45 h 474"/>
                <a:gd name="T14" fmla="*/ 163 w 190"/>
                <a:gd name="T15" fmla="*/ 5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474">
                  <a:moveTo>
                    <a:pt x="163" y="5"/>
                  </a:moveTo>
                  <a:cubicBezTo>
                    <a:pt x="146" y="0"/>
                    <a:pt x="128" y="10"/>
                    <a:pt x="123" y="27"/>
                  </a:cubicBezTo>
                  <a:cubicBezTo>
                    <a:pt x="5" y="432"/>
                    <a:pt x="5" y="432"/>
                    <a:pt x="5" y="432"/>
                  </a:cubicBezTo>
                  <a:cubicBezTo>
                    <a:pt x="0" y="449"/>
                    <a:pt x="10" y="467"/>
                    <a:pt x="27" y="472"/>
                  </a:cubicBezTo>
                  <a:cubicBezTo>
                    <a:pt x="30" y="473"/>
                    <a:pt x="33" y="474"/>
                    <a:pt x="36" y="474"/>
                  </a:cubicBezTo>
                  <a:cubicBezTo>
                    <a:pt x="50" y="474"/>
                    <a:pt x="63" y="464"/>
                    <a:pt x="67" y="450"/>
                  </a:cubicBezTo>
                  <a:cubicBezTo>
                    <a:pt x="185" y="45"/>
                    <a:pt x="185" y="45"/>
                    <a:pt x="185" y="45"/>
                  </a:cubicBezTo>
                  <a:cubicBezTo>
                    <a:pt x="190" y="28"/>
                    <a:pt x="180" y="10"/>
                    <a:pt x="163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9" name="Freeform 101"/>
            <p:cNvSpPr>
              <a:spLocks noEditPoints="1"/>
            </p:cNvSpPr>
            <p:nvPr/>
          </p:nvSpPr>
          <p:spPr bwMode="auto">
            <a:xfrm>
              <a:off x="655638" y="3376613"/>
              <a:ext cx="323850" cy="234950"/>
            </a:xfrm>
            <a:custGeom>
              <a:avLst/>
              <a:gdLst>
                <a:gd name="T0" fmla="*/ 1577 w 1686"/>
                <a:gd name="T1" fmla="*/ 0 h 1228"/>
                <a:gd name="T2" fmla="*/ 109 w 1686"/>
                <a:gd name="T3" fmla="*/ 0 h 1228"/>
                <a:gd name="T4" fmla="*/ 0 w 1686"/>
                <a:gd name="T5" fmla="*/ 109 h 1228"/>
                <a:gd name="T6" fmla="*/ 0 w 1686"/>
                <a:gd name="T7" fmla="*/ 1119 h 1228"/>
                <a:gd name="T8" fmla="*/ 109 w 1686"/>
                <a:gd name="T9" fmla="*/ 1228 h 1228"/>
                <a:gd name="T10" fmla="*/ 1577 w 1686"/>
                <a:gd name="T11" fmla="*/ 1228 h 1228"/>
                <a:gd name="T12" fmla="*/ 1686 w 1686"/>
                <a:gd name="T13" fmla="*/ 1119 h 1228"/>
                <a:gd name="T14" fmla="*/ 1686 w 1686"/>
                <a:gd name="T15" fmla="*/ 109 h 1228"/>
                <a:gd name="T16" fmla="*/ 1577 w 1686"/>
                <a:gd name="T17" fmla="*/ 0 h 1228"/>
                <a:gd name="T18" fmla="*/ 1621 w 1686"/>
                <a:gd name="T19" fmla="*/ 1119 h 1228"/>
                <a:gd name="T20" fmla="*/ 1577 w 1686"/>
                <a:gd name="T21" fmla="*/ 1164 h 1228"/>
                <a:gd name="T22" fmla="*/ 109 w 1686"/>
                <a:gd name="T23" fmla="*/ 1164 h 1228"/>
                <a:gd name="T24" fmla="*/ 65 w 1686"/>
                <a:gd name="T25" fmla="*/ 1119 h 1228"/>
                <a:gd name="T26" fmla="*/ 65 w 1686"/>
                <a:gd name="T27" fmla="*/ 109 h 1228"/>
                <a:gd name="T28" fmla="*/ 109 w 1686"/>
                <a:gd name="T29" fmla="*/ 65 h 1228"/>
                <a:gd name="T30" fmla="*/ 1577 w 1686"/>
                <a:gd name="T31" fmla="*/ 65 h 1228"/>
                <a:gd name="T32" fmla="*/ 1621 w 1686"/>
                <a:gd name="T33" fmla="*/ 109 h 1228"/>
                <a:gd name="T34" fmla="*/ 1621 w 1686"/>
                <a:gd name="T35" fmla="*/ 1119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86" h="1228">
                  <a:moveTo>
                    <a:pt x="1577" y="0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49" y="0"/>
                    <a:pt x="0" y="49"/>
                    <a:pt x="0" y="109"/>
                  </a:cubicBezTo>
                  <a:cubicBezTo>
                    <a:pt x="0" y="1119"/>
                    <a:pt x="0" y="1119"/>
                    <a:pt x="0" y="1119"/>
                  </a:cubicBezTo>
                  <a:cubicBezTo>
                    <a:pt x="0" y="1179"/>
                    <a:pt x="49" y="1228"/>
                    <a:pt x="109" y="1228"/>
                  </a:cubicBezTo>
                  <a:cubicBezTo>
                    <a:pt x="1577" y="1228"/>
                    <a:pt x="1577" y="1228"/>
                    <a:pt x="1577" y="1228"/>
                  </a:cubicBezTo>
                  <a:cubicBezTo>
                    <a:pt x="1637" y="1228"/>
                    <a:pt x="1686" y="1179"/>
                    <a:pt x="1686" y="1119"/>
                  </a:cubicBezTo>
                  <a:cubicBezTo>
                    <a:pt x="1686" y="109"/>
                    <a:pt x="1686" y="109"/>
                    <a:pt x="1686" y="109"/>
                  </a:cubicBezTo>
                  <a:cubicBezTo>
                    <a:pt x="1686" y="49"/>
                    <a:pt x="1637" y="0"/>
                    <a:pt x="1577" y="0"/>
                  </a:cubicBezTo>
                  <a:close/>
                  <a:moveTo>
                    <a:pt x="1621" y="1119"/>
                  </a:moveTo>
                  <a:cubicBezTo>
                    <a:pt x="1621" y="1144"/>
                    <a:pt x="1602" y="1164"/>
                    <a:pt x="1577" y="1164"/>
                  </a:cubicBezTo>
                  <a:cubicBezTo>
                    <a:pt x="109" y="1164"/>
                    <a:pt x="109" y="1164"/>
                    <a:pt x="109" y="1164"/>
                  </a:cubicBezTo>
                  <a:cubicBezTo>
                    <a:pt x="84" y="1164"/>
                    <a:pt x="65" y="1144"/>
                    <a:pt x="65" y="111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85"/>
                    <a:pt x="84" y="65"/>
                    <a:pt x="109" y="65"/>
                  </a:cubicBezTo>
                  <a:cubicBezTo>
                    <a:pt x="1577" y="65"/>
                    <a:pt x="1577" y="65"/>
                    <a:pt x="1577" y="65"/>
                  </a:cubicBezTo>
                  <a:cubicBezTo>
                    <a:pt x="1602" y="65"/>
                    <a:pt x="1621" y="85"/>
                    <a:pt x="1621" y="109"/>
                  </a:cubicBezTo>
                  <a:lnTo>
                    <a:pt x="1621" y="11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0" name="Freeform 102"/>
            <p:cNvSpPr>
              <a:spLocks/>
            </p:cNvSpPr>
            <p:nvPr/>
          </p:nvSpPr>
          <p:spPr bwMode="auto">
            <a:xfrm>
              <a:off x="684213" y="3430588"/>
              <a:ext cx="266700" cy="12700"/>
            </a:xfrm>
            <a:custGeom>
              <a:avLst/>
              <a:gdLst>
                <a:gd name="T0" fmla="*/ 1363 w 1396"/>
                <a:gd name="T1" fmla="*/ 0 h 65"/>
                <a:gd name="T2" fmla="*/ 33 w 1396"/>
                <a:gd name="T3" fmla="*/ 0 h 65"/>
                <a:gd name="T4" fmla="*/ 0 w 1396"/>
                <a:gd name="T5" fmla="*/ 33 h 65"/>
                <a:gd name="T6" fmla="*/ 33 w 1396"/>
                <a:gd name="T7" fmla="*/ 65 h 65"/>
                <a:gd name="T8" fmla="*/ 1363 w 1396"/>
                <a:gd name="T9" fmla="*/ 65 h 65"/>
                <a:gd name="T10" fmla="*/ 1396 w 1396"/>
                <a:gd name="T11" fmla="*/ 33 h 65"/>
                <a:gd name="T12" fmla="*/ 1363 w 1396"/>
                <a:gd name="T1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6" h="65">
                  <a:moveTo>
                    <a:pt x="136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50"/>
                    <a:pt x="15" y="65"/>
                    <a:pt x="33" y="65"/>
                  </a:cubicBezTo>
                  <a:cubicBezTo>
                    <a:pt x="1363" y="65"/>
                    <a:pt x="1363" y="65"/>
                    <a:pt x="1363" y="65"/>
                  </a:cubicBezTo>
                  <a:cubicBezTo>
                    <a:pt x="1381" y="65"/>
                    <a:pt x="1396" y="50"/>
                    <a:pt x="1396" y="33"/>
                  </a:cubicBezTo>
                  <a:cubicBezTo>
                    <a:pt x="1396" y="15"/>
                    <a:pt x="1381" y="0"/>
                    <a:pt x="136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1" name="Oval 103"/>
            <p:cNvSpPr>
              <a:spLocks noChangeArrowheads="1"/>
            </p:cNvSpPr>
            <p:nvPr/>
          </p:nvSpPr>
          <p:spPr bwMode="auto">
            <a:xfrm>
              <a:off x="871538" y="3405188"/>
              <a:ext cx="12700" cy="127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2" name="Oval 104"/>
            <p:cNvSpPr>
              <a:spLocks noChangeArrowheads="1"/>
            </p:cNvSpPr>
            <p:nvPr/>
          </p:nvSpPr>
          <p:spPr bwMode="auto">
            <a:xfrm>
              <a:off x="903288" y="3405188"/>
              <a:ext cx="12700" cy="127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3" name="Oval 105"/>
            <p:cNvSpPr>
              <a:spLocks noChangeArrowheads="1"/>
            </p:cNvSpPr>
            <p:nvPr/>
          </p:nvSpPr>
          <p:spPr bwMode="auto">
            <a:xfrm>
              <a:off x="935038" y="3405188"/>
              <a:ext cx="11113" cy="127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4" name="Freeform 106"/>
            <p:cNvSpPr>
              <a:spLocks/>
            </p:cNvSpPr>
            <p:nvPr/>
          </p:nvSpPr>
          <p:spPr bwMode="auto">
            <a:xfrm>
              <a:off x="989013" y="3435350"/>
              <a:ext cx="60325" cy="117475"/>
            </a:xfrm>
            <a:custGeom>
              <a:avLst/>
              <a:gdLst>
                <a:gd name="T0" fmla="*/ 301 w 320"/>
                <a:gd name="T1" fmla="*/ 309 h 621"/>
                <a:gd name="T2" fmla="*/ 260 w 320"/>
                <a:gd name="T3" fmla="*/ 288 h 621"/>
                <a:gd name="T4" fmla="*/ 246 w 320"/>
                <a:gd name="T5" fmla="*/ 226 h 621"/>
                <a:gd name="T6" fmla="*/ 274 w 320"/>
                <a:gd name="T7" fmla="*/ 188 h 621"/>
                <a:gd name="T8" fmla="*/ 274 w 320"/>
                <a:gd name="T9" fmla="*/ 152 h 621"/>
                <a:gd name="T10" fmla="*/ 217 w 320"/>
                <a:gd name="T11" fmla="*/ 81 h 621"/>
                <a:gd name="T12" fmla="*/ 194 w 320"/>
                <a:gd name="T13" fmla="*/ 70 h 621"/>
                <a:gd name="T14" fmla="*/ 182 w 320"/>
                <a:gd name="T15" fmla="*/ 73 h 621"/>
                <a:gd name="T16" fmla="*/ 138 w 320"/>
                <a:gd name="T17" fmla="*/ 92 h 621"/>
                <a:gd name="T18" fmla="*/ 86 w 320"/>
                <a:gd name="T19" fmla="*/ 67 h 621"/>
                <a:gd name="T20" fmla="*/ 74 w 320"/>
                <a:gd name="T21" fmla="*/ 22 h 621"/>
                <a:gd name="T22" fmla="*/ 45 w 320"/>
                <a:gd name="T23" fmla="*/ 0 h 621"/>
                <a:gd name="T24" fmla="*/ 0 w 320"/>
                <a:gd name="T25" fmla="*/ 0 h 621"/>
                <a:gd name="T26" fmla="*/ 0 w 320"/>
                <a:gd name="T27" fmla="*/ 59 h 621"/>
                <a:gd name="T28" fmla="*/ 22 w 320"/>
                <a:gd name="T29" fmla="*/ 59 h 621"/>
                <a:gd name="T30" fmla="*/ 32 w 320"/>
                <a:gd name="T31" fmla="*/ 98 h 621"/>
                <a:gd name="T32" fmla="*/ 53 w 320"/>
                <a:gd name="T33" fmla="*/ 120 h 621"/>
                <a:gd name="T34" fmla="*/ 118 w 320"/>
                <a:gd name="T35" fmla="*/ 150 h 621"/>
                <a:gd name="T36" fmla="*/ 148 w 320"/>
                <a:gd name="T37" fmla="*/ 153 h 621"/>
                <a:gd name="T38" fmla="*/ 185 w 320"/>
                <a:gd name="T39" fmla="*/ 136 h 621"/>
                <a:gd name="T40" fmla="*/ 213 w 320"/>
                <a:gd name="T41" fmla="*/ 171 h 621"/>
                <a:gd name="T42" fmla="*/ 189 w 320"/>
                <a:gd name="T43" fmla="*/ 203 h 621"/>
                <a:gd name="T44" fmla="*/ 185 w 320"/>
                <a:gd name="T45" fmla="*/ 233 h 621"/>
                <a:gd name="T46" fmla="*/ 202 w 320"/>
                <a:gd name="T47" fmla="*/ 307 h 621"/>
                <a:gd name="T48" fmla="*/ 218 w 320"/>
                <a:gd name="T49" fmla="*/ 333 h 621"/>
                <a:gd name="T50" fmla="*/ 254 w 320"/>
                <a:gd name="T51" fmla="*/ 351 h 621"/>
                <a:gd name="T52" fmla="*/ 244 w 320"/>
                <a:gd name="T53" fmla="*/ 394 h 621"/>
                <a:gd name="T54" fmla="*/ 203 w 320"/>
                <a:gd name="T55" fmla="*/ 395 h 621"/>
                <a:gd name="T56" fmla="*/ 178 w 320"/>
                <a:gd name="T57" fmla="*/ 411 h 621"/>
                <a:gd name="T58" fmla="*/ 133 w 320"/>
                <a:gd name="T59" fmla="*/ 467 h 621"/>
                <a:gd name="T60" fmla="*/ 123 w 320"/>
                <a:gd name="T61" fmla="*/ 495 h 621"/>
                <a:gd name="T62" fmla="*/ 131 w 320"/>
                <a:gd name="T63" fmla="*/ 535 h 621"/>
                <a:gd name="T64" fmla="*/ 91 w 320"/>
                <a:gd name="T65" fmla="*/ 554 h 621"/>
                <a:gd name="T66" fmla="*/ 66 w 320"/>
                <a:gd name="T67" fmla="*/ 523 h 621"/>
                <a:gd name="T68" fmla="*/ 37 w 320"/>
                <a:gd name="T69" fmla="*/ 513 h 621"/>
                <a:gd name="T70" fmla="*/ 0 w 320"/>
                <a:gd name="T71" fmla="*/ 516 h 621"/>
                <a:gd name="T72" fmla="*/ 0 w 320"/>
                <a:gd name="T73" fmla="*/ 576 h 621"/>
                <a:gd name="T74" fmla="*/ 31 w 320"/>
                <a:gd name="T75" fmla="*/ 574 h 621"/>
                <a:gd name="T76" fmla="*/ 61 w 320"/>
                <a:gd name="T77" fmla="*/ 610 h 621"/>
                <a:gd name="T78" fmla="*/ 83 w 320"/>
                <a:gd name="T79" fmla="*/ 621 h 621"/>
                <a:gd name="T80" fmla="*/ 96 w 320"/>
                <a:gd name="T81" fmla="*/ 618 h 621"/>
                <a:gd name="T82" fmla="*/ 178 w 320"/>
                <a:gd name="T83" fmla="*/ 579 h 621"/>
                <a:gd name="T84" fmla="*/ 194 w 320"/>
                <a:gd name="T85" fmla="*/ 546 h 621"/>
                <a:gd name="T86" fmla="*/ 185 w 320"/>
                <a:gd name="T87" fmla="*/ 499 h 621"/>
                <a:gd name="T88" fmla="*/ 221 w 320"/>
                <a:gd name="T89" fmla="*/ 454 h 621"/>
                <a:gd name="T90" fmla="*/ 268 w 320"/>
                <a:gd name="T91" fmla="*/ 453 h 621"/>
                <a:gd name="T92" fmla="*/ 296 w 320"/>
                <a:gd name="T93" fmla="*/ 430 h 621"/>
                <a:gd name="T94" fmla="*/ 317 w 320"/>
                <a:gd name="T95" fmla="*/ 342 h 621"/>
                <a:gd name="T96" fmla="*/ 301 w 320"/>
                <a:gd name="T97" fmla="*/ 309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0" h="621">
                  <a:moveTo>
                    <a:pt x="301" y="309"/>
                  </a:moveTo>
                  <a:cubicBezTo>
                    <a:pt x="260" y="288"/>
                    <a:pt x="260" y="288"/>
                    <a:pt x="260" y="288"/>
                  </a:cubicBezTo>
                  <a:cubicBezTo>
                    <a:pt x="258" y="267"/>
                    <a:pt x="253" y="246"/>
                    <a:pt x="246" y="226"/>
                  </a:cubicBezTo>
                  <a:cubicBezTo>
                    <a:pt x="274" y="188"/>
                    <a:pt x="274" y="188"/>
                    <a:pt x="274" y="188"/>
                  </a:cubicBezTo>
                  <a:cubicBezTo>
                    <a:pt x="282" y="177"/>
                    <a:pt x="282" y="162"/>
                    <a:pt x="274" y="152"/>
                  </a:cubicBezTo>
                  <a:cubicBezTo>
                    <a:pt x="217" y="81"/>
                    <a:pt x="217" y="81"/>
                    <a:pt x="217" y="81"/>
                  </a:cubicBezTo>
                  <a:cubicBezTo>
                    <a:pt x="211" y="74"/>
                    <a:pt x="203" y="70"/>
                    <a:pt x="194" y="70"/>
                  </a:cubicBezTo>
                  <a:cubicBezTo>
                    <a:pt x="190" y="70"/>
                    <a:pt x="186" y="71"/>
                    <a:pt x="182" y="73"/>
                  </a:cubicBezTo>
                  <a:cubicBezTo>
                    <a:pt x="138" y="92"/>
                    <a:pt x="138" y="92"/>
                    <a:pt x="138" y="92"/>
                  </a:cubicBezTo>
                  <a:cubicBezTo>
                    <a:pt x="122" y="82"/>
                    <a:pt x="104" y="74"/>
                    <a:pt x="86" y="67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1" y="9"/>
                    <a:pt x="59" y="0"/>
                    <a:pt x="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32" y="98"/>
                    <a:pt x="32" y="98"/>
                    <a:pt x="32" y="98"/>
                  </a:cubicBezTo>
                  <a:cubicBezTo>
                    <a:pt x="35" y="109"/>
                    <a:pt x="43" y="117"/>
                    <a:pt x="53" y="120"/>
                  </a:cubicBezTo>
                  <a:cubicBezTo>
                    <a:pt x="77" y="126"/>
                    <a:pt x="98" y="136"/>
                    <a:pt x="118" y="150"/>
                  </a:cubicBezTo>
                  <a:cubicBezTo>
                    <a:pt x="126" y="156"/>
                    <a:pt x="138" y="158"/>
                    <a:pt x="148" y="153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213" y="171"/>
                    <a:pt x="213" y="171"/>
                    <a:pt x="213" y="171"/>
                  </a:cubicBezTo>
                  <a:cubicBezTo>
                    <a:pt x="189" y="203"/>
                    <a:pt x="189" y="203"/>
                    <a:pt x="189" y="203"/>
                  </a:cubicBezTo>
                  <a:cubicBezTo>
                    <a:pt x="182" y="212"/>
                    <a:pt x="181" y="223"/>
                    <a:pt x="185" y="233"/>
                  </a:cubicBezTo>
                  <a:cubicBezTo>
                    <a:pt x="195" y="257"/>
                    <a:pt x="201" y="282"/>
                    <a:pt x="202" y="307"/>
                  </a:cubicBezTo>
                  <a:cubicBezTo>
                    <a:pt x="202" y="318"/>
                    <a:pt x="209" y="328"/>
                    <a:pt x="218" y="333"/>
                  </a:cubicBezTo>
                  <a:cubicBezTo>
                    <a:pt x="254" y="351"/>
                    <a:pt x="254" y="351"/>
                    <a:pt x="254" y="351"/>
                  </a:cubicBezTo>
                  <a:cubicBezTo>
                    <a:pt x="244" y="394"/>
                    <a:pt x="244" y="394"/>
                    <a:pt x="244" y="394"/>
                  </a:cubicBezTo>
                  <a:cubicBezTo>
                    <a:pt x="203" y="395"/>
                    <a:pt x="203" y="395"/>
                    <a:pt x="203" y="395"/>
                  </a:cubicBezTo>
                  <a:cubicBezTo>
                    <a:pt x="193" y="396"/>
                    <a:pt x="183" y="402"/>
                    <a:pt x="178" y="411"/>
                  </a:cubicBezTo>
                  <a:cubicBezTo>
                    <a:pt x="166" y="432"/>
                    <a:pt x="151" y="451"/>
                    <a:pt x="133" y="467"/>
                  </a:cubicBezTo>
                  <a:cubicBezTo>
                    <a:pt x="125" y="474"/>
                    <a:pt x="121" y="484"/>
                    <a:pt x="123" y="495"/>
                  </a:cubicBezTo>
                  <a:cubicBezTo>
                    <a:pt x="131" y="535"/>
                    <a:pt x="131" y="535"/>
                    <a:pt x="131" y="535"/>
                  </a:cubicBezTo>
                  <a:cubicBezTo>
                    <a:pt x="91" y="554"/>
                    <a:pt x="91" y="554"/>
                    <a:pt x="91" y="554"/>
                  </a:cubicBezTo>
                  <a:cubicBezTo>
                    <a:pt x="66" y="523"/>
                    <a:pt x="66" y="523"/>
                    <a:pt x="66" y="523"/>
                  </a:cubicBezTo>
                  <a:cubicBezTo>
                    <a:pt x="59" y="515"/>
                    <a:pt x="48" y="511"/>
                    <a:pt x="37" y="513"/>
                  </a:cubicBezTo>
                  <a:cubicBezTo>
                    <a:pt x="25" y="515"/>
                    <a:pt x="13" y="516"/>
                    <a:pt x="0" y="516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10" y="576"/>
                    <a:pt x="21" y="575"/>
                    <a:pt x="31" y="574"/>
                  </a:cubicBezTo>
                  <a:cubicBezTo>
                    <a:pt x="61" y="610"/>
                    <a:pt x="61" y="610"/>
                    <a:pt x="61" y="610"/>
                  </a:cubicBezTo>
                  <a:cubicBezTo>
                    <a:pt x="66" y="617"/>
                    <a:pt x="75" y="621"/>
                    <a:pt x="83" y="621"/>
                  </a:cubicBezTo>
                  <a:cubicBezTo>
                    <a:pt x="88" y="621"/>
                    <a:pt x="92" y="620"/>
                    <a:pt x="96" y="618"/>
                  </a:cubicBezTo>
                  <a:cubicBezTo>
                    <a:pt x="178" y="579"/>
                    <a:pt x="178" y="579"/>
                    <a:pt x="178" y="579"/>
                  </a:cubicBezTo>
                  <a:cubicBezTo>
                    <a:pt x="190" y="573"/>
                    <a:pt x="197" y="560"/>
                    <a:pt x="194" y="546"/>
                  </a:cubicBezTo>
                  <a:cubicBezTo>
                    <a:pt x="185" y="499"/>
                    <a:pt x="185" y="499"/>
                    <a:pt x="185" y="499"/>
                  </a:cubicBezTo>
                  <a:cubicBezTo>
                    <a:pt x="199" y="486"/>
                    <a:pt x="211" y="471"/>
                    <a:pt x="221" y="454"/>
                  </a:cubicBezTo>
                  <a:cubicBezTo>
                    <a:pt x="268" y="453"/>
                    <a:pt x="268" y="453"/>
                    <a:pt x="268" y="453"/>
                  </a:cubicBezTo>
                  <a:cubicBezTo>
                    <a:pt x="282" y="453"/>
                    <a:pt x="293" y="443"/>
                    <a:pt x="296" y="430"/>
                  </a:cubicBezTo>
                  <a:cubicBezTo>
                    <a:pt x="317" y="342"/>
                    <a:pt x="317" y="342"/>
                    <a:pt x="317" y="342"/>
                  </a:cubicBezTo>
                  <a:cubicBezTo>
                    <a:pt x="320" y="329"/>
                    <a:pt x="313" y="315"/>
                    <a:pt x="301" y="30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5" name="Freeform 107"/>
            <p:cNvSpPr>
              <a:spLocks/>
            </p:cNvSpPr>
            <p:nvPr/>
          </p:nvSpPr>
          <p:spPr bwMode="auto">
            <a:xfrm>
              <a:off x="989013" y="3467100"/>
              <a:ext cx="28575" cy="55563"/>
            </a:xfrm>
            <a:custGeom>
              <a:avLst/>
              <a:gdLst>
                <a:gd name="T0" fmla="*/ 149 w 149"/>
                <a:gd name="T1" fmla="*/ 148 h 296"/>
                <a:gd name="T2" fmla="*/ 0 w 149"/>
                <a:gd name="T3" fmla="*/ 0 h 296"/>
                <a:gd name="T4" fmla="*/ 0 w 149"/>
                <a:gd name="T5" fmla="*/ 0 h 296"/>
                <a:gd name="T6" fmla="*/ 0 w 149"/>
                <a:gd name="T7" fmla="*/ 55 h 296"/>
                <a:gd name="T8" fmla="*/ 0 w 149"/>
                <a:gd name="T9" fmla="*/ 55 h 296"/>
                <a:gd name="T10" fmla="*/ 93 w 149"/>
                <a:gd name="T11" fmla="*/ 148 h 296"/>
                <a:gd name="T12" fmla="*/ 0 w 149"/>
                <a:gd name="T13" fmla="*/ 241 h 296"/>
                <a:gd name="T14" fmla="*/ 0 w 149"/>
                <a:gd name="T15" fmla="*/ 241 h 296"/>
                <a:gd name="T16" fmla="*/ 0 w 149"/>
                <a:gd name="T17" fmla="*/ 296 h 296"/>
                <a:gd name="T18" fmla="*/ 0 w 149"/>
                <a:gd name="T19" fmla="*/ 296 h 296"/>
                <a:gd name="T20" fmla="*/ 149 w 149"/>
                <a:gd name="T21" fmla="*/ 148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9" h="296">
                  <a:moveTo>
                    <a:pt x="149" y="148"/>
                  </a:moveTo>
                  <a:cubicBezTo>
                    <a:pt x="149" y="66"/>
                    <a:pt x="8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1" y="55"/>
                    <a:pt x="93" y="97"/>
                    <a:pt x="93" y="148"/>
                  </a:cubicBezTo>
                  <a:cubicBezTo>
                    <a:pt x="93" y="199"/>
                    <a:pt x="51" y="241"/>
                    <a:pt x="0" y="241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82" y="296"/>
                    <a:pt x="149" y="230"/>
                    <a:pt x="149" y="14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6" name="Freeform 108"/>
            <p:cNvSpPr>
              <a:spLocks/>
            </p:cNvSpPr>
            <p:nvPr/>
          </p:nvSpPr>
          <p:spPr bwMode="auto">
            <a:xfrm>
              <a:off x="585788" y="3435350"/>
              <a:ext cx="60325" cy="117475"/>
            </a:xfrm>
            <a:custGeom>
              <a:avLst/>
              <a:gdLst>
                <a:gd name="T0" fmla="*/ 19 w 320"/>
                <a:gd name="T1" fmla="*/ 309 h 621"/>
                <a:gd name="T2" fmla="*/ 60 w 320"/>
                <a:gd name="T3" fmla="*/ 288 h 621"/>
                <a:gd name="T4" fmla="*/ 74 w 320"/>
                <a:gd name="T5" fmla="*/ 226 h 621"/>
                <a:gd name="T6" fmla="*/ 46 w 320"/>
                <a:gd name="T7" fmla="*/ 188 h 621"/>
                <a:gd name="T8" fmla="*/ 46 w 320"/>
                <a:gd name="T9" fmla="*/ 152 h 621"/>
                <a:gd name="T10" fmla="*/ 103 w 320"/>
                <a:gd name="T11" fmla="*/ 81 h 621"/>
                <a:gd name="T12" fmla="*/ 126 w 320"/>
                <a:gd name="T13" fmla="*/ 70 h 621"/>
                <a:gd name="T14" fmla="*/ 138 w 320"/>
                <a:gd name="T15" fmla="*/ 73 h 621"/>
                <a:gd name="T16" fmla="*/ 182 w 320"/>
                <a:gd name="T17" fmla="*/ 92 h 621"/>
                <a:gd name="T18" fmla="*/ 234 w 320"/>
                <a:gd name="T19" fmla="*/ 67 h 621"/>
                <a:gd name="T20" fmla="*/ 246 w 320"/>
                <a:gd name="T21" fmla="*/ 22 h 621"/>
                <a:gd name="T22" fmla="*/ 275 w 320"/>
                <a:gd name="T23" fmla="*/ 0 h 621"/>
                <a:gd name="T24" fmla="*/ 320 w 320"/>
                <a:gd name="T25" fmla="*/ 0 h 621"/>
                <a:gd name="T26" fmla="*/ 320 w 320"/>
                <a:gd name="T27" fmla="*/ 59 h 621"/>
                <a:gd name="T28" fmla="*/ 298 w 320"/>
                <a:gd name="T29" fmla="*/ 59 h 621"/>
                <a:gd name="T30" fmla="*/ 288 w 320"/>
                <a:gd name="T31" fmla="*/ 98 h 621"/>
                <a:gd name="T32" fmla="*/ 267 w 320"/>
                <a:gd name="T33" fmla="*/ 120 h 621"/>
                <a:gd name="T34" fmla="*/ 202 w 320"/>
                <a:gd name="T35" fmla="*/ 150 h 621"/>
                <a:gd name="T36" fmla="*/ 172 w 320"/>
                <a:gd name="T37" fmla="*/ 153 h 621"/>
                <a:gd name="T38" fmla="*/ 135 w 320"/>
                <a:gd name="T39" fmla="*/ 136 h 621"/>
                <a:gd name="T40" fmla="*/ 107 w 320"/>
                <a:gd name="T41" fmla="*/ 171 h 621"/>
                <a:gd name="T42" fmla="*/ 131 w 320"/>
                <a:gd name="T43" fmla="*/ 203 h 621"/>
                <a:gd name="T44" fmla="*/ 135 w 320"/>
                <a:gd name="T45" fmla="*/ 233 h 621"/>
                <a:gd name="T46" fmla="*/ 118 w 320"/>
                <a:gd name="T47" fmla="*/ 307 h 621"/>
                <a:gd name="T48" fmla="*/ 102 w 320"/>
                <a:gd name="T49" fmla="*/ 333 h 621"/>
                <a:gd name="T50" fmla="*/ 66 w 320"/>
                <a:gd name="T51" fmla="*/ 351 h 621"/>
                <a:gd name="T52" fmla="*/ 76 w 320"/>
                <a:gd name="T53" fmla="*/ 394 h 621"/>
                <a:gd name="T54" fmla="*/ 117 w 320"/>
                <a:gd name="T55" fmla="*/ 395 h 621"/>
                <a:gd name="T56" fmla="*/ 142 w 320"/>
                <a:gd name="T57" fmla="*/ 411 h 621"/>
                <a:gd name="T58" fmla="*/ 187 w 320"/>
                <a:gd name="T59" fmla="*/ 467 h 621"/>
                <a:gd name="T60" fmla="*/ 197 w 320"/>
                <a:gd name="T61" fmla="*/ 495 h 621"/>
                <a:gd name="T62" fmla="*/ 189 w 320"/>
                <a:gd name="T63" fmla="*/ 535 h 621"/>
                <a:gd name="T64" fmla="*/ 229 w 320"/>
                <a:gd name="T65" fmla="*/ 554 h 621"/>
                <a:gd name="T66" fmla="*/ 254 w 320"/>
                <a:gd name="T67" fmla="*/ 523 h 621"/>
                <a:gd name="T68" fmla="*/ 283 w 320"/>
                <a:gd name="T69" fmla="*/ 513 h 621"/>
                <a:gd name="T70" fmla="*/ 320 w 320"/>
                <a:gd name="T71" fmla="*/ 516 h 621"/>
                <a:gd name="T72" fmla="*/ 320 w 320"/>
                <a:gd name="T73" fmla="*/ 576 h 621"/>
                <a:gd name="T74" fmla="*/ 289 w 320"/>
                <a:gd name="T75" fmla="*/ 574 h 621"/>
                <a:gd name="T76" fmla="*/ 259 w 320"/>
                <a:gd name="T77" fmla="*/ 610 h 621"/>
                <a:gd name="T78" fmla="*/ 237 w 320"/>
                <a:gd name="T79" fmla="*/ 621 h 621"/>
                <a:gd name="T80" fmla="*/ 224 w 320"/>
                <a:gd name="T81" fmla="*/ 618 h 621"/>
                <a:gd name="T82" fmla="*/ 142 w 320"/>
                <a:gd name="T83" fmla="*/ 579 h 621"/>
                <a:gd name="T84" fmla="*/ 126 w 320"/>
                <a:gd name="T85" fmla="*/ 546 h 621"/>
                <a:gd name="T86" fmla="*/ 135 w 320"/>
                <a:gd name="T87" fmla="*/ 499 h 621"/>
                <a:gd name="T88" fmla="*/ 99 w 320"/>
                <a:gd name="T89" fmla="*/ 454 h 621"/>
                <a:gd name="T90" fmla="*/ 52 w 320"/>
                <a:gd name="T91" fmla="*/ 453 h 621"/>
                <a:gd name="T92" fmla="*/ 24 w 320"/>
                <a:gd name="T93" fmla="*/ 430 h 621"/>
                <a:gd name="T94" fmla="*/ 3 w 320"/>
                <a:gd name="T95" fmla="*/ 342 h 621"/>
                <a:gd name="T96" fmla="*/ 19 w 320"/>
                <a:gd name="T97" fmla="*/ 309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0" h="621">
                  <a:moveTo>
                    <a:pt x="19" y="309"/>
                  </a:moveTo>
                  <a:cubicBezTo>
                    <a:pt x="60" y="288"/>
                    <a:pt x="60" y="288"/>
                    <a:pt x="60" y="288"/>
                  </a:cubicBezTo>
                  <a:cubicBezTo>
                    <a:pt x="62" y="267"/>
                    <a:pt x="67" y="246"/>
                    <a:pt x="74" y="226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38" y="177"/>
                    <a:pt x="38" y="162"/>
                    <a:pt x="46" y="152"/>
                  </a:cubicBezTo>
                  <a:cubicBezTo>
                    <a:pt x="103" y="81"/>
                    <a:pt x="103" y="81"/>
                    <a:pt x="103" y="81"/>
                  </a:cubicBezTo>
                  <a:cubicBezTo>
                    <a:pt x="109" y="74"/>
                    <a:pt x="117" y="70"/>
                    <a:pt x="126" y="70"/>
                  </a:cubicBezTo>
                  <a:cubicBezTo>
                    <a:pt x="130" y="70"/>
                    <a:pt x="134" y="71"/>
                    <a:pt x="138" y="73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98" y="82"/>
                    <a:pt x="216" y="74"/>
                    <a:pt x="234" y="67"/>
                  </a:cubicBezTo>
                  <a:cubicBezTo>
                    <a:pt x="246" y="22"/>
                    <a:pt x="246" y="22"/>
                    <a:pt x="246" y="22"/>
                  </a:cubicBezTo>
                  <a:cubicBezTo>
                    <a:pt x="249" y="9"/>
                    <a:pt x="261" y="0"/>
                    <a:pt x="275" y="0"/>
                  </a:cubicBezTo>
                  <a:cubicBezTo>
                    <a:pt x="320" y="0"/>
                    <a:pt x="320" y="0"/>
                    <a:pt x="320" y="0"/>
                  </a:cubicBezTo>
                  <a:cubicBezTo>
                    <a:pt x="320" y="59"/>
                    <a:pt x="320" y="59"/>
                    <a:pt x="320" y="59"/>
                  </a:cubicBezTo>
                  <a:cubicBezTo>
                    <a:pt x="298" y="59"/>
                    <a:pt x="298" y="59"/>
                    <a:pt x="298" y="59"/>
                  </a:cubicBezTo>
                  <a:cubicBezTo>
                    <a:pt x="288" y="98"/>
                    <a:pt x="288" y="98"/>
                    <a:pt x="288" y="98"/>
                  </a:cubicBezTo>
                  <a:cubicBezTo>
                    <a:pt x="285" y="109"/>
                    <a:pt x="277" y="117"/>
                    <a:pt x="267" y="120"/>
                  </a:cubicBezTo>
                  <a:cubicBezTo>
                    <a:pt x="243" y="126"/>
                    <a:pt x="222" y="136"/>
                    <a:pt x="202" y="150"/>
                  </a:cubicBezTo>
                  <a:cubicBezTo>
                    <a:pt x="194" y="156"/>
                    <a:pt x="182" y="158"/>
                    <a:pt x="172" y="153"/>
                  </a:cubicBezTo>
                  <a:cubicBezTo>
                    <a:pt x="135" y="136"/>
                    <a:pt x="135" y="136"/>
                    <a:pt x="135" y="136"/>
                  </a:cubicBezTo>
                  <a:cubicBezTo>
                    <a:pt x="107" y="171"/>
                    <a:pt x="107" y="171"/>
                    <a:pt x="107" y="171"/>
                  </a:cubicBezTo>
                  <a:cubicBezTo>
                    <a:pt x="131" y="203"/>
                    <a:pt x="131" y="203"/>
                    <a:pt x="131" y="203"/>
                  </a:cubicBezTo>
                  <a:cubicBezTo>
                    <a:pt x="138" y="212"/>
                    <a:pt x="139" y="223"/>
                    <a:pt x="135" y="233"/>
                  </a:cubicBezTo>
                  <a:cubicBezTo>
                    <a:pt x="125" y="257"/>
                    <a:pt x="119" y="282"/>
                    <a:pt x="118" y="307"/>
                  </a:cubicBezTo>
                  <a:cubicBezTo>
                    <a:pt x="118" y="318"/>
                    <a:pt x="111" y="328"/>
                    <a:pt x="102" y="333"/>
                  </a:cubicBezTo>
                  <a:cubicBezTo>
                    <a:pt x="66" y="351"/>
                    <a:pt x="66" y="351"/>
                    <a:pt x="66" y="351"/>
                  </a:cubicBezTo>
                  <a:cubicBezTo>
                    <a:pt x="76" y="394"/>
                    <a:pt x="76" y="394"/>
                    <a:pt x="76" y="394"/>
                  </a:cubicBezTo>
                  <a:cubicBezTo>
                    <a:pt x="117" y="395"/>
                    <a:pt x="117" y="395"/>
                    <a:pt x="117" y="395"/>
                  </a:cubicBezTo>
                  <a:cubicBezTo>
                    <a:pt x="127" y="396"/>
                    <a:pt x="137" y="402"/>
                    <a:pt x="142" y="411"/>
                  </a:cubicBezTo>
                  <a:cubicBezTo>
                    <a:pt x="154" y="432"/>
                    <a:pt x="169" y="451"/>
                    <a:pt x="187" y="467"/>
                  </a:cubicBezTo>
                  <a:cubicBezTo>
                    <a:pt x="195" y="474"/>
                    <a:pt x="199" y="484"/>
                    <a:pt x="197" y="495"/>
                  </a:cubicBezTo>
                  <a:cubicBezTo>
                    <a:pt x="189" y="535"/>
                    <a:pt x="189" y="535"/>
                    <a:pt x="189" y="535"/>
                  </a:cubicBezTo>
                  <a:cubicBezTo>
                    <a:pt x="229" y="554"/>
                    <a:pt x="229" y="554"/>
                    <a:pt x="229" y="554"/>
                  </a:cubicBezTo>
                  <a:cubicBezTo>
                    <a:pt x="254" y="523"/>
                    <a:pt x="254" y="523"/>
                    <a:pt x="254" y="523"/>
                  </a:cubicBezTo>
                  <a:cubicBezTo>
                    <a:pt x="261" y="515"/>
                    <a:pt x="272" y="511"/>
                    <a:pt x="283" y="513"/>
                  </a:cubicBezTo>
                  <a:cubicBezTo>
                    <a:pt x="295" y="515"/>
                    <a:pt x="307" y="516"/>
                    <a:pt x="320" y="516"/>
                  </a:cubicBezTo>
                  <a:cubicBezTo>
                    <a:pt x="320" y="576"/>
                    <a:pt x="320" y="576"/>
                    <a:pt x="320" y="576"/>
                  </a:cubicBezTo>
                  <a:cubicBezTo>
                    <a:pt x="310" y="576"/>
                    <a:pt x="299" y="575"/>
                    <a:pt x="289" y="574"/>
                  </a:cubicBezTo>
                  <a:cubicBezTo>
                    <a:pt x="259" y="610"/>
                    <a:pt x="259" y="610"/>
                    <a:pt x="259" y="610"/>
                  </a:cubicBezTo>
                  <a:cubicBezTo>
                    <a:pt x="254" y="617"/>
                    <a:pt x="245" y="621"/>
                    <a:pt x="237" y="621"/>
                  </a:cubicBezTo>
                  <a:cubicBezTo>
                    <a:pt x="232" y="621"/>
                    <a:pt x="228" y="620"/>
                    <a:pt x="224" y="618"/>
                  </a:cubicBezTo>
                  <a:cubicBezTo>
                    <a:pt x="142" y="579"/>
                    <a:pt x="142" y="579"/>
                    <a:pt x="142" y="579"/>
                  </a:cubicBezTo>
                  <a:cubicBezTo>
                    <a:pt x="130" y="573"/>
                    <a:pt x="123" y="560"/>
                    <a:pt x="126" y="546"/>
                  </a:cubicBezTo>
                  <a:cubicBezTo>
                    <a:pt x="135" y="499"/>
                    <a:pt x="135" y="499"/>
                    <a:pt x="135" y="499"/>
                  </a:cubicBezTo>
                  <a:cubicBezTo>
                    <a:pt x="121" y="486"/>
                    <a:pt x="109" y="471"/>
                    <a:pt x="99" y="454"/>
                  </a:cubicBezTo>
                  <a:cubicBezTo>
                    <a:pt x="52" y="453"/>
                    <a:pt x="52" y="453"/>
                    <a:pt x="52" y="453"/>
                  </a:cubicBezTo>
                  <a:cubicBezTo>
                    <a:pt x="38" y="453"/>
                    <a:pt x="27" y="443"/>
                    <a:pt x="24" y="430"/>
                  </a:cubicBezTo>
                  <a:cubicBezTo>
                    <a:pt x="3" y="342"/>
                    <a:pt x="3" y="342"/>
                    <a:pt x="3" y="342"/>
                  </a:cubicBezTo>
                  <a:cubicBezTo>
                    <a:pt x="0" y="329"/>
                    <a:pt x="7" y="315"/>
                    <a:pt x="19" y="30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7" name="Freeform 109"/>
            <p:cNvSpPr>
              <a:spLocks/>
            </p:cNvSpPr>
            <p:nvPr/>
          </p:nvSpPr>
          <p:spPr bwMode="auto">
            <a:xfrm>
              <a:off x="617538" y="3467100"/>
              <a:ext cx="28575" cy="55563"/>
            </a:xfrm>
            <a:custGeom>
              <a:avLst/>
              <a:gdLst>
                <a:gd name="T0" fmla="*/ 0 w 149"/>
                <a:gd name="T1" fmla="*/ 148 h 296"/>
                <a:gd name="T2" fmla="*/ 149 w 149"/>
                <a:gd name="T3" fmla="*/ 0 h 296"/>
                <a:gd name="T4" fmla="*/ 149 w 149"/>
                <a:gd name="T5" fmla="*/ 0 h 296"/>
                <a:gd name="T6" fmla="*/ 149 w 149"/>
                <a:gd name="T7" fmla="*/ 55 h 296"/>
                <a:gd name="T8" fmla="*/ 149 w 149"/>
                <a:gd name="T9" fmla="*/ 55 h 296"/>
                <a:gd name="T10" fmla="*/ 56 w 149"/>
                <a:gd name="T11" fmla="*/ 148 h 296"/>
                <a:gd name="T12" fmla="*/ 149 w 149"/>
                <a:gd name="T13" fmla="*/ 241 h 296"/>
                <a:gd name="T14" fmla="*/ 149 w 149"/>
                <a:gd name="T15" fmla="*/ 241 h 296"/>
                <a:gd name="T16" fmla="*/ 149 w 149"/>
                <a:gd name="T17" fmla="*/ 296 h 296"/>
                <a:gd name="T18" fmla="*/ 149 w 149"/>
                <a:gd name="T19" fmla="*/ 296 h 296"/>
                <a:gd name="T20" fmla="*/ 0 w 149"/>
                <a:gd name="T21" fmla="*/ 148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9" h="296">
                  <a:moveTo>
                    <a:pt x="0" y="148"/>
                  </a:moveTo>
                  <a:cubicBezTo>
                    <a:pt x="0" y="66"/>
                    <a:pt x="6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55"/>
                    <a:pt x="149" y="55"/>
                    <a:pt x="149" y="55"/>
                  </a:cubicBezTo>
                  <a:cubicBezTo>
                    <a:pt x="149" y="55"/>
                    <a:pt x="149" y="55"/>
                    <a:pt x="149" y="55"/>
                  </a:cubicBezTo>
                  <a:cubicBezTo>
                    <a:pt x="98" y="55"/>
                    <a:pt x="56" y="97"/>
                    <a:pt x="56" y="148"/>
                  </a:cubicBezTo>
                  <a:cubicBezTo>
                    <a:pt x="56" y="199"/>
                    <a:pt x="98" y="241"/>
                    <a:pt x="149" y="241"/>
                  </a:cubicBezTo>
                  <a:cubicBezTo>
                    <a:pt x="149" y="241"/>
                    <a:pt x="149" y="241"/>
                    <a:pt x="149" y="241"/>
                  </a:cubicBezTo>
                  <a:cubicBezTo>
                    <a:pt x="149" y="296"/>
                    <a:pt x="149" y="296"/>
                    <a:pt x="149" y="296"/>
                  </a:cubicBezTo>
                  <a:cubicBezTo>
                    <a:pt x="149" y="296"/>
                    <a:pt x="149" y="296"/>
                    <a:pt x="149" y="296"/>
                  </a:cubicBezTo>
                  <a:cubicBezTo>
                    <a:pt x="67" y="296"/>
                    <a:pt x="0" y="230"/>
                    <a:pt x="0" y="14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6408882" y="3178987"/>
            <a:ext cx="298451" cy="334962"/>
            <a:chOff x="7327900" y="3211513"/>
            <a:chExt cx="298451" cy="334962"/>
          </a:xfrm>
          <a:solidFill>
            <a:schemeClr val="accent5"/>
          </a:solidFill>
        </p:grpSpPr>
        <p:sp>
          <p:nvSpPr>
            <p:cNvPr id="147" name="Freeform 120"/>
            <p:cNvSpPr>
              <a:spLocks/>
            </p:cNvSpPr>
            <p:nvPr/>
          </p:nvSpPr>
          <p:spPr bwMode="auto">
            <a:xfrm>
              <a:off x="7327900" y="3265488"/>
              <a:ext cx="106363" cy="227012"/>
            </a:xfrm>
            <a:custGeom>
              <a:avLst/>
              <a:gdLst>
                <a:gd name="T0" fmla="*/ 71 w 481"/>
                <a:gd name="T1" fmla="*/ 342 h 1016"/>
                <a:gd name="T2" fmla="*/ 213 w 481"/>
                <a:gd name="T3" fmla="*/ 423 h 1016"/>
                <a:gd name="T4" fmla="*/ 213 w 481"/>
                <a:gd name="T5" fmla="*/ 600 h 1016"/>
                <a:gd name="T6" fmla="*/ 181 w 481"/>
                <a:gd name="T7" fmla="*/ 607 h 1016"/>
                <a:gd name="T8" fmla="*/ 184 w 481"/>
                <a:gd name="T9" fmla="*/ 611 h 1016"/>
                <a:gd name="T10" fmla="*/ 192 w 481"/>
                <a:gd name="T11" fmla="*/ 641 h 1016"/>
                <a:gd name="T12" fmla="*/ 192 w 481"/>
                <a:gd name="T13" fmla="*/ 644 h 1016"/>
                <a:gd name="T14" fmla="*/ 383 w 481"/>
                <a:gd name="T15" fmla="*/ 704 h 1016"/>
                <a:gd name="T16" fmla="*/ 368 w 481"/>
                <a:gd name="T17" fmla="*/ 939 h 1016"/>
                <a:gd name="T18" fmla="*/ 375 w 481"/>
                <a:gd name="T19" fmla="*/ 884 h 1016"/>
                <a:gd name="T20" fmla="*/ 358 w 481"/>
                <a:gd name="T21" fmla="*/ 863 h 1016"/>
                <a:gd name="T22" fmla="*/ 337 w 481"/>
                <a:gd name="T23" fmla="*/ 879 h 1016"/>
                <a:gd name="T24" fmla="*/ 325 w 481"/>
                <a:gd name="T25" fmla="*/ 981 h 1016"/>
                <a:gd name="T26" fmla="*/ 328 w 481"/>
                <a:gd name="T27" fmla="*/ 995 h 1016"/>
                <a:gd name="T28" fmla="*/ 341 w 481"/>
                <a:gd name="T29" fmla="*/ 1002 h 1016"/>
                <a:gd name="T30" fmla="*/ 443 w 481"/>
                <a:gd name="T31" fmla="*/ 1015 h 1016"/>
                <a:gd name="T32" fmla="*/ 465 w 481"/>
                <a:gd name="T33" fmla="*/ 999 h 1016"/>
                <a:gd name="T34" fmla="*/ 448 w 481"/>
                <a:gd name="T35" fmla="*/ 978 h 1016"/>
                <a:gd name="T36" fmla="*/ 390 w 481"/>
                <a:gd name="T37" fmla="*/ 970 h 1016"/>
                <a:gd name="T38" fmla="*/ 412 w 481"/>
                <a:gd name="T39" fmla="*/ 681 h 1016"/>
                <a:gd name="T40" fmla="*/ 243 w 481"/>
                <a:gd name="T41" fmla="*/ 598 h 1016"/>
                <a:gd name="T42" fmla="*/ 243 w 481"/>
                <a:gd name="T43" fmla="*/ 425 h 1016"/>
                <a:gd name="T44" fmla="*/ 313 w 481"/>
                <a:gd name="T45" fmla="*/ 412 h 1016"/>
                <a:gd name="T46" fmla="*/ 308 w 481"/>
                <a:gd name="T47" fmla="*/ 406 h 1016"/>
                <a:gd name="T48" fmla="*/ 299 w 481"/>
                <a:gd name="T49" fmla="*/ 377 h 1016"/>
                <a:gd name="T50" fmla="*/ 100 w 481"/>
                <a:gd name="T51" fmla="*/ 319 h 1016"/>
                <a:gd name="T52" fmla="*/ 124 w 481"/>
                <a:gd name="T53" fmla="*/ 76 h 1016"/>
                <a:gd name="T54" fmla="*/ 117 w 481"/>
                <a:gd name="T55" fmla="*/ 133 h 1016"/>
                <a:gd name="T56" fmla="*/ 121 w 481"/>
                <a:gd name="T57" fmla="*/ 147 h 1016"/>
                <a:gd name="T58" fmla="*/ 133 w 481"/>
                <a:gd name="T59" fmla="*/ 154 h 1016"/>
                <a:gd name="T60" fmla="*/ 154 w 481"/>
                <a:gd name="T61" fmla="*/ 138 h 1016"/>
                <a:gd name="T62" fmla="*/ 167 w 481"/>
                <a:gd name="T63" fmla="*/ 35 h 1016"/>
                <a:gd name="T64" fmla="*/ 150 w 481"/>
                <a:gd name="T65" fmla="*/ 14 h 1016"/>
                <a:gd name="T66" fmla="*/ 48 w 481"/>
                <a:gd name="T67" fmla="*/ 2 h 1016"/>
                <a:gd name="T68" fmla="*/ 27 w 481"/>
                <a:gd name="T69" fmla="*/ 18 h 1016"/>
                <a:gd name="T70" fmla="*/ 43 w 481"/>
                <a:gd name="T71" fmla="*/ 39 h 1016"/>
                <a:gd name="T72" fmla="*/ 101 w 481"/>
                <a:gd name="T73" fmla="*/ 46 h 1016"/>
                <a:gd name="T74" fmla="*/ 71 w 481"/>
                <a:gd name="T75" fmla="*/ 342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1" h="1016">
                  <a:moveTo>
                    <a:pt x="71" y="342"/>
                  </a:moveTo>
                  <a:cubicBezTo>
                    <a:pt x="107" y="389"/>
                    <a:pt x="159" y="416"/>
                    <a:pt x="213" y="423"/>
                  </a:cubicBezTo>
                  <a:cubicBezTo>
                    <a:pt x="213" y="600"/>
                    <a:pt x="213" y="600"/>
                    <a:pt x="213" y="600"/>
                  </a:cubicBezTo>
                  <a:cubicBezTo>
                    <a:pt x="202" y="602"/>
                    <a:pt x="192" y="604"/>
                    <a:pt x="181" y="607"/>
                  </a:cubicBezTo>
                  <a:cubicBezTo>
                    <a:pt x="182" y="608"/>
                    <a:pt x="183" y="610"/>
                    <a:pt x="184" y="611"/>
                  </a:cubicBezTo>
                  <a:cubicBezTo>
                    <a:pt x="191" y="619"/>
                    <a:pt x="194" y="630"/>
                    <a:pt x="192" y="641"/>
                  </a:cubicBezTo>
                  <a:cubicBezTo>
                    <a:pt x="192" y="644"/>
                    <a:pt x="192" y="644"/>
                    <a:pt x="192" y="644"/>
                  </a:cubicBezTo>
                  <a:cubicBezTo>
                    <a:pt x="260" y="623"/>
                    <a:pt x="336" y="645"/>
                    <a:pt x="383" y="704"/>
                  </a:cubicBezTo>
                  <a:cubicBezTo>
                    <a:pt x="438" y="776"/>
                    <a:pt x="431" y="877"/>
                    <a:pt x="368" y="939"/>
                  </a:cubicBezTo>
                  <a:cubicBezTo>
                    <a:pt x="375" y="884"/>
                    <a:pt x="375" y="884"/>
                    <a:pt x="375" y="884"/>
                  </a:cubicBezTo>
                  <a:cubicBezTo>
                    <a:pt x="376" y="873"/>
                    <a:pt x="369" y="864"/>
                    <a:pt x="358" y="863"/>
                  </a:cubicBezTo>
                  <a:cubicBezTo>
                    <a:pt x="348" y="861"/>
                    <a:pt x="338" y="869"/>
                    <a:pt x="337" y="879"/>
                  </a:cubicBezTo>
                  <a:cubicBezTo>
                    <a:pt x="325" y="981"/>
                    <a:pt x="325" y="981"/>
                    <a:pt x="325" y="981"/>
                  </a:cubicBezTo>
                  <a:cubicBezTo>
                    <a:pt x="324" y="986"/>
                    <a:pt x="325" y="991"/>
                    <a:pt x="328" y="995"/>
                  </a:cubicBezTo>
                  <a:cubicBezTo>
                    <a:pt x="332" y="999"/>
                    <a:pt x="336" y="1002"/>
                    <a:pt x="341" y="1002"/>
                  </a:cubicBezTo>
                  <a:cubicBezTo>
                    <a:pt x="443" y="1015"/>
                    <a:pt x="443" y="1015"/>
                    <a:pt x="443" y="1015"/>
                  </a:cubicBezTo>
                  <a:cubicBezTo>
                    <a:pt x="454" y="1016"/>
                    <a:pt x="463" y="1009"/>
                    <a:pt x="465" y="999"/>
                  </a:cubicBezTo>
                  <a:cubicBezTo>
                    <a:pt x="466" y="988"/>
                    <a:pt x="458" y="979"/>
                    <a:pt x="448" y="978"/>
                  </a:cubicBezTo>
                  <a:cubicBezTo>
                    <a:pt x="390" y="970"/>
                    <a:pt x="390" y="970"/>
                    <a:pt x="390" y="970"/>
                  </a:cubicBezTo>
                  <a:cubicBezTo>
                    <a:pt x="470" y="895"/>
                    <a:pt x="481" y="769"/>
                    <a:pt x="412" y="681"/>
                  </a:cubicBezTo>
                  <a:cubicBezTo>
                    <a:pt x="370" y="627"/>
                    <a:pt x="307" y="599"/>
                    <a:pt x="243" y="598"/>
                  </a:cubicBezTo>
                  <a:cubicBezTo>
                    <a:pt x="243" y="425"/>
                    <a:pt x="243" y="425"/>
                    <a:pt x="243" y="425"/>
                  </a:cubicBezTo>
                  <a:cubicBezTo>
                    <a:pt x="267" y="424"/>
                    <a:pt x="291" y="420"/>
                    <a:pt x="313" y="412"/>
                  </a:cubicBezTo>
                  <a:cubicBezTo>
                    <a:pt x="311" y="410"/>
                    <a:pt x="309" y="408"/>
                    <a:pt x="308" y="406"/>
                  </a:cubicBezTo>
                  <a:cubicBezTo>
                    <a:pt x="301" y="398"/>
                    <a:pt x="298" y="388"/>
                    <a:pt x="299" y="377"/>
                  </a:cubicBezTo>
                  <a:cubicBezTo>
                    <a:pt x="229" y="402"/>
                    <a:pt x="148" y="381"/>
                    <a:pt x="100" y="319"/>
                  </a:cubicBezTo>
                  <a:cubicBezTo>
                    <a:pt x="42" y="245"/>
                    <a:pt x="53" y="138"/>
                    <a:pt x="124" y="76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16" y="138"/>
                    <a:pt x="118" y="143"/>
                    <a:pt x="121" y="147"/>
                  </a:cubicBezTo>
                  <a:cubicBezTo>
                    <a:pt x="124" y="151"/>
                    <a:pt x="128" y="154"/>
                    <a:pt x="133" y="154"/>
                  </a:cubicBezTo>
                  <a:cubicBezTo>
                    <a:pt x="144" y="155"/>
                    <a:pt x="153" y="148"/>
                    <a:pt x="154" y="138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8" y="25"/>
                    <a:pt x="161" y="16"/>
                    <a:pt x="150" y="1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38" y="0"/>
                    <a:pt x="28" y="8"/>
                    <a:pt x="27" y="18"/>
                  </a:cubicBezTo>
                  <a:cubicBezTo>
                    <a:pt x="26" y="29"/>
                    <a:pt x="33" y="38"/>
                    <a:pt x="43" y="39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14" y="120"/>
                    <a:pt x="0" y="251"/>
                    <a:pt x="71" y="3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121"/>
            <p:cNvSpPr>
              <a:spLocks/>
            </p:cNvSpPr>
            <p:nvPr/>
          </p:nvSpPr>
          <p:spPr bwMode="auto">
            <a:xfrm>
              <a:off x="7358063" y="3295650"/>
              <a:ext cx="49213" cy="33337"/>
            </a:xfrm>
            <a:custGeom>
              <a:avLst/>
              <a:gdLst>
                <a:gd name="T0" fmla="*/ 8 w 221"/>
                <a:gd name="T1" fmla="*/ 51 h 155"/>
                <a:gd name="T2" fmla="*/ 7 w 221"/>
                <a:gd name="T3" fmla="*/ 78 h 155"/>
                <a:gd name="T4" fmla="*/ 71 w 221"/>
                <a:gd name="T5" fmla="*/ 149 h 155"/>
                <a:gd name="T6" fmla="*/ 84 w 221"/>
                <a:gd name="T7" fmla="*/ 155 h 155"/>
                <a:gd name="T8" fmla="*/ 85 w 221"/>
                <a:gd name="T9" fmla="*/ 155 h 155"/>
                <a:gd name="T10" fmla="*/ 98 w 221"/>
                <a:gd name="T11" fmla="*/ 150 h 155"/>
                <a:gd name="T12" fmla="*/ 214 w 221"/>
                <a:gd name="T13" fmla="*/ 34 h 155"/>
                <a:gd name="T14" fmla="*/ 213 w 221"/>
                <a:gd name="T15" fmla="*/ 7 h 155"/>
                <a:gd name="T16" fmla="*/ 187 w 221"/>
                <a:gd name="T17" fmla="*/ 7 h 155"/>
                <a:gd name="T18" fmla="*/ 86 w 221"/>
                <a:gd name="T19" fmla="*/ 109 h 155"/>
                <a:gd name="T20" fmla="*/ 35 w 221"/>
                <a:gd name="T21" fmla="*/ 52 h 155"/>
                <a:gd name="T22" fmla="*/ 8 w 221"/>
                <a:gd name="T23" fmla="*/ 5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1" h="155">
                  <a:moveTo>
                    <a:pt x="8" y="51"/>
                  </a:moveTo>
                  <a:cubicBezTo>
                    <a:pt x="0" y="58"/>
                    <a:pt x="0" y="70"/>
                    <a:pt x="7" y="78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74" y="153"/>
                    <a:pt x="79" y="155"/>
                    <a:pt x="84" y="155"/>
                  </a:cubicBezTo>
                  <a:cubicBezTo>
                    <a:pt x="85" y="155"/>
                    <a:pt x="85" y="155"/>
                    <a:pt x="85" y="155"/>
                  </a:cubicBezTo>
                  <a:cubicBezTo>
                    <a:pt x="90" y="155"/>
                    <a:pt x="95" y="153"/>
                    <a:pt x="98" y="150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21" y="26"/>
                    <a:pt x="221" y="15"/>
                    <a:pt x="213" y="7"/>
                  </a:cubicBezTo>
                  <a:cubicBezTo>
                    <a:pt x="206" y="0"/>
                    <a:pt x="194" y="0"/>
                    <a:pt x="187" y="7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28" y="45"/>
                    <a:pt x="16" y="44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9" name="Freeform 122"/>
            <p:cNvSpPr>
              <a:spLocks/>
            </p:cNvSpPr>
            <p:nvPr/>
          </p:nvSpPr>
          <p:spPr bwMode="auto">
            <a:xfrm>
              <a:off x="7359650" y="3429000"/>
              <a:ext cx="49213" cy="34925"/>
            </a:xfrm>
            <a:custGeom>
              <a:avLst/>
              <a:gdLst>
                <a:gd name="T0" fmla="*/ 213 w 221"/>
                <a:gd name="T1" fmla="*/ 7 h 156"/>
                <a:gd name="T2" fmla="*/ 187 w 221"/>
                <a:gd name="T3" fmla="*/ 7 h 156"/>
                <a:gd name="T4" fmla="*/ 85 w 221"/>
                <a:gd name="T5" fmla="*/ 109 h 156"/>
                <a:gd name="T6" fmla="*/ 35 w 221"/>
                <a:gd name="T7" fmla="*/ 53 h 156"/>
                <a:gd name="T8" fmla="*/ 8 w 221"/>
                <a:gd name="T9" fmla="*/ 51 h 156"/>
                <a:gd name="T10" fmla="*/ 7 w 221"/>
                <a:gd name="T11" fmla="*/ 78 h 156"/>
                <a:gd name="T12" fmla="*/ 71 w 221"/>
                <a:gd name="T13" fmla="*/ 149 h 156"/>
                <a:gd name="T14" fmla="*/ 84 w 221"/>
                <a:gd name="T15" fmla="*/ 156 h 156"/>
                <a:gd name="T16" fmla="*/ 85 w 221"/>
                <a:gd name="T17" fmla="*/ 156 h 156"/>
                <a:gd name="T18" fmla="*/ 98 w 221"/>
                <a:gd name="T19" fmla="*/ 150 h 156"/>
                <a:gd name="T20" fmla="*/ 213 w 221"/>
                <a:gd name="T21" fmla="*/ 34 h 156"/>
                <a:gd name="T22" fmla="*/ 213 w 221"/>
                <a:gd name="T23" fmla="*/ 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1" h="156">
                  <a:moveTo>
                    <a:pt x="213" y="7"/>
                  </a:moveTo>
                  <a:cubicBezTo>
                    <a:pt x="206" y="0"/>
                    <a:pt x="194" y="0"/>
                    <a:pt x="187" y="7"/>
                  </a:cubicBezTo>
                  <a:cubicBezTo>
                    <a:pt x="85" y="109"/>
                    <a:pt x="85" y="109"/>
                    <a:pt x="85" y="109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28" y="45"/>
                    <a:pt x="16" y="44"/>
                    <a:pt x="8" y="51"/>
                  </a:cubicBezTo>
                  <a:cubicBezTo>
                    <a:pt x="0" y="58"/>
                    <a:pt x="0" y="70"/>
                    <a:pt x="7" y="78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74" y="153"/>
                    <a:pt x="79" y="156"/>
                    <a:pt x="84" y="156"/>
                  </a:cubicBezTo>
                  <a:cubicBezTo>
                    <a:pt x="84" y="156"/>
                    <a:pt x="85" y="156"/>
                    <a:pt x="85" y="156"/>
                  </a:cubicBezTo>
                  <a:cubicBezTo>
                    <a:pt x="90" y="156"/>
                    <a:pt x="95" y="154"/>
                    <a:pt x="98" y="150"/>
                  </a:cubicBezTo>
                  <a:cubicBezTo>
                    <a:pt x="213" y="34"/>
                    <a:pt x="213" y="34"/>
                    <a:pt x="213" y="34"/>
                  </a:cubicBezTo>
                  <a:cubicBezTo>
                    <a:pt x="221" y="27"/>
                    <a:pt x="221" y="15"/>
                    <a:pt x="2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0" name="Freeform 123"/>
            <p:cNvSpPr>
              <a:spLocks/>
            </p:cNvSpPr>
            <p:nvPr/>
          </p:nvSpPr>
          <p:spPr bwMode="auto">
            <a:xfrm>
              <a:off x="7464425" y="3267075"/>
              <a:ext cx="130175" cy="7937"/>
            </a:xfrm>
            <a:custGeom>
              <a:avLst/>
              <a:gdLst>
                <a:gd name="T0" fmla="*/ 16 w 588"/>
                <a:gd name="T1" fmla="*/ 32 h 32"/>
                <a:gd name="T2" fmla="*/ 572 w 588"/>
                <a:gd name="T3" fmla="*/ 32 h 32"/>
                <a:gd name="T4" fmla="*/ 588 w 588"/>
                <a:gd name="T5" fmla="*/ 16 h 32"/>
                <a:gd name="T6" fmla="*/ 572 w 588"/>
                <a:gd name="T7" fmla="*/ 0 h 32"/>
                <a:gd name="T8" fmla="*/ 16 w 588"/>
                <a:gd name="T9" fmla="*/ 0 h 32"/>
                <a:gd name="T10" fmla="*/ 0 w 588"/>
                <a:gd name="T11" fmla="*/ 16 h 32"/>
                <a:gd name="T12" fmla="*/ 16 w 58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32">
                  <a:moveTo>
                    <a:pt x="16" y="32"/>
                  </a:moveTo>
                  <a:cubicBezTo>
                    <a:pt x="572" y="32"/>
                    <a:pt x="572" y="32"/>
                    <a:pt x="572" y="32"/>
                  </a:cubicBezTo>
                  <a:cubicBezTo>
                    <a:pt x="581" y="32"/>
                    <a:pt x="588" y="25"/>
                    <a:pt x="588" y="16"/>
                  </a:cubicBezTo>
                  <a:cubicBezTo>
                    <a:pt x="588" y="8"/>
                    <a:pt x="581" y="0"/>
                    <a:pt x="57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Freeform 124"/>
            <p:cNvSpPr>
              <a:spLocks/>
            </p:cNvSpPr>
            <p:nvPr/>
          </p:nvSpPr>
          <p:spPr bwMode="auto">
            <a:xfrm>
              <a:off x="7464425" y="3292475"/>
              <a:ext cx="130175" cy="6350"/>
            </a:xfrm>
            <a:custGeom>
              <a:avLst/>
              <a:gdLst>
                <a:gd name="T0" fmla="*/ 16 w 588"/>
                <a:gd name="T1" fmla="*/ 32 h 32"/>
                <a:gd name="T2" fmla="*/ 572 w 588"/>
                <a:gd name="T3" fmla="*/ 32 h 32"/>
                <a:gd name="T4" fmla="*/ 588 w 588"/>
                <a:gd name="T5" fmla="*/ 16 h 32"/>
                <a:gd name="T6" fmla="*/ 572 w 588"/>
                <a:gd name="T7" fmla="*/ 0 h 32"/>
                <a:gd name="T8" fmla="*/ 16 w 588"/>
                <a:gd name="T9" fmla="*/ 0 h 32"/>
                <a:gd name="T10" fmla="*/ 0 w 588"/>
                <a:gd name="T11" fmla="*/ 16 h 32"/>
                <a:gd name="T12" fmla="*/ 16 w 58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32">
                  <a:moveTo>
                    <a:pt x="16" y="32"/>
                  </a:moveTo>
                  <a:cubicBezTo>
                    <a:pt x="572" y="32"/>
                    <a:pt x="572" y="32"/>
                    <a:pt x="572" y="32"/>
                  </a:cubicBezTo>
                  <a:cubicBezTo>
                    <a:pt x="581" y="32"/>
                    <a:pt x="588" y="25"/>
                    <a:pt x="588" y="16"/>
                  </a:cubicBezTo>
                  <a:cubicBezTo>
                    <a:pt x="588" y="7"/>
                    <a:pt x="581" y="0"/>
                    <a:pt x="57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125"/>
            <p:cNvSpPr>
              <a:spLocks/>
            </p:cNvSpPr>
            <p:nvPr/>
          </p:nvSpPr>
          <p:spPr bwMode="auto">
            <a:xfrm>
              <a:off x="7464425" y="3316288"/>
              <a:ext cx="90488" cy="6350"/>
            </a:xfrm>
            <a:custGeom>
              <a:avLst/>
              <a:gdLst>
                <a:gd name="T0" fmla="*/ 16 w 408"/>
                <a:gd name="T1" fmla="*/ 32 h 32"/>
                <a:gd name="T2" fmla="*/ 392 w 408"/>
                <a:gd name="T3" fmla="*/ 32 h 32"/>
                <a:gd name="T4" fmla="*/ 408 w 408"/>
                <a:gd name="T5" fmla="*/ 16 h 32"/>
                <a:gd name="T6" fmla="*/ 392 w 408"/>
                <a:gd name="T7" fmla="*/ 0 h 32"/>
                <a:gd name="T8" fmla="*/ 16 w 408"/>
                <a:gd name="T9" fmla="*/ 0 h 32"/>
                <a:gd name="T10" fmla="*/ 0 w 408"/>
                <a:gd name="T11" fmla="*/ 16 h 32"/>
                <a:gd name="T12" fmla="*/ 16 w 40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" h="32">
                  <a:moveTo>
                    <a:pt x="16" y="32"/>
                  </a:moveTo>
                  <a:cubicBezTo>
                    <a:pt x="392" y="32"/>
                    <a:pt x="392" y="32"/>
                    <a:pt x="392" y="32"/>
                  </a:cubicBezTo>
                  <a:cubicBezTo>
                    <a:pt x="400" y="32"/>
                    <a:pt x="408" y="25"/>
                    <a:pt x="408" y="16"/>
                  </a:cubicBezTo>
                  <a:cubicBezTo>
                    <a:pt x="408" y="7"/>
                    <a:pt x="400" y="0"/>
                    <a:pt x="39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Freeform 126"/>
            <p:cNvSpPr>
              <a:spLocks/>
            </p:cNvSpPr>
            <p:nvPr/>
          </p:nvSpPr>
          <p:spPr bwMode="auto">
            <a:xfrm>
              <a:off x="7464425" y="3405188"/>
              <a:ext cx="130175" cy="7937"/>
            </a:xfrm>
            <a:custGeom>
              <a:avLst/>
              <a:gdLst>
                <a:gd name="T0" fmla="*/ 16 w 588"/>
                <a:gd name="T1" fmla="*/ 32 h 32"/>
                <a:gd name="T2" fmla="*/ 572 w 588"/>
                <a:gd name="T3" fmla="*/ 32 h 32"/>
                <a:gd name="T4" fmla="*/ 588 w 588"/>
                <a:gd name="T5" fmla="*/ 16 h 32"/>
                <a:gd name="T6" fmla="*/ 572 w 588"/>
                <a:gd name="T7" fmla="*/ 0 h 32"/>
                <a:gd name="T8" fmla="*/ 16 w 588"/>
                <a:gd name="T9" fmla="*/ 0 h 32"/>
                <a:gd name="T10" fmla="*/ 0 w 588"/>
                <a:gd name="T11" fmla="*/ 16 h 32"/>
                <a:gd name="T12" fmla="*/ 16 w 58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32">
                  <a:moveTo>
                    <a:pt x="16" y="32"/>
                  </a:moveTo>
                  <a:cubicBezTo>
                    <a:pt x="572" y="32"/>
                    <a:pt x="572" y="32"/>
                    <a:pt x="572" y="32"/>
                  </a:cubicBezTo>
                  <a:cubicBezTo>
                    <a:pt x="581" y="32"/>
                    <a:pt x="588" y="24"/>
                    <a:pt x="588" y="16"/>
                  </a:cubicBezTo>
                  <a:cubicBezTo>
                    <a:pt x="588" y="7"/>
                    <a:pt x="581" y="0"/>
                    <a:pt x="57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4" name="Freeform 127"/>
            <p:cNvSpPr>
              <a:spLocks/>
            </p:cNvSpPr>
            <p:nvPr/>
          </p:nvSpPr>
          <p:spPr bwMode="auto">
            <a:xfrm>
              <a:off x="7464425" y="3429000"/>
              <a:ext cx="130175" cy="7937"/>
            </a:xfrm>
            <a:custGeom>
              <a:avLst/>
              <a:gdLst>
                <a:gd name="T0" fmla="*/ 16 w 588"/>
                <a:gd name="T1" fmla="*/ 32 h 32"/>
                <a:gd name="T2" fmla="*/ 572 w 588"/>
                <a:gd name="T3" fmla="*/ 32 h 32"/>
                <a:gd name="T4" fmla="*/ 588 w 588"/>
                <a:gd name="T5" fmla="*/ 16 h 32"/>
                <a:gd name="T6" fmla="*/ 572 w 588"/>
                <a:gd name="T7" fmla="*/ 0 h 32"/>
                <a:gd name="T8" fmla="*/ 16 w 588"/>
                <a:gd name="T9" fmla="*/ 0 h 32"/>
                <a:gd name="T10" fmla="*/ 0 w 588"/>
                <a:gd name="T11" fmla="*/ 16 h 32"/>
                <a:gd name="T12" fmla="*/ 16 w 58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32">
                  <a:moveTo>
                    <a:pt x="16" y="32"/>
                  </a:moveTo>
                  <a:cubicBezTo>
                    <a:pt x="572" y="32"/>
                    <a:pt x="572" y="32"/>
                    <a:pt x="572" y="32"/>
                  </a:cubicBezTo>
                  <a:cubicBezTo>
                    <a:pt x="581" y="32"/>
                    <a:pt x="588" y="25"/>
                    <a:pt x="588" y="16"/>
                  </a:cubicBezTo>
                  <a:cubicBezTo>
                    <a:pt x="588" y="7"/>
                    <a:pt x="581" y="0"/>
                    <a:pt x="57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5" name="Freeform 128"/>
            <p:cNvSpPr>
              <a:spLocks/>
            </p:cNvSpPr>
            <p:nvPr/>
          </p:nvSpPr>
          <p:spPr bwMode="auto">
            <a:xfrm>
              <a:off x="7464425" y="3454400"/>
              <a:ext cx="90488" cy="6350"/>
            </a:xfrm>
            <a:custGeom>
              <a:avLst/>
              <a:gdLst>
                <a:gd name="T0" fmla="*/ 16 w 408"/>
                <a:gd name="T1" fmla="*/ 32 h 32"/>
                <a:gd name="T2" fmla="*/ 392 w 408"/>
                <a:gd name="T3" fmla="*/ 32 h 32"/>
                <a:gd name="T4" fmla="*/ 408 w 408"/>
                <a:gd name="T5" fmla="*/ 16 h 32"/>
                <a:gd name="T6" fmla="*/ 392 w 408"/>
                <a:gd name="T7" fmla="*/ 0 h 32"/>
                <a:gd name="T8" fmla="*/ 16 w 408"/>
                <a:gd name="T9" fmla="*/ 0 h 32"/>
                <a:gd name="T10" fmla="*/ 0 w 408"/>
                <a:gd name="T11" fmla="*/ 16 h 32"/>
                <a:gd name="T12" fmla="*/ 16 w 40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" h="32">
                  <a:moveTo>
                    <a:pt x="16" y="32"/>
                  </a:moveTo>
                  <a:cubicBezTo>
                    <a:pt x="392" y="32"/>
                    <a:pt x="392" y="32"/>
                    <a:pt x="392" y="32"/>
                  </a:cubicBezTo>
                  <a:cubicBezTo>
                    <a:pt x="400" y="32"/>
                    <a:pt x="408" y="25"/>
                    <a:pt x="408" y="16"/>
                  </a:cubicBezTo>
                  <a:cubicBezTo>
                    <a:pt x="408" y="7"/>
                    <a:pt x="400" y="0"/>
                    <a:pt x="39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Freeform 129"/>
            <p:cNvSpPr>
              <a:spLocks/>
            </p:cNvSpPr>
            <p:nvPr/>
          </p:nvSpPr>
          <p:spPr bwMode="auto">
            <a:xfrm>
              <a:off x="7329488" y="3211513"/>
              <a:ext cx="296863" cy="334962"/>
            </a:xfrm>
            <a:custGeom>
              <a:avLst/>
              <a:gdLst>
                <a:gd name="T0" fmla="*/ 1327 w 1343"/>
                <a:gd name="T1" fmla="*/ 0 h 1507"/>
                <a:gd name="T2" fmla="*/ 226 w 1343"/>
                <a:gd name="T3" fmla="*/ 0 h 1507"/>
                <a:gd name="T4" fmla="*/ 210 w 1343"/>
                <a:gd name="T5" fmla="*/ 16 h 1507"/>
                <a:gd name="T6" fmla="*/ 210 w 1343"/>
                <a:gd name="T7" fmla="*/ 242 h 1507"/>
                <a:gd name="T8" fmla="*/ 176 w 1343"/>
                <a:gd name="T9" fmla="*/ 249 h 1507"/>
                <a:gd name="T10" fmla="*/ 179 w 1343"/>
                <a:gd name="T11" fmla="*/ 252 h 1507"/>
                <a:gd name="T12" fmla="*/ 187 w 1343"/>
                <a:gd name="T13" fmla="*/ 283 h 1507"/>
                <a:gd name="T14" fmla="*/ 187 w 1343"/>
                <a:gd name="T15" fmla="*/ 285 h 1507"/>
                <a:gd name="T16" fmla="*/ 378 w 1343"/>
                <a:gd name="T17" fmla="*/ 346 h 1507"/>
                <a:gd name="T18" fmla="*/ 363 w 1343"/>
                <a:gd name="T19" fmla="*/ 581 h 1507"/>
                <a:gd name="T20" fmla="*/ 370 w 1343"/>
                <a:gd name="T21" fmla="*/ 525 h 1507"/>
                <a:gd name="T22" fmla="*/ 353 w 1343"/>
                <a:gd name="T23" fmla="*/ 504 h 1507"/>
                <a:gd name="T24" fmla="*/ 332 w 1343"/>
                <a:gd name="T25" fmla="*/ 521 h 1507"/>
                <a:gd name="T26" fmla="*/ 320 w 1343"/>
                <a:gd name="T27" fmla="*/ 623 h 1507"/>
                <a:gd name="T28" fmla="*/ 324 w 1343"/>
                <a:gd name="T29" fmla="*/ 637 h 1507"/>
                <a:gd name="T30" fmla="*/ 336 w 1343"/>
                <a:gd name="T31" fmla="*/ 644 h 1507"/>
                <a:gd name="T32" fmla="*/ 439 w 1343"/>
                <a:gd name="T33" fmla="*/ 657 h 1507"/>
                <a:gd name="T34" fmla="*/ 460 w 1343"/>
                <a:gd name="T35" fmla="*/ 640 h 1507"/>
                <a:gd name="T36" fmla="*/ 443 w 1343"/>
                <a:gd name="T37" fmla="*/ 619 h 1507"/>
                <a:gd name="T38" fmla="*/ 385 w 1343"/>
                <a:gd name="T39" fmla="*/ 612 h 1507"/>
                <a:gd name="T40" fmla="*/ 408 w 1343"/>
                <a:gd name="T41" fmla="*/ 323 h 1507"/>
                <a:gd name="T42" fmla="*/ 242 w 1343"/>
                <a:gd name="T43" fmla="*/ 240 h 1507"/>
                <a:gd name="T44" fmla="*/ 242 w 1343"/>
                <a:gd name="T45" fmla="*/ 32 h 1507"/>
                <a:gd name="T46" fmla="*/ 1311 w 1343"/>
                <a:gd name="T47" fmla="*/ 32 h 1507"/>
                <a:gd name="T48" fmla="*/ 1311 w 1343"/>
                <a:gd name="T49" fmla="*/ 1475 h 1507"/>
                <a:gd name="T50" fmla="*/ 242 w 1343"/>
                <a:gd name="T51" fmla="*/ 1475 h 1507"/>
                <a:gd name="T52" fmla="*/ 242 w 1343"/>
                <a:gd name="T53" fmla="*/ 1273 h 1507"/>
                <a:gd name="T54" fmla="*/ 314 w 1343"/>
                <a:gd name="T55" fmla="*/ 1260 h 1507"/>
                <a:gd name="T56" fmla="*/ 309 w 1343"/>
                <a:gd name="T57" fmla="*/ 1254 h 1507"/>
                <a:gd name="T58" fmla="*/ 300 w 1343"/>
                <a:gd name="T59" fmla="*/ 1225 h 1507"/>
                <a:gd name="T60" fmla="*/ 101 w 1343"/>
                <a:gd name="T61" fmla="*/ 1167 h 1507"/>
                <a:gd name="T62" fmla="*/ 125 w 1343"/>
                <a:gd name="T63" fmla="*/ 925 h 1507"/>
                <a:gd name="T64" fmla="*/ 118 w 1343"/>
                <a:gd name="T65" fmla="*/ 981 h 1507"/>
                <a:gd name="T66" fmla="*/ 122 w 1343"/>
                <a:gd name="T67" fmla="*/ 995 h 1507"/>
                <a:gd name="T68" fmla="*/ 134 w 1343"/>
                <a:gd name="T69" fmla="*/ 1002 h 1507"/>
                <a:gd name="T70" fmla="*/ 155 w 1343"/>
                <a:gd name="T71" fmla="*/ 986 h 1507"/>
                <a:gd name="T72" fmla="*/ 168 w 1343"/>
                <a:gd name="T73" fmla="*/ 884 h 1507"/>
                <a:gd name="T74" fmla="*/ 151 w 1343"/>
                <a:gd name="T75" fmla="*/ 863 h 1507"/>
                <a:gd name="T76" fmla="*/ 49 w 1343"/>
                <a:gd name="T77" fmla="*/ 850 h 1507"/>
                <a:gd name="T78" fmla="*/ 28 w 1343"/>
                <a:gd name="T79" fmla="*/ 866 h 1507"/>
                <a:gd name="T80" fmla="*/ 44 w 1343"/>
                <a:gd name="T81" fmla="*/ 887 h 1507"/>
                <a:gd name="T82" fmla="*/ 102 w 1343"/>
                <a:gd name="T83" fmla="*/ 894 h 1507"/>
                <a:gd name="T84" fmla="*/ 72 w 1343"/>
                <a:gd name="T85" fmla="*/ 1191 h 1507"/>
                <a:gd name="T86" fmla="*/ 210 w 1343"/>
                <a:gd name="T87" fmla="*/ 1271 h 1507"/>
                <a:gd name="T88" fmla="*/ 210 w 1343"/>
                <a:gd name="T89" fmla="*/ 1491 h 1507"/>
                <a:gd name="T90" fmla="*/ 226 w 1343"/>
                <a:gd name="T91" fmla="*/ 1507 h 1507"/>
                <a:gd name="T92" fmla="*/ 1327 w 1343"/>
                <a:gd name="T93" fmla="*/ 1507 h 1507"/>
                <a:gd name="T94" fmla="*/ 1343 w 1343"/>
                <a:gd name="T95" fmla="*/ 1491 h 1507"/>
                <a:gd name="T96" fmla="*/ 1343 w 1343"/>
                <a:gd name="T97" fmla="*/ 16 h 1507"/>
                <a:gd name="T98" fmla="*/ 1327 w 1343"/>
                <a:gd name="T99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43" h="1507">
                  <a:moveTo>
                    <a:pt x="1327" y="0"/>
                  </a:moveTo>
                  <a:cubicBezTo>
                    <a:pt x="226" y="0"/>
                    <a:pt x="226" y="0"/>
                    <a:pt x="226" y="0"/>
                  </a:cubicBezTo>
                  <a:cubicBezTo>
                    <a:pt x="217" y="0"/>
                    <a:pt x="210" y="7"/>
                    <a:pt x="210" y="16"/>
                  </a:cubicBezTo>
                  <a:cubicBezTo>
                    <a:pt x="210" y="242"/>
                    <a:pt x="210" y="242"/>
                    <a:pt x="210" y="242"/>
                  </a:cubicBezTo>
                  <a:cubicBezTo>
                    <a:pt x="199" y="244"/>
                    <a:pt x="187" y="246"/>
                    <a:pt x="176" y="249"/>
                  </a:cubicBezTo>
                  <a:cubicBezTo>
                    <a:pt x="177" y="250"/>
                    <a:pt x="178" y="251"/>
                    <a:pt x="179" y="252"/>
                  </a:cubicBezTo>
                  <a:cubicBezTo>
                    <a:pt x="186" y="261"/>
                    <a:pt x="189" y="272"/>
                    <a:pt x="187" y="283"/>
                  </a:cubicBezTo>
                  <a:cubicBezTo>
                    <a:pt x="187" y="285"/>
                    <a:pt x="187" y="285"/>
                    <a:pt x="187" y="285"/>
                  </a:cubicBezTo>
                  <a:cubicBezTo>
                    <a:pt x="255" y="265"/>
                    <a:pt x="332" y="287"/>
                    <a:pt x="378" y="346"/>
                  </a:cubicBezTo>
                  <a:cubicBezTo>
                    <a:pt x="434" y="417"/>
                    <a:pt x="426" y="518"/>
                    <a:pt x="363" y="581"/>
                  </a:cubicBezTo>
                  <a:cubicBezTo>
                    <a:pt x="370" y="525"/>
                    <a:pt x="370" y="525"/>
                    <a:pt x="370" y="525"/>
                  </a:cubicBezTo>
                  <a:cubicBezTo>
                    <a:pt x="371" y="515"/>
                    <a:pt x="364" y="506"/>
                    <a:pt x="353" y="504"/>
                  </a:cubicBezTo>
                  <a:cubicBezTo>
                    <a:pt x="343" y="503"/>
                    <a:pt x="334" y="510"/>
                    <a:pt x="332" y="521"/>
                  </a:cubicBezTo>
                  <a:cubicBezTo>
                    <a:pt x="320" y="623"/>
                    <a:pt x="320" y="623"/>
                    <a:pt x="320" y="623"/>
                  </a:cubicBezTo>
                  <a:cubicBezTo>
                    <a:pt x="319" y="628"/>
                    <a:pt x="320" y="633"/>
                    <a:pt x="324" y="637"/>
                  </a:cubicBezTo>
                  <a:cubicBezTo>
                    <a:pt x="327" y="641"/>
                    <a:pt x="331" y="644"/>
                    <a:pt x="336" y="644"/>
                  </a:cubicBezTo>
                  <a:cubicBezTo>
                    <a:pt x="439" y="657"/>
                    <a:pt x="439" y="657"/>
                    <a:pt x="439" y="657"/>
                  </a:cubicBezTo>
                  <a:cubicBezTo>
                    <a:pt x="449" y="658"/>
                    <a:pt x="458" y="651"/>
                    <a:pt x="460" y="640"/>
                  </a:cubicBezTo>
                  <a:cubicBezTo>
                    <a:pt x="461" y="630"/>
                    <a:pt x="454" y="621"/>
                    <a:pt x="443" y="619"/>
                  </a:cubicBezTo>
                  <a:cubicBezTo>
                    <a:pt x="385" y="612"/>
                    <a:pt x="385" y="612"/>
                    <a:pt x="385" y="612"/>
                  </a:cubicBezTo>
                  <a:cubicBezTo>
                    <a:pt x="465" y="537"/>
                    <a:pt x="477" y="411"/>
                    <a:pt x="408" y="323"/>
                  </a:cubicBezTo>
                  <a:cubicBezTo>
                    <a:pt x="366" y="270"/>
                    <a:pt x="305" y="241"/>
                    <a:pt x="242" y="240"/>
                  </a:cubicBezTo>
                  <a:cubicBezTo>
                    <a:pt x="242" y="32"/>
                    <a:pt x="242" y="32"/>
                    <a:pt x="242" y="32"/>
                  </a:cubicBezTo>
                  <a:cubicBezTo>
                    <a:pt x="1311" y="32"/>
                    <a:pt x="1311" y="32"/>
                    <a:pt x="1311" y="32"/>
                  </a:cubicBezTo>
                  <a:cubicBezTo>
                    <a:pt x="1311" y="1475"/>
                    <a:pt x="1311" y="1475"/>
                    <a:pt x="1311" y="1475"/>
                  </a:cubicBezTo>
                  <a:cubicBezTo>
                    <a:pt x="242" y="1475"/>
                    <a:pt x="242" y="1475"/>
                    <a:pt x="242" y="1475"/>
                  </a:cubicBezTo>
                  <a:cubicBezTo>
                    <a:pt x="242" y="1273"/>
                    <a:pt x="242" y="1273"/>
                    <a:pt x="242" y="1273"/>
                  </a:cubicBezTo>
                  <a:cubicBezTo>
                    <a:pt x="267" y="1273"/>
                    <a:pt x="291" y="1269"/>
                    <a:pt x="314" y="1260"/>
                  </a:cubicBezTo>
                  <a:cubicBezTo>
                    <a:pt x="312" y="1258"/>
                    <a:pt x="310" y="1256"/>
                    <a:pt x="309" y="1254"/>
                  </a:cubicBezTo>
                  <a:cubicBezTo>
                    <a:pt x="302" y="1246"/>
                    <a:pt x="299" y="1236"/>
                    <a:pt x="300" y="1225"/>
                  </a:cubicBezTo>
                  <a:cubicBezTo>
                    <a:pt x="230" y="1250"/>
                    <a:pt x="149" y="1229"/>
                    <a:pt x="101" y="1167"/>
                  </a:cubicBezTo>
                  <a:cubicBezTo>
                    <a:pt x="43" y="1093"/>
                    <a:pt x="54" y="986"/>
                    <a:pt x="125" y="925"/>
                  </a:cubicBezTo>
                  <a:cubicBezTo>
                    <a:pt x="118" y="981"/>
                    <a:pt x="118" y="981"/>
                    <a:pt x="118" y="981"/>
                  </a:cubicBezTo>
                  <a:cubicBezTo>
                    <a:pt x="117" y="987"/>
                    <a:pt x="119" y="992"/>
                    <a:pt x="122" y="995"/>
                  </a:cubicBezTo>
                  <a:cubicBezTo>
                    <a:pt x="125" y="999"/>
                    <a:pt x="129" y="1002"/>
                    <a:pt x="134" y="1002"/>
                  </a:cubicBezTo>
                  <a:cubicBezTo>
                    <a:pt x="145" y="1004"/>
                    <a:pt x="154" y="996"/>
                    <a:pt x="155" y="986"/>
                  </a:cubicBezTo>
                  <a:cubicBezTo>
                    <a:pt x="168" y="884"/>
                    <a:pt x="168" y="884"/>
                    <a:pt x="168" y="884"/>
                  </a:cubicBezTo>
                  <a:cubicBezTo>
                    <a:pt x="169" y="873"/>
                    <a:pt x="162" y="864"/>
                    <a:pt x="151" y="863"/>
                  </a:cubicBezTo>
                  <a:cubicBezTo>
                    <a:pt x="49" y="850"/>
                    <a:pt x="49" y="850"/>
                    <a:pt x="49" y="850"/>
                  </a:cubicBezTo>
                  <a:cubicBezTo>
                    <a:pt x="39" y="849"/>
                    <a:pt x="29" y="856"/>
                    <a:pt x="28" y="866"/>
                  </a:cubicBezTo>
                  <a:cubicBezTo>
                    <a:pt x="27" y="877"/>
                    <a:pt x="34" y="886"/>
                    <a:pt x="44" y="887"/>
                  </a:cubicBezTo>
                  <a:cubicBezTo>
                    <a:pt x="102" y="894"/>
                    <a:pt x="102" y="894"/>
                    <a:pt x="102" y="894"/>
                  </a:cubicBezTo>
                  <a:cubicBezTo>
                    <a:pt x="15" y="969"/>
                    <a:pt x="0" y="1100"/>
                    <a:pt x="72" y="1191"/>
                  </a:cubicBezTo>
                  <a:cubicBezTo>
                    <a:pt x="107" y="1236"/>
                    <a:pt x="157" y="1263"/>
                    <a:pt x="210" y="1271"/>
                  </a:cubicBezTo>
                  <a:cubicBezTo>
                    <a:pt x="210" y="1491"/>
                    <a:pt x="210" y="1491"/>
                    <a:pt x="210" y="1491"/>
                  </a:cubicBezTo>
                  <a:cubicBezTo>
                    <a:pt x="210" y="1500"/>
                    <a:pt x="217" y="1507"/>
                    <a:pt x="226" y="1507"/>
                  </a:cubicBezTo>
                  <a:cubicBezTo>
                    <a:pt x="1327" y="1507"/>
                    <a:pt x="1327" y="1507"/>
                    <a:pt x="1327" y="1507"/>
                  </a:cubicBezTo>
                  <a:cubicBezTo>
                    <a:pt x="1336" y="1507"/>
                    <a:pt x="1343" y="1500"/>
                    <a:pt x="1343" y="1491"/>
                  </a:cubicBezTo>
                  <a:cubicBezTo>
                    <a:pt x="1343" y="16"/>
                    <a:pt x="1343" y="16"/>
                    <a:pt x="1343" y="16"/>
                  </a:cubicBezTo>
                  <a:cubicBezTo>
                    <a:pt x="1343" y="7"/>
                    <a:pt x="1336" y="0"/>
                    <a:pt x="13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32" name="Group 531"/>
          <p:cNvGrpSpPr/>
          <p:nvPr/>
        </p:nvGrpSpPr>
        <p:grpSpPr>
          <a:xfrm>
            <a:off x="6117753" y="3670500"/>
            <a:ext cx="327992" cy="312764"/>
            <a:chOff x="565151" y="5988050"/>
            <a:chExt cx="444500" cy="423863"/>
          </a:xfrm>
        </p:grpSpPr>
        <p:sp>
          <p:nvSpPr>
            <p:cNvPr id="533" name="Freeform 130"/>
            <p:cNvSpPr>
              <a:spLocks/>
            </p:cNvSpPr>
            <p:nvPr/>
          </p:nvSpPr>
          <p:spPr bwMode="auto">
            <a:xfrm>
              <a:off x="674688" y="6086475"/>
              <a:ext cx="225425" cy="225425"/>
            </a:xfrm>
            <a:custGeom>
              <a:avLst/>
              <a:gdLst>
                <a:gd name="T0" fmla="*/ 358 w 648"/>
                <a:gd name="T1" fmla="*/ 0 h 647"/>
                <a:gd name="T2" fmla="*/ 389 w 648"/>
                <a:gd name="T3" fmla="*/ 96 h 647"/>
                <a:gd name="T4" fmla="*/ 439 w 648"/>
                <a:gd name="T5" fmla="*/ 117 h 647"/>
                <a:gd name="T6" fmla="*/ 529 w 648"/>
                <a:gd name="T7" fmla="*/ 70 h 647"/>
                <a:gd name="T8" fmla="*/ 577 w 648"/>
                <a:gd name="T9" fmla="*/ 119 h 647"/>
                <a:gd name="T10" fmla="*/ 530 w 648"/>
                <a:gd name="T11" fmla="*/ 209 h 647"/>
                <a:gd name="T12" fmla="*/ 551 w 648"/>
                <a:gd name="T13" fmla="*/ 259 h 647"/>
                <a:gd name="T14" fmla="*/ 648 w 648"/>
                <a:gd name="T15" fmla="*/ 289 h 647"/>
                <a:gd name="T16" fmla="*/ 648 w 648"/>
                <a:gd name="T17" fmla="*/ 358 h 647"/>
                <a:gd name="T18" fmla="*/ 551 w 648"/>
                <a:gd name="T19" fmla="*/ 388 h 647"/>
                <a:gd name="T20" fmla="*/ 530 w 648"/>
                <a:gd name="T21" fmla="*/ 438 h 647"/>
                <a:gd name="T22" fmla="*/ 577 w 648"/>
                <a:gd name="T23" fmla="*/ 528 h 647"/>
                <a:gd name="T24" fmla="*/ 529 w 648"/>
                <a:gd name="T25" fmla="*/ 577 h 647"/>
                <a:gd name="T26" fmla="*/ 439 w 648"/>
                <a:gd name="T27" fmla="*/ 530 h 647"/>
                <a:gd name="T28" fmla="*/ 389 w 648"/>
                <a:gd name="T29" fmla="*/ 551 h 647"/>
                <a:gd name="T30" fmla="*/ 358 w 648"/>
                <a:gd name="T31" fmla="*/ 647 h 647"/>
                <a:gd name="T32" fmla="*/ 290 w 648"/>
                <a:gd name="T33" fmla="*/ 647 h 647"/>
                <a:gd name="T34" fmla="*/ 260 w 648"/>
                <a:gd name="T35" fmla="*/ 551 h 647"/>
                <a:gd name="T36" fmla="*/ 209 w 648"/>
                <a:gd name="T37" fmla="*/ 530 h 647"/>
                <a:gd name="T38" fmla="*/ 119 w 648"/>
                <a:gd name="T39" fmla="*/ 577 h 647"/>
                <a:gd name="T40" fmla="*/ 71 w 648"/>
                <a:gd name="T41" fmla="*/ 528 h 647"/>
                <a:gd name="T42" fmla="*/ 118 w 648"/>
                <a:gd name="T43" fmla="*/ 438 h 647"/>
                <a:gd name="T44" fmla="*/ 97 w 648"/>
                <a:gd name="T45" fmla="*/ 388 h 647"/>
                <a:gd name="T46" fmla="*/ 0 w 648"/>
                <a:gd name="T47" fmla="*/ 358 h 647"/>
                <a:gd name="T48" fmla="*/ 0 w 648"/>
                <a:gd name="T49" fmla="*/ 289 h 647"/>
                <a:gd name="T50" fmla="*/ 97 w 648"/>
                <a:gd name="T51" fmla="*/ 259 h 647"/>
                <a:gd name="T52" fmla="*/ 118 w 648"/>
                <a:gd name="T53" fmla="*/ 209 h 647"/>
                <a:gd name="T54" fmla="*/ 71 w 648"/>
                <a:gd name="T55" fmla="*/ 119 h 647"/>
                <a:gd name="T56" fmla="*/ 119 w 648"/>
                <a:gd name="T57" fmla="*/ 70 h 647"/>
                <a:gd name="T58" fmla="*/ 209 w 648"/>
                <a:gd name="T59" fmla="*/ 117 h 647"/>
                <a:gd name="T60" fmla="*/ 260 w 648"/>
                <a:gd name="T61" fmla="*/ 96 h 647"/>
                <a:gd name="T62" fmla="*/ 290 w 648"/>
                <a:gd name="T63" fmla="*/ 0 h 647"/>
                <a:gd name="T64" fmla="*/ 358 w 648"/>
                <a:gd name="T65" fmla="*/ 0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8" h="647">
                  <a:moveTo>
                    <a:pt x="358" y="0"/>
                  </a:moveTo>
                  <a:cubicBezTo>
                    <a:pt x="389" y="96"/>
                    <a:pt x="389" y="96"/>
                    <a:pt x="389" y="96"/>
                  </a:cubicBezTo>
                  <a:cubicBezTo>
                    <a:pt x="409" y="105"/>
                    <a:pt x="419" y="109"/>
                    <a:pt x="439" y="117"/>
                  </a:cubicBezTo>
                  <a:cubicBezTo>
                    <a:pt x="529" y="70"/>
                    <a:pt x="529" y="70"/>
                    <a:pt x="529" y="70"/>
                  </a:cubicBezTo>
                  <a:cubicBezTo>
                    <a:pt x="554" y="95"/>
                    <a:pt x="553" y="94"/>
                    <a:pt x="577" y="119"/>
                  </a:cubicBezTo>
                  <a:cubicBezTo>
                    <a:pt x="530" y="209"/>
                    <a:pt x="530" y="209"/>
                    <a:pt x="530" y="209"/>
                  </a:cubicBezTo>
                  <a:cubicBezTo>
                    <a:pt x="539" y="229"/>
                    <a:pt x="543" y="239"/>
                    <a:pt x="551" y="259"/>
                  </a:cubicBezTo>
                  <a:cubicBezTo>
                    <a:pt x="648" y="289"/>
                    <a:pt x="648" y="289"/>
                    <a:pt x="648" y="289"/>
                  </a:cubicBezTo>
                  <a:cubicBezTo>
                    <a:pt x="648" y="324"/>
                    <a:pt x="648" y="323"/>
                    <a:pt x="648" y="358"/>
                  </a:cubicBezTo>
                  <a:cubicBezTo>
                    <a:pt x="551" y="388"/>
                    <a:pt x="551" y="388"/>
                    <a:pt x="551" y="388"/>
                  </a:cubicBezTo>
                  <a:cubicBezTo>
                    <a:pt x="543" y="408"/>
                    <a:pt x="539" y="418"/>
                    <a:pt x="530" y="438"/>
                  </a:cubicBezTo>
                  <a:cubicBezTo>
                    <a:pt x="577" y="528"/>
                    <a:pt x="577" y="528"/>
                    <a:pt x="577" y="528"/>
                  </a:cubicBezTo>
                  <a:cubicBezTo>
                    <a:pt x="553" y="553"/>
                    <a:pt x="554" y="552"/>
                    <a:pt x="529" y="577"/>
                  </a:cubicBezTo>
                  <a:cubicBezTo>
                    <a:pt x="439" y="530"/>
                    <a:pt x="439" y="530"/>
                    <a:pt x="439" y="530"/>
                  </a:cubicBezTo>
                  <a:cubicBezTo>
                    <a:pt x="419" y="538"/>
                    <a:pt x="409" y="542"/>
                    <a:pt x="389" y="551"/>
                  </a:cubicBezTo>
                  <a:cubicBezTo>
                    <a:pt x="358" y="647"/>
                    <a:pt x="358" y="647"/>
                    <a:pt x="358" y="647"/>
                  </a:cubicBezTo>
                  <a:cubicBezTo>
                    <a:pt x="323" y="647"/>
                    <a:pt x="325" y="647"/>
                    <a:pt x="290" y="647"/>
                  </a:cubicBezTo>
                  <a:cubicBezTo>
                    <a:pt x="260" y="551"/>
                    <a:pt x="260" y="551"/>
                    <a:pt x="260" y="551"/>
                  </a:cubicBezTo>
                  <a:cubicBezTo>
                    <a:pt x="239" y="542"/>
                    <a:pt x="230" y="538"/>
                    <a:pt x="209" y="530"/>
                  </a:cubicBezTo>
                  <a:cubicBezTo>
                    <a:pt x="119" y="577"/>
                    <a:pt x="119" y="577"/>
                    <a:pt x="119" y="577"/>
                  </a:cubicBezTo>
                  <a:cubicBezTo>
                    <a:pt x="95" y="552"/>
                    <a:pt x="96" y="553"/>
                    <a:pt x="71" y="528"/>
                  </a:cubicBezTo>
                  <a:cubicBezTo>
                    <a:pt x="118" y="438"/>
                    <a:pt x="118" y="438"/>
                    <a:pt x="118" y="438"/>
                  </a:cubicBezTo>
                  <a:cubicBezTo>
                    <a:pt x="110" y="418"/>
                    <a:pt x="106" y="408"/>
                    <a:pt x="97" y="388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323"/>
                    <a:pt x="0" y="324"/>
                    <a:pt x="0" y="289"/>
                  </a:cubicBezTo>
                  <a:cubicBezTo>
                    <a:pt x="97" y="259"/>
                    <a:pt x="97" y="259"/>
                    <a:pt x="97" y="259"/>
                  </a:cubicBezTo>
                  <a:cubicBezTo>
                    <a:pt x="106" y="239"/>
                    <a:pt x="110" y="229"/>
                    <a:pt x="118" y="20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96" y="94"/>
                    <a:pt x="95" y="95"/>
                    <a:pt x="119" y="70"/>
                  </a:cubicBezTo>
                  <a:cubicBezTo>
                    <a:pt x="209" y="117"/>
                    <a:pt x="209" y="117"/>
                    <a:pt x="209" y="117"/>
                  </a:cubicBezTo>
                  <a:cubicBezTo>
                    <a:pt x="230" y="109"/>
                    <a:pt x="239" y="105"/>
                    <a:pt x="260" y="96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325" y="0"/>
                    <a:pt x="323" y="0"/>
                    <a:pt x="358" y="0"/>
                  </a:cubicBez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4" name="Oval 131"/>
            <p:cNvSpPr>
              <a:spLocks noChangeArrowheads="1"/>
            </p:cNvSpPr>
            <p:nvPr/>
          </p:nvSpPr>
          <p:spPr bwMode="auto">
            <a:xfrm>
              <a:off x="747713" y="6157913"/>
              <a:ext cx="79375" cy="80963"/>
            </a:xfrm>
            <a:prstGeom prst="ellips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5" name="Freeform 132"/>
            <p:cNvSpPr>
              <a:spLocks/>
            </p:cNvSpPr>
            <p:nvPr/>
          </p:nvSpPr>
          <p:spPr bwMode="auto">
            <a:xfrm>
              <a:off x="881063" y="6111875"/>
              <a:ext cx="128588" cy="173038"/>
            </a:xfrm>
            <a:custGeom>
              <a:avLst/>
              <a:gdLst>
                <a:gd name="T0" fmla="*/ 0 w 372"/>
                <a:gd name="T1" fmla="*/ 72 h 497"/>
                <a:gd name="T2" fmla="*/ 34 w 372"/>
                <a:gd name="T3" fmla="*/ 90 h 497"/>
                <a:gd name="T4" fmla="*/ 73 w 372"/>
                <a:gd name="T5" fmla="*/ 74 h 497"/>
                <a:gd name="T6" fmla="*/ 97 w 372"/>
                <a:gd name="T7" fmla="*/ 0 h 497"/>
                <a:gd name="T8" fmla="*/ 149 w 372"/>
                <a:gd name="T9" fmla="*/ 0 h 497"/>
                <a:gd name="T10" fmla="*/ 172 w 372"/>
                <a:gd name="T11" fmla="*/ 74 h 497"/>
                <a:gd name="T12" fmla="*/ 211 w 372"/>
                <a:gd name="T13" fmla="*/ 90 h 497"/>
                <a:gd name="T14" fmla="*/ 280 w 372"/>
                <a:gd name="T15" fmla="*/ 54 h 497"/>
                <a:gd name="T16" fmla="*/ 317 w 372"/>
                <a:gd name="T17" fmla="*/ 91 h 497"/>
                <a:gd name="T18" fmla="*/ 281 w 372"/>
                <a:gd name="T19" fmla="*/ 160 h 497"/>
                <a:gd name="T20" fmla="*/ 297 w 372"/>
                <a:gd name="T21" fmla="*/ 199 h 497"/>
                <a:gd name="T22" fmla="*/ 372 w 372"/>
                <a:gd name="T23" fmla="*/ 222 h 497"/>
                <a:gd name="T24" fmla="*/ 372 w 372"/>
                <a:gd name="T25" fmla="*/ 275 h 497"/>
                <a:gd name="T26" fmla="*/ 297 w 372"/>
                <a:gd name="T27" fmla="*/ 298 h 497"/>
                <a:gd name="T28" fmla="*/ 281 w 372"/>
                <a:gd name="T29" fmla="*/ 337 h 497"/>
                <a:gd name="T30" fmla="*/ 317 w 372"/>
                <a:gd name="T31" fmla="*/ 406 h 497"/>
                <a:gd name="T32" fmla="*/ 280 w 372"/>
                <a:gd name="T33" fmla="*/ 443 h 497"/>
                <a:gd name="T34" fmla="*/ 211 w 372"/>
                <a:gd name="T35" fmla="*/ 407 h 497"/>
                <a:gd name="T36" fmla="*/ 172 w 372"/>
                <a:gd name="T37" fmla="*/ 423 h 497"/>
                <a:gd name="T38" fmla="*/ 149 w 372"/>
                <a:gd name="T39" fmla="*/ 497 h 497"/>
                <a:gd name="T40" fmla="*/ 97 w 372"/>
                <a:gd name="T41" fmla="*/ 497 h 497"/>
                <a:gd name="T42" fmla="*/ 73 w 372"/>
                <a:gd name="T43" fmla="*/ 423 h 497"/>
                <a:gd name="T44" fmla="*/ 34 w 372"/>
                <a:gd name="T45" fmla="*/ 407 h 497"/>
                <a:gd name="T46" fmla="*/ 2 w 372"/>
                <a:gd name="T47" fmla="*/ 42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2" h="497">
                  <a:moveTo>
                    <a:pt x="0" y="72"/>
                  </a:moveTo>
                  <a:cubicBezTo>
                    <a:pt x="34" y="90"/>
                    <a:pt x="34" y="90"/>
                    <a:pt x="34" y="90"/>
                  </a:cubicBezTo>
                  <a:cubicBezTo>
                    <a:pt x="50" y="84"/>
                    <a:pt x="57" y="81"/>
                    <a:pt x="73" y="7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23" y="0"/>
                    <a:pt x="122" y="0"/>
                    <a:pt x="149" y="0"/>
                  </a:cubicBezTo>
                  <a:cubicBezTo>
                    <a:pt x="172" y="74"/>
                    <a:pt x="172" y="74"/>
                    <a:pt x="172" y="74"/>
                  </a:cubicBezTo>
                  <a:cubicBezTo>
                    <a:pt x="188" y="81"/>
                    <a:pt x="195" y="84"/>
                    <a:pt x="211" y="90"/>
                  </a:cubicBezTo>
                  <a:cubicBezTo>
                    <a:pt x="280" y="54"/>
                    <a:pt x="280" y="54"/>
                    <a:pt x="280" y="54"/>
                  </a:cubicBezTo>
                  <a:cubicBezTo>
                    <a:pt x="299" y="73"/>
                    <a:pt x="298" y="72"/>
                    <a:pt x="317" y="91"/>
                  </a:cubicBezTo>
                  <a:cubicBezTo>
                    <a:pt x="281" y="160"/>
                    <a:pt x="281" y="160"/>
                    <a:pt x="281" y="160"/>
                  </a:cubicBezTo>
                  <a:cubicBezTo>
                    <a:pt x="288" y="176"/>
                    <a:pt x="291" y="183"/>
                    <a:pt x="297" y="199"/>
                  </a:cubicBezTo>
                  <a:cubicBezTo>
                    <a:pt x="372" y="222"/>
                    <a:pt x="372" y="222"/>
                    <a:pt x="372" y="222"/>
                  </a:cubicBezTo>
                  <a:cubicBezTo>
                    <a:pt x="372" y="249"/>
                    <a:pt x="372" y="248"/>
                    <a:pt x="372" y="275"/>
                  </a:cubicBezTo>
                  <a:cubicBezTo>
                    <a:pt x="297" y="298"/>
                    <a:pt x="297" y="298"/>
                    <a:pt x="297" y="298"/>
                  </a:cubicBezTo>
                  <a:cubicBezTo>
                    <a:pt x="291" y="314"/>
                    <a:pt x="288" y="321"/>
                    <a:pt x="281" y="337"/>
                  </a:cubicBezTo>
                  <a:cubicBezTo>
                    <a:pt x="317" y="406"/>
                    <a:pt x="317" y="406"/>
                    <a:pt x="317" y="406"/>
                  </a:cubicBezTo>
                  <a:cubicBezTo>
                    <a:pt x="298" y="425"/>
                    <a:pt x="299" y="424"/>
                    <a:pt x="280" y="443"/>
                  </a:cubicBezTo>
                  <a:cubicBezTo>
                    <a:pt x="211" y="407"/>
                    <a:pt x="211" y="407"/>
                    <a:pt x="211" y="407"/>
                  </a:cubicBezTo>
                  <a:cubicBezTo>
                    <a:pt x="195" y="413"/>
                    <a:pt x="188" y="416"/>
                    <a:pt x="172" y="423"/>
                  </a:cubicBezTo>
                  <a:cubicBezTo>
                    <a:pt x="149" y="497"/>
                    <a:pt x="149" y="497"/>
                    <a:pt x="149" y="497"/>
                  </a:cubicBezTo>
                  <a:cubicBezTo>
                    <a:pt x="122" y="497"/>
                    <a:pt x="123" y="497"/>
                    <a:pt x="97" y="497"/>
                  </a:cubicBezTo>
                  <a:cubicBezTo>
                    <a:pt x="73" y="423"/>
                    <a:pt x="73" y="423"/>
                    <a:pt x="73" y="423"/>
                  </a:cubicBezTo>
                  <a:cubicBezTo>
                    <a:pt x="57" y="416"/>
                    <a:pt x="50" y="413"/>
                    <a:pt x="34" y="407"/>
                  </a:cubicBezTo>
                  <a:cubicBezTo>
                    <a:pt x="2" y="424"/>
                    <a:pt x="2" y="424"/>
                    <a:pt x="2" y="424"/>
                  </a:cubicBez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6" name="Freeform 133"/>
            <p:cNvSpPr>
              <a:spLocks/>
            </p:cNvSpPr>
            <p:nvPr/>
          </p:nvSpPr>
          <p:spPr bwMode="auto">
            <a:xfrm>
              <a:off x="901701" y="6167438"/>
              <a:ext cx="52388" cy="61913"/>
            </a:xfrm>
            <a:custGeom>
              <a:avLst/>
              <a:gdLst>
                <a:gd name="T0" fmla="*/ 0 w 151"/>
                <a:gd name="T1" fmla="*/ 26 h 177"/>
                <a:gd name="T2" fmla="*/ 63 w 151"/>
                <a:gd name="T3" fmla="*/ 0 h 177"/>
                <a:gd name="T4" fmla="*/ 151 w 151"/>
                <a:gd name="T5" fmla="*/ 89 h 177"/>
                <a:gd name="T6" fmla="*/ 63 w 151"/>
                <a:gd name="T7" fmla="*/ 177 h 177"/>
                <a:gd name="T8" fmla="*/ 1 w 151"/>
                <a:gd name="T9" fmla="*/ 15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77">
                  <a:moveTo>
                    <a:pt x="0" y="26"/>
                  </a:moveTo>
                  <a:cubicBezTo>
                    <a:pt x="16" y="10"/>
                    <a:pt x="38" y="0"/>
                    <a:pt x="63" y="0"/>
                  </a:cubicBezTo>
                  <a:cubicBezTo>
                    <a:pt x="112" y="0"/>
                    <a:pt x="151" y="40"/>
                    <a:pt x="151" y="89"/>
                  </a:cubicBezTo>
                  <a:cubicBezTo>
                    <a:pt x="151" y="137"/>
                    <a:pt x="112" y="177"/>
                    <a:pt x="63" y="177"/>
                  </a:cubicBezTo>
                  <a:cubicBezTo>
                    <a:pt x="39" y="177"/>
                    <a:pt x="17" y="168"/>
                    <a:pt x="1" y="152"/>
                  </a:cubicBez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7" name="Freeform 134"/>
            <p:cNvSpPr>
              <a:spLocks/>
            </p:cNvSpPr>
            <p:nvPr/>
          </p:nvSpPr>
          <p:spPr bwMode="auto">
            <a:xfrm>
              <a:off x="565151" y="6111875"/>
              <a:ext cx="128588" cy="173038"/>
            </a:xfrm>
            <a:custGeom>
              <a:avLst/>
              <a:gdLst>
                <a:gd name="T0" fmla="*/ 366 w 370"/>
                <a:gd name="T1" fmla="*/ 422 h 497"/>
                <a:gd name="T2" fmla="*/ 337 w 370"/>
                <a:gd name="T3" fmla="*/ 407 h 497"/>
                <a:gd name="T4" fmla="*/ 298 w 370"/>
                <a:gd name="T5" fmla="*/ 423 h 497"/>
                <a:gd name="T6" fmla="*/ 275 w 370"/>
                <a:gd name="T7" fmla="*/ 497 h 497"/>
                <a:gd name="T8" fmla="*/ 222 w 370"/>
                <a:gd name="T9" fmla="*/ 497 h 497"/>
                <a:gd name="T10" fmla="*/ 199 w 370"/>
                <a:gd name="T11" fmla="*/ 423 h 497"/>
                <a:gd name="T12" fmla="*/ 160 w 370"/>
                <a:gd name="T13" fmla="*/ 407 h 497"/>
                <a:gd name="T14" fmla="*/ 91 w 370"/>
                <a:gd name="T15" fmla="*/ 443 h 497"/>
                <a:gd name="T16" fmla="*/ 54 w 370"/>
                <a:gd name="T17" fmla="*/ 406 h 497"/>
                <a:gd name="T18" fmla="*/ 90 w 370"/>
                <a:gd name="T19" fmla="*/ 337 h 497"/>
                <a:gd name="T20" fmla="*/ 74 w 370"/>
                <a:gd name="T21" fmla="*/ 298 h 497"/>
                <a:gd name="T22" fmla="*/ 0 w 370"/>
                <a:gd name="T23" fmla="*/ 275 h 497"/>
                <a:gd name="T24" fmla="*/ 0 w 370"/>
                <a:gd name="T25" fmla="*/ 222 h 497"/>
                <a:gd name="T26" fmla="*/ 74 w 370"/>
                <a:gd name="T27" fmla="*/ 199 h 497"/>
                <a:gd name="T28" fmla="*/ 90 w 370"/>
                <a:gd name="T29" fmla="*/ 160 h 497"/>
                <a:gd name="T30" fmla="*/ 54 w 370"/>
                <a:gd name="T31" fmla="*/ 91 h 497"/>
                <a:gd name="T32" fmla="*/ 91 w 370"/>
                <a:gd name="T33" fmla="*/ 54 h 497"/>
                <a:gd name="T34" fmla="*/ 160 w 370"/>
                <a:gd name="T35" fmla="*/ 90 h 497"/>
                <a:gd name="T36" fmla="*/ 199 w 370"/>
                <a:gd name="T37" fmla="*/ 74 h 497"/>
                <a:gd name="T38" fmla="*/ 222 w 370"/>
                <a:gd name="T39" fmla="*/ 0 h 497"/>
                <a:gd name="T40" fmla="*/ 275 w 370"/>
                <a:gd name="T41" fmla="*/ 0 h 497"/>
                <a:gd name="T42" fmla="*/ 298 w 370"/>
                <a:gd name="T43" fmla="*/ 74 h 497"/>
                <a:gd name="T44" fmla="*/ 337 w 370"/>
                <a:gd name="T45" fmla="*/ 90 h 497"/>
                <a:gd name="T46" fmla="*/ 370 w 370"/>
                <a:gd name="T47" fmla="*/ 7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0" h="497">
                  <a:moveTo>
                    <a:pt x="366" y="422"/>
                  </a:moveTo>
                  <a:cubicBezTo>
                    <a:pt x="337" y="407"/>
                    <a:pt x="337" y="407"/>
                    <a:pt x="337" y="407"/>
                  </a:cubicBezTo>
                  <a:cubicBezTo>
                    <a:pt x="321" y="413"/>
                    <a:pt x="314" y="416"/>
                    <a:pt x="298" y="423"/>
                  </a:cubicBezTo>
                  <a:cubicBezTo>
                    <a:pt x="275" y="497"/>
                    <a:pt x="275" y="497"/>
                    <a:pt x="275" y="497"/>
                  </a:cubicBezTo>
                  <a:cubicBezTo>
                    <a:pt x="248" y="497"/>
                    <a:pt x="249" y="497"/>
                    <a:pt x="222" y="497"/>
                  </a:cubicBezTo>
                  <a:cubicBezTo>
                    <a:pt x="199" y="423"/>
                    <a:pt x="199" y="423"/>
                    <a:pt x="199" y="423"/>
                  </a:cubicBezTo>
                  <a:cubicBezTo>
                    <a:pt x="183" y="416"/>
                    <a:pt x="176" y="413"/>
                    <a:pt x="160" y="407"/>
                  </a:cubicBezTo>
                  <a:cubicBezTo>
                    <a:pt x="91" y="443"/>
                    <a:pt x="91" y="443"/>
                    <a:pt x="91" y="443"/>
                  </a:cubicBezTo>
                  <a:cubicBezTo>
                    <a:pt x="72" y="424"/>
                    <a:pt x="73" y="425"/>
                    <a:pt x="54" y="406"/>
                  </a:cubicBezTo>
                  <a:cubicBezTo>
                    <a:pt x="90" y="337"/>
                    <a:pt x="90" y="337"/>
                    <a:pt x="90" y="337"/>
                  </a:cubicBezTo>
                  <a:cubicBezTo>
                    <a:pt x="84" y="321"/>
                    <a:pt x="81" y="314"/>
                    <a:pt x="74" y="298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48"/>
                    <a:pt x="0" y="249"/>
                    <a:pt x="0" y="222"/>
                  </a:cubicBezTo>
                  <a:cubicBezTo>
                    <a:pt x="74" y="199"/>
                    <a:pt x="74" y="199"/>
                    <a:pt x="74" y="199"/>
                  </a:cubicBezTo>
                  <a:cubicBezTo>
                    <a:pt x="81" y="183"/>
                    <a:pt x="84" y="176"/>
                    <a:pt x="90" y="160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73" y="72"/>
                    <a:pt x="72" y="73"/>
                    <a:pt x="91" y="54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76" y="84"/>
                    <a:pt x="183" y="81"/>
                    <a:pt x="199" y="74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49" y="0"/>
                    <a:pt x="248" y="0"/>
                    <a:pt x="275" y="0"/>
                  </a:cubicBezTo>
                  <a:cubicBezTo>
                    <a:pt x="298" y="74"/>
                    <a:pt x="298" y="74"/>
                    <a:pt x="298" y="74"/>
                  </a:cubicBezTo>
                  <a:cubicBezTo>
                    <a:pt x="314" y="81"/>
                    <a:pt x="321" y="84"/>
                    <a:pt x="337" y="90"/>
                  </a:cubicBezTo>
                  <a:cubicBezTo>
                    <a:pt x="370" y="73"/>
                    <a:pt x="370" y="73"/>
                    <a:pt x="370" y="73"/>
                  </a:cubicBez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8" name="Freeform 135"/>
            <p:cNvSpPr>
              <a:spLocks/>
            </p:cNvSpPr>
            <p:nvPr/>
          </p:nvSpPr>
          <p:spPr bwMode="auto">
            <a:xfrm>
              <a:off x="620713" y="6167438"/>
              <a:ext cx="53975" cy="61913"/>
            </a:xfrm>
            <a:custGeom>
              <a:avLst/>
              <a:gdLst>
                <a:gd name="T0" fmla="*/ 156 w 156"/>
                <a:gd name="T1" fmla="*/ 146 h 177"/>
                <a:gd name="T2" fmla="*/ 89 w 156"/>
                <a:gd name="T3" fmla="*/ 177 h 177"/>
                <a:gd name="T4" fmla="*/ 0 w 156"/>
                <a:gd name="T5" fmla="*/ 89 h 177"/>
                <a:gd name="T6" fmla="*/ 89 w 156"/>
                <a:gd name="T7" fmla="*/ 0 h 177"/>
                <a:gd name="T8" fmla="*/ 151 w 156"/>
                <a:gd name="T9" fmla="*/ 2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77">
                  <a:moveTo>
                    <a:pt x="156" y="146"/>
                  </a:moveTo>
                  <a:cubicBezTo>
                    <a:pt x="140" y="165"/>
                    <a:pt x="116" y="177"/>
                    <a:pt x="89" y="177"/>
                  </a:cubicBezTo>
                  <a:cubicBezTo>
                    <a:pt x="40" y="177"/>
                    <a:pt x="0" y="137"/>
                    <a:pt x="0" y="89"/>
                  </a:cubicBezTo>
                  <a:cubicBezTo>
                    <a:pt x="0" y="40"/>
                    <a:pt x="40" y="0"/>
                    <a:pt x="89" y="0"/>
                  </a:cubicBezTo>
                  <a:cubicBezTo>
                    <a:pt x="113" y="0"/>
                    <a:pt x="135" y="10"/>
                    <a:pt x="151" y="26"/>
                  </a:cubicBez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9" name="Freeform 136"/>
            <p:cNvSpPr>
              <a:spLocks/>
            </p:cNvSpPr>
            <p:nvPr/>
          </p:nvSpPr>
          <p:spPr bwMode="auto">
            <a:xfrm>
              <a:off x="658813" y="6311900"/>
              <a:ext cx="111125" cy="58738"/>
            </a:xfrm>
            <a:custGeom>
              <a:avLst/>
              <a:gdLst>
                <a:gd name="T0" fmla="*/ 323 w 323"/>
                <a:gd name="T1" fmla="*/ 169 h 169"/>
                <a:gd name="T2" fmla="*/ 0 w 323"/>
                <a:gd name="T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3" h="169">
                  <a:moveTo>
                    <a:pt x="323" y="169"/>
                  </a:moveTo>
                  <a:cubicBezTo>
                    <a:pt x="194" y="156"/>
                    <a:pt x="80" y="9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0" name="Freeform 137"/>
            <p:cNvSpPr>
              <a:spLocks/>
            </p:cNvSpPr>
            <p:nvPr/>
          </p:nvSpPr>
          <p:spPr bwMode="auto">
            <a:xfrm>
              <a:off x="804863" y="6307138"/>
              <a:ext cx="115888" cy="63500"/>
            </a:xfrm>
            <a:custGeom>
              <a:avLst/>
              <a:gdLst>
                <a:gd name="T0" fmla="*/ 333 w 333"/>
                <a:gd name="T1" fmla="*/ 0 h 180"/>
                <a:gd name="T2" fmla="*/ 0 w 333"/>
                <a:gd name="T3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33" h="180">
                  <a:moveTo>
                    <a:pt x="333" y="0"/>
                  </a:moveTo>
                  <a:cubicBezTo>
                    <a:pt x="252" y="99"/>
                    <a:pt x="134" y="167"/>
                    <a:pt x="0" y="180"/>
                  </a:cubicBez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1" name="Freeform 138"/>
            <p:cNvSpPr>
              <a:spLocks/>
            </p:cNvSpPr>
            <p:nvPr/>
          </p:nvSpPr>
          <p:spPr bwMode="auto">
            <a:xfrm>
              <a:off x="804863" y="6029325"/>
              <a:ext cx="114300" cy="63500"/>
            </a:xfrm>
            <a:custGeom>
              <a:avLst/>
              <a:gdLst>
                <a:gd name="T0" fmla="*/ 0 w 333"/>
                <a:gd name="T1" fmla="*/ 0 h 180"/>
                <a:gd name="T2" fmla="*/ 333 w 333"/>
                <a:gd name="T3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33" h="180">
                  <a:moveTo>
                    <a:pt x="0" y="0"/>
                  </a:moveTo>
                  <a:cubicBezTo>
                    <a:pt x="134" y="14"/>
                    <a:pt x="253" y="81"/>
                    <a:pt x="333" y="180"/>
                  </a:cubicBez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2" name="Freeform 139"/>
            <p:cNvSpPr>
              <a:spLocks/>
            </p:cNvSpPr>
            <p:nvPr/>
          </p:nvSpPr>
          <p:spPr bwMode="auto">
            <a:xfrm>
              <a:off x="657226" y="6029325"/>
              <a:ext cx="114300" cy="60325"/>
            </a:xfrm>
            <a:custGeom>
              <a:avLst/>
              <a:gdLst>
                <a:gd name="T0" fmla="*/ 0 w 328"/>
                <a:gd name="T1" fmla="*/ 173 h 173"/>
                <a:gd name="T2" fmla="*/ 328 w 328"/>
                <a:gd name="T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8" h="173">
                  <a:moveTo>
                    <a:pt x="0" y="173"/>
                  </a:moveTo>
                  <a:cubicBezTo>
                    <a:pt x="80" y="77"/>
                    <a:pt x="196" y="12"/>
                    <a:pt x="328" y="0"/>
                  </a:cubicBez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3" name="Freeform 140"/>
            <p:cNvSpPr>
              <a:spLocks/>
            </p:cNvSpPr>
            <p:nvPr/>
          </p:nvSpPr>
          <p:spPr bwMode="auto">
            <a:xfrm>
              <a:off x="750888" y="5988050"/>
              <a:ext cx="39688" cy="77788"/>
            </a:xfrm>
            <a:custGeom>
              <a:avLst/>
              <a:gdLst>
                <a:gd name="T0" fmla="*/ 0 w 25"/>
                <a:gd name="T1" fmla="*/ 0 h 49"/>
                <a:gd name="T2" fmla="*/ 25 w 25"/>
                <a:gd name="T3" fmla="*/ 25 h 49"/>
                <a:gd name="T4" fmla="*/ 0 w 25"/>
                <a:gd name="T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9">
                  <a:moveTo>
                    <a:pt x="0" y="0"/>
                  </a:moveTo>
                  <a:lnTo>
                    <a:pt x="25" y="25"/>
                  </a:lnTo>
                  <a:lnTo>
                    <a:pt x="0" y="49"/>
                  </a:ln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4" name="Freeform 141"/>
            <p:cNvSpPr>
              <a:spLocks/>
            </p:cNvSpPr>
            <p:nvPr/>
          </p:nvSpPr>
          <p:spPr bwMode="auto">
            <a:xfrm>
              <a:off x="784226" y="6334125"/>
              <a:ext cx="39688" cy="77788"/>
            </a:xfrm>
            <a:custGeom>
              <a:avLst/>
              <a:gdLst>
                <a:gd name="T0" fmla="*/ 25 w 25"/>
                <a:gd name="T1" fmla="*/ 49 h 49"/>
                <a:gd name="T2" fmla="*/ 0 w 25"/>
                <a:gd name="T3" fmla="*/ 24 h 49"/>
                <a:gd name="T4" fmla="*/ 25 w 25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9">
                  <a:moveTo>
                    <a:pt x="25" y="49"/>
                  </a:moveTo>
                  <a:lnTo>
                    <a:pt x="0" y="24"/>
                  </a:lnTo>
                  <a:lnTo>
                    <a:pt x="25" y="0"/>
                  </a:lnTo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471480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014126" y="0"/>
            <a:ext cx="7177873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47FD25-FDAC-40F9-9C8B-2FBE920F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48" y="3037685"/>
            <a:ext cx="3869560" cy="848300"/>
          </a:xfrm>
        </p:spPr>
        <p:txBody>
          <a:bodyPr/>
          <a:lstStyle/>
          <a:p>
            <a:pPr algn="ctr"/>
            <a:r>
              <a:rPr lang="en-US" dirty="0"/>
              <a:t>API Management</a:t>
            </a:r>
            <a:br>
              <a:rPr lang="en-US" dirty="0"/>
            </a:br>
            <a:r>
              <a:rPr lang="en-US" dirty="0"/>
              <a:t>Capabilities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1459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84844" y="319944"/>
            <a:ext cx="10982522" cy="387798"/>
          </a:xfrm>
        </p:spPr>
        <p:txBody>
          <a:bodyPr/>
          <a:lstStyle/>
          <a:p>
            <a:r>
              <a:rPr lang="en-IN" dirty="0"/>
              <a:t>API Management Offerings</a:t>
            </a:r>
            <a:endParaRPr lang="en-IN" strike="sngStrike" dirty="0"/>
          </a:p>
        </p:txBody>
      </p:sp>
      <p:grpSp>
        <p:nvGrpSpPr>
          <p:cNvPr id="3" name="Group 2"/>
          <p:cNvGrpSpPr/>
          <p:nvPr/>
        </p:nvGrpSpPr>
        <p:grpSpPr>
          <a:xfrm>
            <a:off x="1205751" y="1407437"/>
            <a:ext cx="1934922" cy="930702"/>
            <a:chOff x="1205751" y="1407437"/>
            <a:chExt cx="1934922" cy="9307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90692B-1C1B-4DAA-AE83-6C7DA51D18C2}"/>
                </a:ext>
              </a:extLst>
            </p:cNvPr>
            <p:cNvSpPr txBox="1"/>
            <p:nvPr/>
          </p:nvSpPr>
          <p:spPr>
            <a:xfrm>
              <a:off x="1205751" y="1853391"/>
              <a:ext cx="1934922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latin typeface="Segoe UI" panose="020B0502040204020203" pitchFamily="34" charset="0"/>
                </a:rPr>
                <a:t>API Platform Advisory and Assessment , Implementation roadmap and recommendations</a:t>
              </a:r>
              <a:r>
                <a:rPr lang="en-US" sz="1050" dirty="0">
                  <a:solidFill>
                    <a:srgbClr val="FF0000"/>
                  </a:solidFill>
                  <a:latin typeface="Segoe UI" panose="020B0502040204020203" pitchFamily="34" charset="0"/>
                </a:rPr>
                <a:t>.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60D813-553A-439B-BA88-263467DA7D02}"/>
                </a:ext>
              </a:extLst>
            </p:cNvPr>
            <p:cNvSpPr txBox="1"/>
            <p:nvPr/>
          </p:nvSpPr>
          <p:spPr>
            <a:xfrm>
              <a:off x="1205751" y="1407437"/>
              <a:ext cx="193492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</a:rPr>
                <a:t>API Platform Advisory &amp; Consulting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6571" y="1437567"/>
            <a:ext cx="457925" cy="368014"/>
            <a:chOff x="5746750" y="3151188"/>
            <a:chExt cx="695325" cy="558801"/>
          </a:xfrm>
        </p:grpSpPr>
        <p:sp>
          <p:nvSpPr>
            <p:cNvPr id="87" name="Freeform 5"/>
            <p:cNvSpPr>
              <a:spLocks/>
            </p:cNvSpPr>
            <p:nvPr/>
          </p:nvSpPr>
          <p:spPr bwMode="auto">
            <a:xfrm>
              <a:off x="5746750" y="3151188"/>
              <a:ext cx="663575" cy="495300"/>
            </a:xfrm>
            <a:custGeom>
              <a:avLst/>
              <a:gdLst>
                <a:gd name="T0" fmla="*/ 190 w 305"/>
                <a:gd name="T1" fmla="*/ 228 h 228"/>
                <a:gd name="T2" fmla="*/ 28 w 305"/>
                <a:gd name="T3" fmla="*/ 228 h 228"/>
                <a:gd name="T4" fmla="*/ 0 w 305"/>
                <a:gd name="T5" fmla="*/ 201 h 228"/>
                <a:gd name="T6" fmla="*/ 0 w 305"/>
                <a:gd name="T7" fmla="*/ 27 h 228"/>
                <a:gd name="T8" fmla="*/ 28 w 305"/>
                <a:gd name="T9" fmla="*/ 0 h 228"/>
                <a:gd name="T10" fmla="*/ 278 w 305"/>
                <a:gd name="T11" fmla="*/ 0 h 228"/>
                <a:gd name="T12" fmla="*/ 305 w 305"/>
                <a:gd name="T13" fmla="*/ 27 h 228"/>
                <a:gd name="T14" fmla="*/ 305 w 305"/>
                <a:gd name="T15" fmla="*/ 13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5" h="228">
                  <a:moveTo>
                    <a:pt x="190" y="228"/>
                  </a:moveTo>
                  <a:cubicBezTo>
                    <a:pt x="28" y="228"/>
                    <a:pt x="28" y="228"/>
                    <a:pt x="28" y="228"/>
                  </a:cubicBezTo>
                  <a:cubicBezTo>
                    <a:pt x="12" y="228"/>
                    <a:pt x="0" y="216"/>
                    <a:pt x="0" y="20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93" y="0"/>
                    <a:pt x="305" y="12"/>
                    <a:pt x="305" y="27"/>
                  </a:cubicBezTo>
                  <a:cubicBezTo>
                    <a:pt x="305" y="132"/>
                    <a:pt x="305" y="132"/>
                    <a:pt x="305" y="132"/>
                  </a:cubicBezTo>
                </a:path>
              </a:pathLst>
            </a:custGeom>
            <a:noFill/>
            <a:ln w="1524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Line 6"/>
            <p:cNvSpPr>
              <a:spLocks noChangeShapeType="1"/>
            </p:cNvSpPr>
            <p:nvPr/>
          </p:nvSpPr>
          <p:spPr bwMode="auto">
            <a:xfrm>
              <a:off x="5746750" y="3265488"/>
              <a:ext cx="663575" cy="0"/>
            </a:xfrm>
            <a:prstGeom prst="line">
              <a:avLst/>
            </a:prstGeom>
            <a:noFill/>
            <a:ln w="1524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Line 7"/>
            <p:cNvSpPr>
              <a:spLocks noChangeShapeType="1"/>
            </p:cNvSpPr>
            <p:nvPr/>
          </p:nvSpPr>
          <p:spPr bwMode="auto">
            <a:xfrm>
              <a:off x="5811838" y="3217863"/>
              <a:ext cx="12700" cy="0"/>
            </a:xfrm>
            <a:prstGeom prst="line">
              <a:avLst/>
            </a:prstGeom>
            <a:noFill/>
            <a:ln w="1524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Line 8"/>
            <p:cNvSpPr>
              <a:spLocks noChangeShapeType="1"/>
            </p:cNvSpPr>
            <p:nvPr/>
          </p:nvSpPr>
          <p:spPr bwMode="auto">
            <a:xfrm>
              <a:off x="5862638" y="3217863"/>
              <a:ext cx="12700" cy="0"/>
            </a:xfrm>
            <a:prstGeom prst="line">
              <a:avLst/>
            </a:prstGeom>
            <a:noFill/>
            <a:ln w="1524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Line 9"/>
            <p:cNvSpPr>
              <a:spLocks noChangeShapeType="1"/>
            </p:cNvSpPr>
            <p:nvPr/>
          </p:nvSpPr>
          <p:spPr bwMode="auto">
            <a:xfrm>
              <a:off x="5911850" y="3217863"/>
              <a:ext cx="14288" cy="0"/>
            </a:xfrm>
            <a:prstGeom prst="line">
              <a:avLst/>
            </a:prstGeom>
            <a:noFill/>
            <a:ln w="1524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" name="Rectangle 10"/>
            <p:cNvSpPr>
              <a:spLocks noChangeArrowheads="1"/>
            </p:cNvSpPr>
            <p:nvPr/>
          </p:nvSpPr>
          <p:spPr bwMode="auto">
            <a:xfrm>
              <a:off x="5821363" y="3324226"/>
              <a:ext cx="182563" cy="122238"/>
            </a:xfrm>
            <a:prstGeom prst="rect">
              <a:avLst/>
            </a:prstGeom>
            <a:noFill/>
            <a:ln w="1524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" name="Line 11"/>
            <p:cNvSpPr>
              <a:spLocks noChangeShapeType="1"/>
            </p:cNvSpPr>
            <p:nvPr/>
          </p:nvSpPr>
          <p:spPr bwMode="auto">
            <a:xfrm>
              <a:off x="5880100" y="3500438"/>
              <a:ext cx="120650" cy="0"/>
            </a:xfrm>
            <a:prstGeom prst="line">
              <a:avLst/>
            </a:prstGeom>
            <a:noFill/>
            <a:ln w="1524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" name="Line 12"/>
            <p:cNvSpPr>
              <a:spLocks noChangeShapeType="1"/>
            </p:cNvSpPr>
            <p:nvPr/>
          </p:nvSpPr>
          <p:spPr bwMode="auto">
            <a:xfrm>
              <a:off x="5880100" y="3541713"/>
              <a:ext cx="120650" cy="0"/>
            </a:xfrm>
            <a:prstGeom prst="line">
              <a:avLst/>
            </a:prstGeom>
            <a:noFill/>
            <a:ln w="1524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>
              <a:off x="5822950" y="3500438"/>
              <a:ext cx="12700" cy="0"/>
            </a:xfrm>
            <a:prstGeom prst="line">
              <a:avLst/>
            </a:prstGeom>
            <a:noFill/>
            <a:ln w="1524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5822950" y="3541713"/>
              <a:ext cx="12700" cy="0"/>
            </a:xfrm>
            <a:prstGeom prst="line">
              <a:avLst/>
            </a:prstGeom>
            <a:noFill/>
            <a:ln w="1524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Line 15"/>
            <p:cNvSpPr>
              <a:spLocks noChangeShapeType="1"/>
            </p:cNvSpPr>
            <p:nvPr/>
          </p:nvSpPr>
          <p:spPr bwMode="auto">
            <a:xfrm>
              <a:off x="5880100" y="3582988"/>
              <a:ext cx="88900" cy="0"/>
            </a:xfrm>
            <a:prstGeom prst="line">
              <a:avLst/>
            </a:prstGeom>
            <a:noFill/>
            <a:ln w="1524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Line 16"/>
            <p:cNvSpPr>
              <a:spLocks noChangeShapeType="1"/>
            </p:cNvSpPr>
            <p:nvPr/>
          </p:nvSpPr>
          <p:spPr bwMode="auto">
            <a:xfrm>
              <a:off x="5822950" y="3582988"/>
              <a:ext cx="12700" cy="0"/>
            </a:xfrm>
            <a:prstGeom prst="line">
              <a:avLst/>
            </a:prstGeom>
            <a:noFill/>
            <a:ln w="1524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Line 17"/>
            <p:cNvSpPr>
              <a:spLocks noChangeShapeType="1"/>
            </p:cNvSpPr>
            <p:nvPr/>
          </p:nvSpPr>
          <p:spPr bwMode="auto">
            <a:xfrm>
              <a:off x="6062663" y="3324226"/>
              <a:ext cx="271463" cy="0"/>
            </a:xfrm>
            <a:prstGeom prst="line">
              <a:avLst/>
            </a:prstGeom>
            <a:noFill/>
            <a:ln w="1524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Line 18"/>
            <p:cNvSpPr>
              <a:spLocks noChangeShapeType="1"/>
            </p:cNvSpPr>
            <p:nvPr/>
          </p:nvSpPr>
          <p:spPr bwMode="auto">
            <a:xfrm>
              <a:off x="6062663" y="3365501"/>
              <a:ext cx="271463" cy="0"/>
            </a:xfrm>
            <a:prstGeom prst="line">
              <a:avLst/>
            </a:prstGeom>
            <a:noFill/>
            <a:ln w="1524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Line 19"/>
            <p:cNvSpPr>
              <a:spLocks noChangeShapeType="1"/>
            </p:cNvSpPr>
            <p:nvPr/>
          </p:nvSpPr>
          <p:spPr bwMode="auto">
            <a:xfrm>
              <a:off x="6062663" y="3406776"/>
              <a:ext cx="155575" cy="0"/>
            </a:xfrm>
            <a:prstGeom prst="line">
              <a:avLst/>
            </a:prstGeom>
            <a:noFill/>
            <a:ln w="1524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Line 20"/>
            <p:cNvSpPr>
              <a:spLocks noChangeShapeType="1"/>
            </p:cNvSpPr>
            <p:nvPr/>
          </p:nvSpPr>
          <p:spPr bwMode="auto">
            <a:xfrm>
              <a:off x="6062663" y="3500438"/>
              <a:ext cx="14288" cy="0"/>
            </a:xfrm>
            <a:prstGeom prst="line">
              <a:avLst/>
            </a:prstGeom>
            <a:noFill/>
            <a:ln w="1524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Line 21"/>
            <p:cNvSpPr>
              <a:spLocks noChangeShapeType="1"/>
            </p:cNvSpPr>
            <p:nvPr/>
          </p:nvSpPr>
          <p:spPr bwMode="auto">
            <a:xfrm>
              <a:off x="6062663" y="3541713"/>
              <a:ext cx="14288" cy="0"/>
            </a:xfrm>
            <a:prstGeom prst="line">
              <a:avLst/>
            </a:prstGeom>
            <a:noFill/>
            <a:ln w="1524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Line 22"/>
            <p:cNvSpPr>
              <a:spLocks noChangeShapeType="1"/>
            </p:cNvSpPr>
            <p:nvPr/>
          </p:nvSpPr>
          <p:spPr bwMode="auto">
            <a:xfrm>
              <a:off x="6062663" y="3582988"/>
              <a:ext cx="14288" cy="0"/>
            </a:xfrm>
            <a:prstGeom prst="line">
              <a:avLst/>
            </a:prstGeom>
            <a:noFill/>
            <a:ln w="1524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Line 23"/>
            <p:cNvSpPr>
              <a:spLocks noChangeShapeType="1"/>
            </p:cNvSpPr>
            <p:nvPr/>
          </p:nvSpPr>
          <p:spPr bwMode="auto">
            <a:xfrm>
              <a:off x="6111875" y="3500438"/>
              <a:ext cx="15875" cy="0"/>
            </a:xfrm>
            <a:prstGeom prst="line">
              <a:avLst/>
            </a:prstGeom>
            <a:noFill/>
            <a:ln w="1524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Line 24"/>
            <p:cNvSpPr>
              <a:spLocks noChangeShapeType="1"/>
            </p:cNvSpPr>
            <p:nvPr/>
          </p:nvSpPr>
          <p:spPr bwMode="auto">
            <a:xfrm>
              <a:off x="6111875" y="3582988"/>
              <a:ext cx="15875" cy="0"/>
            </a:xfrm>
            <a:prstGeom prst="line">
              <a:avLst/>
            </a:prstGeom>
            <a:noFill/>
            <a:ln w="1524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Line 25"/>
            <p:cNvSpPr>
              <a:spLocks noChangeShapeType="1"/>
            </p:cNvSpPr>
            <p:nvPr/>
          </p:nvSpPr>
          <p:spPr bwMode="auto">
            <a:xfrm>
              <a:off x="6111875" y="3541713"/>
              <a:ext cx="15875" cy="0"/>
            </a:xfrm>
            <a:prstGeom prst="line">
              <a:avLst/>
            </a:prstGeom>
            <a:noFill/>
            <a:ln w="1524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26"/>
            <p:cNvSpPr>
              <a:spLocks/>
            </p:cNvSpPr>
            <p:nvPr/>
          </p:nvSpPr>
          <p:spPr bwMode="auto">
            <a:xfrm>
              <a:off x="6191250" y="3454401"/>
              <a:ext cx="250825" cy="255588"/>
            </a:xfrm>
            <a:custGeom>
              <a:avLst/>
              <a:gdLst>
                <a:gd name="T0" fmla="*/ 110 w 116"/>
                <a:gd name="T1" fmla="*/ 28 h 117"/>
                <a:gd name="T2" fmla="*/ 93 w 116"/>
                <a:gd name="T3" fmla="*/ 31 h 117"/>
                <a:gd name="T4" fmla="*/ 86 w 116"/>
                <a:gd name="T5" fmla="*/ 26 h 117"/>
                <a:gd name="T6" fmla="*/ 89 w 116"/>
                <a:gd name="T7" fmla="*/ 10 h 117"/>
                <a:gd name="T8" fmla="*/ 73 w 116"/>
                <a:gd name="T9" fmla="*/ 1 h 117"/>
                <a:gd name="T10" fmla="*/ 64 w 116"/>
                <a:gd name="T11" fmla="*/ 14 h 117"/>
                <a:gd name="T12" fmla="*/ 55 w 116"/>
                <a:gd name="T13" fmla="*/ 16 h 117"/>
                <a:gd name="T14" fmla="*/ 46 w 116"/>
                <a:gd name="T15" fmla="*/ 2 h 117"/>
                <a:gd name="T16" fmla="*/ 28 w 116"/>
                <a:gd name="T17" fmla="*/ 7 h 117"/>
                <a:gd name="T18" fmla="*/ 31 w 116"/>
                <a:gd name="T19" fmla="*/ 23 h 117"/>
                <a:gd name="T20" fmla="*/ 26 w 116"/>
                <a:gd name="T21" fmla="*/ 31 h 117"/>
                <a:gd name="T22" fmla="*/ 9 w 116"/>
                <a:gd name="T23" fmla="*/ 27 h 117"/>
                <a:gd name="T24" fmla="*/ 0 w 116"/>
                <a:gd name="T25" fmla="*/ 43 h 117"/>
                <a:gd name="T26" fmla="*/ 14 w 116"/>
                <a:gd name="T27" fmla="*/ 53 h 117"/>
                <a:gd name="T28" fmla="*/ 15 w 116"/>
                <a:gd name="T29" fmla="*/ 61 h 117"/>
                <a:gd name="T30" fmla="*/ 1 w 116"/>
                <a:gd name="T31" fmla="*/ 70 h 117"/>
                <a:gd name="T32" fmla="*/ 6 w 116"/>
                <a:gd name="T33" fmla="*/ 88 h 117"/>
                <a:gd name="T34" fmla="*/ 23 w 116"/>
                <a:gd name="T35" fmla="*/ 85 h 117"/>
                <a:gd name="T36" fmla="*/ 30 w 116"/>
                <a:gd name="T37" fmla="*/ 91 h 117"/>
                <a:gd name="T38" fmla="*/ 26 w 116"/>
                <a:gd name="T39" fmla="*/ 107 h 117"/>
                <a:gd name="T40" fmla="*/ 42 w 116"/>
                <a:gd name="T41" fmla="*/ 116 h 117"/>
                <a:gd name="T42" fmla="*/ 52 w 116"/>
                <a:gd name="T43" fmla="*/ 102 h 117"/>
                <a:gd name="T44" fmla="*/ 61 w 116"/>
                <a:gd name="T45" fmla="*/ 101 h 117"/>
                <a:gd name="T46" fmla="*/ 70 w 116"/>
                <a:gd name="T47" fmla="*/ 115 h 117"/>
                <a:gd name="T48" fmla="*/ 88 w 116"/>
                <a:gd name="T49" fmla="*/ 110 h 117"/>
                <a:gd name="T50" fmla="*/ 85 w 116"/>
                <a:gd name="T51" fmla="*/ 93 h 117"/>
                <a:gd name="T52" fmla="*/ 90 w 116"/>
                <a:gd name="T53" fmla="*/ 86 h 117"/>
                <a:gd name="T54" fmla="*/ 106 w 116"/>
                <a:gd name="T55" fmla="*/ 90 h 117"/>
                <a:gd name="T56" fmla="*/ 116 w 116"/>
                <a:gd name="T57" fmla="*/ 74 h 117"/>
                <a:gd name="T58" fmla="*/ 102 w 116"/>
                <a:gd name="T59" fmla="*/ 64 h 117"/>
                <a:gd name="T60" fmla="*/ 100 w 116"/>
                <a:gd name="T61" fmla="*/ 55 h 117"/>
                <a:gd name="T62" fmla="*/ 115 w 116"/>
                <a:gd name="T63" fmla="*/ 4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6" h="117">
                  <a:moveTo>
                    <a:pt x="116" y="43"/>
                  </a:moveTo>
                  <a:cubicBezTo>
                    <a:pt x="110" y="28"/>
                    <a:pt x="110" y="28"/>
                    <a:pt x="110" y="28"/>
                  </a:cubicBezTo>
                  <a:cubicBezTo>
                    <a:pt x="109" y="27"/>
                    <a:pt x="108" y="26"/>
                    <a:pt x="106" y="27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2" y="32"/>
                    <a:pt x="91" y="31"/>
                    <a:pt x="90" y="31"/>
                  </a:cubicBezTo>
                  <a:cubicBezTo>
                    <a:pt x="89" y="29"/>
                    <a:pt x="87" y="28"/>
                    <a:pt x="86" y="26"/>
                  </a:cubicBezTo>
                  <a:cubicBezTo>
                    <a:pt x="85" y="26"/>
                    <a:pt x="85" y="24"/>
                    <a:pt x="85" y="23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0" y="9"/>
                    <a:pt x="89" y="7"/>
                    <a:pt x="88" y="7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2" y="0"/>
                    <a:pt x="71" y="1"/>
                    <a:pt x="70" y="2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3" y="15"/>
                    <a:pt x="62" y="16"/>
                    <a:pt x="61" y="16"/>
                  </a:cubicBezTo>
                  <a:cubicBezTo>
                    <a:pt x="59" y="16"/>
                    <a:pt x="57" y="16"/>
                    <a:pt x="55" y="16"/>
                  </a:cubicBezTo>
                  <a:cubicBezTo>
                    <a:pt x="54" y="16"/>
                    <a:pt x="53" y="15"/>
                    <a:pt x="52" y="1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6" y="9"/>
                    <a:pt x="26" y="10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4"/>
                    <a:pt x="31" y="26"/>
                    <a:pt x="30" y="26"/>
                  </a:cubicBezTo>
                  <a:cubicBezTo>
                    <a:pt x="29" y="28"/>
                    <a:pt x="27" y="29"/>
                    <a:pt x="26" y="31"/>
                  </a:cubicBezTo>
                  <a:cubicBezTo>
                    <a:pt x="25" y="31"/>
                    <a:pt x="24" y="32"/>
                    <a:pt x="23" y="31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7" y="27"/>
                    <a:pt x="6" y="2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4"/>
                    <a:pt x="0" y="46"/>
                    <a:pt x="1" y="46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5" y="53"/>
                    <a:pt x="16" y="54"/>
                    <a:pt x="15" y="55"/>
                  </a:cubicBezTo>
                  <a:cubicBezTo>
                    <a:pt x="15" y="57"/>
                    <a:pt x="15" y="59"/>
                    <a:pt x="15" y="61"/>
                  </a:cubicBezTo>
                  <a:cubicBezTo>
                    <a:pt x="16" y="62"/>
                    <a:pt x="15" y="64"/>
                    <a:pt x="14" y="64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1"/>
                    <a:pt x="0" y="73"/>
                    <a:pt x="0" y="74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90"/>
                    <a:pt x="8" y="90"/>
                    <a:pt x="9" y="90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5"/>
                    <a:pt x="25" y="85"/>
                    <a:pt x="26" y="86"/>
                  </a:cubicBezTo>
                  <a:cubicBezTo>
                    <a:pt x="27" y="88"/>
                    <a:pt x="29" y="89"/>
                    <a:pt x="30" y="91"/>
                  </a:cubicBezTo>
                  <a:cubicBezTo>
                    <a:pt x="31" y="91"/>
                    <a:pt x="31" y="92"/>
                    <a:pt x="31" y="93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6" y="108"/>
                    <a:pt x="27" y="110"/>
                    <a:pt x="28" y="110"/>
                  </a:cubicBezTo>
                  <a:cubicBezTo>
                    <a:pt x="42" y="116"/>
                    <a:pt x="42" y="116"/>
                    <a:pt x="42" y="116"/>
                  </a:cubicBezTo>
                  <a:cubicBezTo>
                    <a:pt x="44" y="117"/>
                    <a:pt x="45" y="116"/>
                    <a:pt x="46" y="115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3" y="101"/>
                    <a:pt x="54" y="101"/>
                    <a:pt x="55" y="101"/>
                  </a:cubicBezTo>
                  <a:cubicBezTo>
                    <a:pt x="57" y="101"/>
                    <a:pt x="59" y="101"/>
                    <a:pt x="61" y="101"/>
                  </a:cubicBezTo>
                  <a:cubicBezTo>
                    <a:pt x="62" y="101"/>
                    <a:pt x="63" y="101"/>
                    <a:pt x="64" y="102"/>
                  </a:cubicBezTo>
                  <a:cubicBezTo>
                    <a:pt x="70" y="115"/>
                    <a:pt x="70" y="115"/>
                    <a:pt x="70" y="115"/>
                  </a:cubicBezTo>
                  <a:cubicBezTo>
                    <a:pt x="71" y="116"/>
                    <a:pt x="72" y="117"/>
                    <a:pt x="73" y="116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89" y="110"/>
                    <a:pt x="90" y="108"/>
                    <a:pt x="89" y="107"/>
                  </a:cubicBezTo>
                  <a:cubicBezTo>
                    <a:pt x="85" y="93"/>
                    <a:pt x="85" y="93"/>
                    <a:pt x="85" y="93"/>
                  </a:cubicBezTo>
                  <a:cubicBezTo>
                    <a:pt x="85" y="92"/>
                    <a:pt x="85" y="91"/>
                    <a:pt x="86" y="91"/>
                  </a:cubicBezTo>
                  <a:cubicBezTo>
                    <a:pt x="87" y="89"/>
                    <a:pt x="89" y="88"/>
                    <a:pt x="90" y="86"/>
                  </a:cubicBezTo>
                  <a:cubicBezTo>
                    <a:pt x="91" y="85"/>
                    <a:pt x="92" y="85"/>
                    <a:pt x="93" y="85"/>
                  </a:cubicBezTo>
                  <a:cubicBezTo>
                    <a:pt x="106" y="90"/>
                    <a:pt x="106" y="90"/>
                    <a:pt x="106" y="90"/>
                  </a:cubicBezTo>
                  <a:cubicBezTo>
                    <a:pt x="108" y="90"/>
                    <a:pt x="109" y="90"/>
                    <a:pt x="110" y="88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16" y="73"/>
                    <a:pt x="116" y="71"/>
                    <a:pt x="115" y="70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1" y="64"/>
                    <a:pt x="100" y="63"/>
                    <a:pt x="100" y="61"/>
                  </a:cubicBezTo>
                  <a:cubicBezTo>
                    <a:pt x="101" y="59"/>
                    <a:pt x="101" y="57"/>
                    <a:pt x="100" y="55"/>
                  </a:cubicBezTo>
                  <a:cubicBezTo>
                    <a:pt x="100" y="54"/>
                    <a:pt x="101" y="53"/>
                    <a:pt x="102" y="53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6" y="46"/>
                    <a:pt x="116" y="44"/>
                    <a:pt x="116" y="43"/>
                  </a:cubicBezTo>
                  <a:close/>
                </a:path>
              </a:pathLst>
            </a:custGeom>
            <a:noFill/>
            <a:ln w="1524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27"/>
            <p:cNvSpPr>
              <a:spLocks/>
            </p:cNvSpPr>
            <p:nvPr/>
          </p:nvSpPr>
          <p:spPr bwMode="auto">
            <a:xfrm>
              <a:off x="6269038" y="3533776"/>
              <a:ext cx="95250" cy="95250"/>
            </a:xfrm>
            <a:custGeom>
              <a:avLst/>
              <a:gdLst>
                <a:gd name="T0" fmla="*/ 40 w 44"/>
                <a:gd name="T1" fmla="*/ 15 h 44"/>
                <a:gd name="T2" fmla="*/ 29 w 44"/>
                <a:gd name="T3" fmla="*/ 40 h 44"/>
                <a:gd name="T4" fmla="*/ 4 w 44"/>
                <a:gd name="T5" fmla="*/ 30 h 44"/>
                <a:gd name="T6" fmla="*/ 15 w 44"/>
                <a:gd name="T7" fmla="*/ 5 h 44"/>
                <a:gd name="T8" fmla="*/ 40 w 44"/>
                <a:gd name="T9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4">
                  <a:moveTo>
                    <a:pt x="40" y="15"/>
                  </a:moveTo>
                  <a:cubicBezTo>
                    <a:pt x="44" y="25"/>
                    <a:pt x="39" y="36"/>
                    <a:pt x="29" y="40"/>
                  </a:cubicBezTo>
                  <a:cubicBezTo>
                    <a:pt x="19" y="44"/>
                    <a:pt x="8" y="40"/>
                    <a:pt x="4" y="30"/>
                  </a:cubicBezTo>
                  <a:cubicBezTo>
                    <a:pt x="0" y="20"/>
                    <a:pt x="5" y="9"/>
                    <a:pt x="15" y="5"/>
                  </a:cubicBezTo>
                  <a:cubicBezTo>
                    <a:pt x="24" y="0"/>
                    <a:pt x="36" y="5"/>
                    <a:pt x="40" y="15"/>
                  </a:cubicBezTo>
                  <a:close/>
                </a:path>
              </a:pathLst>
            </a:custGeom>
            <a:noFill/>
            <a:ln w="1524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544456" y="1407437"/>
            <a:ext cx="1934922" cy="1092285"/>
            <a:chOff x="4544456" y="1407437"/>
            <a:chExt cx="1934922" cy="10922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90692B-1C1B-4DAA-AE83-6C7DA51D18C2}"/>
                </a:ext>
              </a:extLst>
            </p:cNvPr>
            <p:cNvSpPr txBox="1"/>
            <p:nvPr/>
          </p:nvSpPr>
          <p:spPr>
            <a:xfrm>
              <a:off x="4544456" y="1853391"/>
              <a:ext cx="1934922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API Product Installation and configuration, topology definition, Product version and patches upgrades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60D813-553A-439B-BA88-263467DA7D02}"/>
                </a:ext>
              </a:extLst>
            </p:cNvPr>
            <p:cNvSpPr txBox="1"/>
            <p:nvPr/>
          </p:nvSpPr>
          <p:spPr>
            <a:xfrm>
              <a:off x="4544456" y="1407437"/>
              <a:ext cx="193492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</a:rPr>
                <a:t>API Platform Updates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876489" y="1423862"/>
            <a:ext cx="530225" cy="368300"/>
            <a:chOff x="3365500" y="2141538"/>
            <a:chExt cx="530225" cy="368300"/>
          </a:xfrm>
        </p:grpSpPr>
        <p:sp>
          <p:nvSpPr>
            <p:cNvPr id="80" name="Freeform 31"/>
            <p:cNvSpPr>
              <a:spLocks/>
            </p:cNvSpPr>
            <p:nvPr/>
          </p:nvSpPr>
          <p:spPr bwMode="auto">
            <a:xfrm>
              <a:off x="3365500" y="2439988"/>
              <a:ext cx="530225" cy="69850"/>
            </a:xfrm>
            <a:custGeom>
              <a:avLst/>
              <a:gdLst>
                <a:gd name="T0" fmla="*/ 244 w 244"/>
                <a:gd name="T1" fmla="*/ 0 h 32"/>
                <a:gd name="T2" fmla="*/ 0 w 244"/>
                <a:gd name="T3" fmla="*/ 0 h 32"/>
                <a:gd name="T4" fmla="*/ 0 w 244"/>
                <a:gd name="T5" fmla="*/ 4 h 32"/>
                <a:gd name="T6" fmla="*/ 25 w 244"/>
                <a:gd name="T7" fmla="*/ 32 h 32"/>
                <a:gd name="T8" fmla="*/ 219 w 244"/>
                <a:gd name="T9" fmla="*/ 32 h 32"/>
                <a:gd name="T10" fmla="*/ 244 w 244"/>
                <a:gd name="T11" fmla="*/ 4 h 32"/>
                <a:gd name="T12" fmla="*/ 244 w 244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" h="32">
                  <a:moveTo>
                    <a:pt x="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8"/>
                    <a:pt x="11" y="32"/>
                    <a:pt x="25" y="32"/>
                  </a:cubicBezTo>
                  <a:cubicBezTo>
                    <a:pt x="219" y="32"/>
                    <a:pt x="219" y="32"/>
                    <a:pt x="219" y="32"/>
                  </a:cubicBezTo>
                  <a:cubicBezTo>
                    <a:pt x="233" y="32"/>
                    <a:pt x="244" y="18"/>
                    <a:pt x="244" y="4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 w="15240" cap="flat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Line 32"/>
            <p:cNvSpPr>
              <a:spLocks noChangeShapeType="1"/>
            </p:cNvSpPr>
            <p:nvPr/>
          </p:nvSpPr>
          <p:spPr bwMode="auto">
            <a:xfrm>
              <a:off x="3600450" y="2474913"/>
              <a:ext cx="95250" cy="0"/>
            </a:xfrm>
            <a:prstGeom prst="line">
              <a:avLst/>
            </a:prstGeom>
            <a:noFill/>
            <a:ln w="1524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33"/>
            <p:cNvSpPr>
              <a:spLocks/>
            </p:cNvSpPr>
            <p:nvPr/>
          </p:nvSpPr>
          <p:spPr bwMode="auto">
            <a:xfrm>
              <a:off x="3409950" y="2141538"/>
              <a:ext cx="450850" cy="298450"/>
            </a:xfrm>
            <a:custGeom>
              <a:avLst/>
              <a:gdLst>
                <a:gd name="T0" fmla="*/ 189 w 208"/>
                <a:gd name="T1" fmla="*/ 0 h 136"/>
                <a:gd name="T2" fmla="*/ 208 w 208"/>
                <a:gd name="T3" fmla="*/ 19 h 136"/>
                <a:gd name="T4" fmla="*/ 208 w 208"/>
                <a:gd name="T5" fmla="*/ 136 h 136"/>
                <a:gd name="T6" fmla="*/ 0 w 208"/>
                <a:gd name="T7" fmla="*/ 136 h 136"/>
                <a:gd name="T8" fmla="*/ 0 w 208"/>
                <a:gd name="T9" fmla="*/ 19 h 136"/>
                <a:gd name="T10" fmla="*/ 18 w 208"/>
                <a:gd name="T11" fmla="*/ 0 h 136"/>
                <a:gd name="T12" fmla="*/ 189 w 208"/>
                <a:gd name="T1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136">
                  <a:moveTo>
                    <a:pt x="189" y="0"/>
                  </a:moveTo>
                  <a:cubicBezTo>
                    <a:pt x="200" y="0"/>
                    <a:pt x="208" y="8"/>
                    <a:pt x="208" y="19"/>
                  </a:cubicBezTo>
                  <a:cubicBezTo>
                    <a:pt x="208" y="136"/>
                    <a:pt x="208" y="136"/>
                    <a:pt x="208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7" y="0"/>
                    <a:pt x="18" y="0"/>
                  </a:cubicBez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 w="15240" cap="flat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34"/>
            <p:cNvSpPr>
              <a:spLocks/>
            </p:cNvSpPr>
            <p:nvPr/>
          </p:nvSpPr>
          <p:spPr bwMode="auto">
            <a:xfrm>
              <a:off x="3443288" y="2176463"/>
              <a:ext cx="382588" cy="238125"/>
            </a:xfrm>
            <a:custGeom>
              <a:avLst/>
              <a:gdLst>
                <a:gd name="T0" fmla="*/ 0 w 241"/>
                <a:gd name="T1" fmla="*/ 150 h 150"/>
                <a:gd name="T2" fmla="*/ 0 w 241"/>
                <a:gd name="T3" fmla="*/ 0 h 150"/>
                <a:gd name="T4" fmla="*/ 241 w 241"/>
                <a:gd name="T5" fmla="*/ 0 h 150"/>
                <a:gd name="T6" fmla="*/ 241 w 241"/>
                <a:gd name="T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150">
                  <a:moveTo>
                    <a:pt x="0" y="150"/>
                  </a:moveTo>
                  <a:lnTo>
                    <a:pt x="0" y="0"/>
                  </a:lnTo>
                  <a:lnTo>
                    <a:pt x="241" y="0"/>
                  </a:lnTo>
                  <a:lnTo>
                    <a:pt x="241" y="150"/>
                  </a:lnTo>
                </a:path>
              </a:pathLst>
            </a:custGeom>
            <a:noFill/>
            <a:ln w="1524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35"/>
            <p:cNvSpPr>
              <a:spLocks/>
            </p:cNvSpPr>
            <p:nvPr/>
          </p:nvSpPr>
          <p:spPr bwMode="auto">
            <a:xfrm>
              <a:off x="3478213" y="2255838"/>
              <a:ext cx="312738" cy="158750"/>
            </a:xfrm>
            <a:custGeom>
              <a:avLst/>
              <a:gdLst>
                <a:gd name="T0" fmla="*/ 144 w 144"/>
                <a:gd name="T1" fmla="*/ 72 h 72"/>
                <a:gd name="T2" fmla="*/ 144 w 144"/>
                <a:gd name="T3" fmla="*/ 60 h 72"/>
                <a:gd name="T4" fmla="*/ 127 w 144"/>
                <a:gd name="T5" fmla="*/ 60 h 72"/>
                <a:gd name="T6" fmla="*/ 119 w 144"/>
                <a:gd name="T7" fmla="*/ 42 h 72"/>
                <a:gd name="T8" fmla="*/ 131 w 144"/>
                <a:gd name="T9" fmla="*/ 30 h 72"/>
                <a:gd name="T10" fmla="*/ 114 w 144"/>
                <a:gd name="T11" fmla="*/ 13 h 72"/>
                <a:gd name="T12" fmla="*/ 102 w 144"/>
                <a:gd name="T13" fmla="*/ 25 h 72"/>
                <a:gd name="T14" fmla="*/ 84 w 144"/>
                <a:gd name="T15" fmla="*/ 17 h 72"/>
                <a:gd name="T16" fmla="*/ 84 w 144"/>
                <a:gd name="T17" fmla="*/ 0 h 72"/>
                <a:gd name="T18" fmla="*/ 60 w 144"/>
                <a:gd name="T19" fmla="*/ 0 h 72"/>
                <a:gd name="T20" fmla="*/ 60 w 144"/>
                <a:gd name="T21" fmla="*/ 17 h 72"/>
                <a:gd name="T22" fmla="*/ 42 w 144"/>
                <a:gd name="T23" fmla="*/ 25 h 72"/>
                <a:gd name="T24" fmla="*/ 30 w 144"/>
                <a:gd name="T25" fmla="*/ 13 h 72"/>
                <a:gd name="T26" fmla="*/ 13 w 144"/>
                <a:gd name="T27" fmla="*/ 30 h 72"/>
                <a:gd name="T28" fmla="*/ 25 w 144"/>
                <a:gd name="T29" fmla="*/ 42 h 72"/>
                <a:gd name="T30" fmla="*/ 17 w 144"/>
                <a:gd name="T31" fmla="*/ 60 h 72"/>
                <a:gd name="T32" fmla="*/ 0 w 144"/>
                <a:gd name="T33" fmla="*/ 60 h 72"/>
                <a:gd name="T34" fmla="*/ 0 w 144"/>
                <a:gd name="T3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" h="72">
                  <a:moveTo>
                    <a:pt x="144" y="72"/>
                  </a:moveTo>
                  <a:cubicBezTo>
                    <a:pt x="144" y="60"/>
                    <a:pt x="144" y="60"/>
                    <a:pt x="144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5" y="53"/>
                    <a:pt x="123" y="47"/>
                    <a:pt x="119" y="42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97" y="21"/>
                    <a:pt x="91" y="19"/>
                    <a:pt x="84" y="17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3" y="19"/>
                    <a:pt x="47" y="21"/>
                    <a:pt x="42" y="25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1" y="47"/>
                    <a:pt x="19" y="53"/>
                    <a:pt x="17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72"/>
                    <a:pt x="0" y="72"/>
                    <a:pt x="0" y="72"/>
                  </a:cubicBezTo>
                </a:path>
              </a:pathLst>
            </a:custGeom>
            <a:noFill/>
            <a:ln w="1524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36"/>
            <p:cNvSpPr>
              <a:spLocks/>
            </p:cNvSpPr>
            <p:nvPr/>
          </p:nvSpPr>
          <p:spPr bwMode="auto">
            <a:xfrm>
              <a:off x="3557588" y="2335213"/>
              <a:ext cx="155575" cy="79375"/>
            </a:xfrm>
            <a:custGeom>
              <a:avLst/>
              <a:gdLst>
                <a:gd name="T0" fmla="*/ 0 w 72"/>
                <a:gd name="T1" fmla="*/ 36 h 36"/>
                <a:gd name="T2" fmla="*/ 36 w 72"/>
                <a:gd name="T3" fmla="*/ 0 h 36"/>
                <a:gd name="T4" fmla="*/ 72 w 72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36">
                  <a:moveTo>
                    <a:pt x="0" y="36"/>
                  </a:move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</a:path>
              </a:pathLst>
            </a:custGeom>
            <a:noFill/>
            <a:ln w="1524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37"/>
            <p:cNvSpPr>
              <a:spLocks/>
            </p:cNvSpPr>
            <p:nvPr/>
          </p:nvSpPr>
          <p:spPr bwMode="auto">
            <a:xfrm>
              <a:off x="3600450" y="2378075"/>
              <a:ext cx="69850" cy="36513"/>
            </a:xfrm>
            <a:custGeom>
              <a:avLst/>
              <a:gdLst>
                <a:gd name="T0" fmla="*/ 0 w 32"/>
                <a:gd name="T1" fmla="*/ 16 h 16"/>
                <a:gd name="T2" fmla="*/ 16 w 32"/>
                <a:gd name="T3" fmla="*/ 0 h 16"/>
                <a:gd name="T4" fmla="*/ 32 w 32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16">
                  <a:moveTo>
                    <a:pt x="0" y="16"/>
                  </a:move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</a:path>
              </a:pathLst>
            </a:custGeom>
            <a:noFill/>
            <a:ln w="1524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1205751" y="3208496"/>
            <a:ext cx="1934922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API Architecture, Design</a:t>
            </a:r>
            <a:b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</a:br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and Development. </a:t>
            </a:r>
          </a:p>
          <a:p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API Program Execution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1205751" y="2762542"/>
            <a:ext cx="193492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API Platform</a:t>
            </a:r>
            <a:b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Engineering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4544456" y="3261764"/>
            <a:ext cx="1934922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API Platform migration readiness assessment, Migration Execution and Support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4544456" y="2762542"/>
            <a:ext cx="193492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API Platform Migration Services 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86572" y="2789868"/>
            <a:ext cx="446840" cy="532514"/>
            <a:chOff x="4956176" y="2938463"/>
            <a:chExt cx="422275" cy="503238"/>
          </a:xfrm>
        </p:grpSpPr>
        <p:sp>
          <p:nvSpPr>
            <p:cNvPr id="65" name="Freeform 41"/>
            <p:cNvSpPr>
              <a:spLocks/>
            </p:cNvSpPr>
            <p:nvPr/>
          </p:nvSpPr>
          <p:spPr bwMode="auto">
            <a:xfrm>
              <a:off x="4956176" y="3084513"/>
              <a:ext cx="422275" cy="284163"/>
            </a:xfrm>
            <a:custGeom>
              <a:avLst/>
              <a:gdLst>
                <a:gd name="T0" fmla="*/ 12 w 208"/>
                <a:gd name="T1" fmla="*/ 0 h 140"/>
                <a:gd name="T2" fmla="*/ 12 w 208"/>
                <a:gd name="T3" fmla="*/ 0 h 140"/>
                <a:gd name="T4" fmla="*/ 0 w 208"/>
                <a:gd name="T5" fmla="*/ 12 h 140"/>
                <a:gd name="T6" fmla="*/ 0 w 208"/>
                <a:gd name="T7" fmla="*/ 128 h 140"/>
                <a:gd name="T8" fmla="*/ 12 w 208"/>
                <a:gd name="T9" fmla="*/ 140 h 140"/>
                <a:gd name="T10" fmla="*/ 196 w 208"/>
                <a:gd name="T11" fmla="*/ 140 h 140"/>
                <a:gd name="T12" fmla="*/ 208 w 208"/>
                <a:gd name="T13" fmla="*/ 128 h 140"/>
                <a:gd name="T14" fmla="*/ 208 w 208"/>
                <a:gd name="T15" fmla="*/ 12 h 140"/>
                <a:gd name="T16" fmla="*/ 196 w 208"/>
                <a:gd name="T17" fmla="*/ 0 h 140"/>
                <a:gd name="T18" fmla="*/ 188 w 208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4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5"/>
                    <a:pt x="5" y="140"/>
                    <a:pt x="12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3" y="140"/>
                    <a:pt x="208" y="135"/>
                    <a:pt x="208" y="128"/>
                  </a:cubicBezTo>
                  <a:cubicBezTo>
                    <a:pt x="208" y="12"/>
                    <a:pt x="208" y="12"/>
                    <a:pt x="208" y="12"/>
                  </a:cubicBezTo>
                  <a:cubicBezTo>
                    <a:pt x="208" y="5"/>
                    <a:pt x="203" y="0"/>
                    <a:pt x="196" y="0"/>
                  </a:cubicBezTo>
                  <a:cubicBezTo>
                    <a:pt x="188" y="0"/>
                    <a:pt x="188" y="0"/>
                    <a:pt x="188" y="0"/>
                  </a:cubicBez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42"/>
            <p:cNvSpPr>
              <a:spLocks/>
            </p:cNvSpPr>
            <p:nvPr/>
          </p:nvSpPr>
          <p:spPr bwMode="auto">
            <a:xfrm>
              <a:off x="5045076" y="2938463"/>
              <a:ext cx="268288" cy="169863"/>
            </a:xfrm>
            <a:custGeom>
              <a:avLst/>
              <a:gdLst>
                <a:gd name="T0" fmla="*/ 0 w 132"/>
                <a:gd name="T1" fmla="*/ 12 h 84"/>
                <a:gd name="T2" fmla="*/ 0 w 132"/>
                <a:gd name="T3" fmla="*/ 4 h 84"/>
                <a:gd name="T4" fmla="*/ 4 w 132"/>
                <a:gd name="T5" fmla="*/ 0 h 84"/>
                <a:gd name="T6" fmla="*/ 128 w 132"/>
                <a:gd name="T7" fmla="*/ 0 h 84"/>
                <a:gd name="T8" fmla="*/ 132 w 132"/>
                <a:gd name="T9" fmla="*/ 4 h 84"/>
                <a:gd name="T10" fmla="*/ 132 w 132"/>
                <a:gd name="T1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84">
                  <a:moveTo>
                    <a:pt x="0" y="12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0" y="0"/>
                    <a:pt x="132" y="2"/>
                    <a:pt x="132" y="4"/>
                  </a:cubicBezTo>
                  <a:cubicBezTo>
                    <a:pt x="132" y="84"/>
                    <a:pt x="132" y="84"/>
                    <a:pt x="132" y="84"/>
                  </a:cubicBez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43"/>
            <p:cNvSpPr>
              <a:spLocks/>
            </p:cNvSpPr>
            <p:nvPr/>
          </p:nvSpPr>
          <p:spPr bwMode="auto">
            <a:xfrm>
              <a:off x="5078413" y="3425826"/>
              <a:ext cx="185738" cy="15875"/>
            </a:xfrm>
            <a:custGeom>
              <a:avLst/>
              <a:gdLst>
                <a:gd name="T0" fmla="*/ 0 w 117"/>
                <a:gd name="T1" fmla="*/ 10 h 10"/>
                <a:gd name="T2" fmla="*/ 10 w 117"/>
                <a:gd name="T3" fmla="*/ 0 h 10"/>
                <a:gd name="T4" fmla="*/ 107 w 117"/>
                <a:gd name="T5" fmla="*/ 0 h 10"/>
                <a:gd name="T6" fmla="*/ 117 w 11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" h="10">
                  <a:moveTo>
                    <a:pt x="0" y="10"/>
                  </a:moveTo>
                  <a:lnTo>
                    <a:pt x="10" y="0"/>
                  </a:lnTo>
                  <a:lnTo>
                    <a:pt x="107" y="0"/>
                  </a:lnTo>
                  <a:lnTo>
                    <a:pt x="117" y="10"/>
                  </a:ln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44"/>
            <p:cNvSpPr>
              <a:spLocks/>
            </p:cNvSpPr>
            <p:nvPr/>
          </p:nvSpPr>
          <p:spPr bwMode="auto">
            <a:xfrm>
              <a:off x="5118101" y="3368676"/>
              <a:ext cx="106363" cy="39688"/>
            </a:xfrm>
            <a:custGeom>
              <a:avLst/>
              <a:gdLst>
                <a:gd name="T0" fmla="*/ 0 w 67"/>
                <a:gd name="T1" fmla="*/ 25 h 25"/>
                <a:gd name="T2" fmla="*/ 0 w 67"/>
                <a:gd name="T3" fmla="*/ 0 h 25"/>
                <a:gd name="T4" fmla="*/ 67 w 67"/>
                <a:gd name="T5" fmla="*/ 0 h 25"/>
                <a:gd name="T6" fmla="*/ 67 w 67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5">
                  <a:moveTo>
                    <a:pt x="0" y="25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67" y="25"/>
                  </a:ln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Line 45"/>
            <p:cNvSpPr>
              <a:spLocks noChangeShapeType="1"/>
            </p:cNvSpPr>
            <p:nvPr/>
          </p:nvSpPr>
          <p:spPr bwMode="auto">
            <a:xfrm>
              <a:off x="4956176" y="3319463"/>
              <a:ext cx="422275" cy="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6"/>
            <p:cNvSpPr>
              <a:spLocks/>
            </p:cNvSpPr>
            <p:nvPr/>
          </p:nvSpPr>
          <p:spPr bwMode="auto">
            <a:xfrm>
              <a:off x="5005388" y="2978151"/>
              <a:ext cx="266700" cy="293688"/>
            </a:xfrm>
            <a:custGeom>
              <a:avLst/>
              <a:gdLst>
                <a:gd name="T0" fmla="*/ 0 w 132"/>
                <a:gd name="T1" fmla="*/ 144 h 144"/>
                <a:gd name="T2" fmla="*/ 0 w 132"/>
                <a:gd name="T3" fmla="*/ 4 h 144"/>
                <a:gd name="T4" fmla="*/ 4 w 132"/>
                <a:gd name="T5" fmla="*/ 0 h 144"/>
                <a:gd name="T6" fmla="*/ 128 w 132"/>
                <a:gd name="T7" fmla="*/ 0 h 144"/>
                <a:gd name="T8" fmla="*/ 132 w 132"/>
                <a:gd name="T9" fmla="*/ 4 h 144"/>
                <a:gd name="T10" fmla="*/ 132 w 132"/>
                <a:gd name="T11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144">
                  <a:moveTo>
                    <a:pt x="0" y="14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0" y="0"/>
                    <a:pt x="132" y="2"/>
                    <a:pt x="132" y="4"/>
                  </a:cubicBezTo>
                  <a:cubicBezTo>
                    <a:pt x="132" y="96"/>
                    <a:pt x="132" y="96"/>
                    <a:pt x="132" y="96"/>
                  </a:cubicBez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Line 47"/>
            <p:cNvSpPr>
              <a:spLocks noChangeShapeType="1"/>
            </p:cNvSpPr>
            <p:nvPr/>
          </p:nvSpPr>
          <p:spPr bwMode="auto">
            <a:xfrm>
              <a:off x="4997451" y="3043238"/>
              <a:ext cx="219075" cy="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Line 48"/>
            <p:cNvSpPr>
              <a:spLocks noChangeShapeType="1"/>
            </p:cNvSpPr>
            <p:nvPr/>
          </p:nvSpPr>
          <p:spPr bwMode="auto">
            <a:xfrm>
              <a:off x="5029201" y="3011488"/>
              <a:ext cx="15875" cy="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Line 49"/>
            <p:cNvSpPr>
              <a:spLocks noChangeShapeType="1"/>
            </p:cNvSpPr>
            <p:nvPr/>
          </p:nvSpPr>
          <p:spPr bwMode="auto">
            <a:xfrm>
              <a:off x="5062538" y="3011488"/>
              <a:ext cx="15875" cy="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Line 50"/>
            <p:cNvSpPr>
              <a:spLocks noChangeShapeType="1"/>
            </p:cNvSpPr>
            <p:nvPr/>
          </p:nvSpPr>
          <p:spPr bwMode="auto">
            <a:xfrm>
              <a:off x="5094288" y="3011488"/>
              <a:ext cx="15875" cy="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Line 51"/>
            <p:cNvSpPr>
              <a:spLocks noChangeShapeType="1"/>
            </p:cNvSpPr>
            <p:nvPr/>
          </p:nvSpPr>
          <p:spPr bwMode="auto">
            <a:xfrm>
              <a:off x="5272088" y="3189288"/>
              <a:ext cx="0" cy="17463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Line 52"/>
            <p:cNvSpPr>
              <a:spLocks noChangeShapeType="1"/>
            </p:cNvSpPr>
            <p:nvPr/>
          </p:nvSpPr>
          <p:spPr bwMode="auto">
            <a:xfrm>
              <a:off x="5313363" y="3157538"/>
              <a:ext cx="0" cy="15875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Line 53"/>
            <p:cNvSpPr>
              <a:spLocks noChangeShapeType="1"/>
            </p:cNvSpPr>
            <p:nvPr/>
          </p:nvSpPr>
          <p:spPr bwMode="auto">
            <a:xfrm>
              <a:off x="5313363" y="3124201"/>
              <a:ext cx="0" cy="17463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54"/>
            <p:cNvSpPr>
              <a:spLocks/>
            </p:cNvSpPr>
            <p:nvPr/>
          </p:nvSpPr>
          <p:spPr bwMode="auto">
            <a:xfrm>
              <a:off x="5040313" y="3084513"/>
              <a:ext cx="200025" cy="200025"/>
            </a:xfrm>
            <a:custGeom>
              <a:avLst/>
              <a:gdLst>
                <a:gd name="T0" fmla="*/ 99 w 99"/>
                <a:gd name="T1" fmla="*/ 38 h 99"/>
                <a:gd name="T2" fmla="*/ 92 w 99"/>
                <a:gd name="T3" fmla="*/ 22 h 99"/>
                <a:gd name="T4" fmla="*/ 80 w 99"/>
                <a:gd name="T5" fmla="*/ 27 h 99"/>
                <a:gd name="T6" fmla="*/ 72 w 99"/>
                <a:gd name="T7" fmla="*/ 19 h 99"/>
                <a:gd name="T8" fmla="*/ 77 w 99"/>
                <a:gd name="T9" fmla="*/ 7 h 99"/>
                <a:gd name="T10" fmla="*/ 61 w 99"/>
                <a:gd name="T11" fmla="*/ 0 h 99"/>
                <a:gd name="T12" fmla="*/ 56 w 99"/>
                <a:gd name="T13" fmla="*/ 12 h 99"/>
                <a:gd name="T14" fmla="*/ 43 w 99"/>
                <a:gd name="T15" fmla="*/ 12 h 99"/>
                <a:gd name="T16" fmla="*/ 38 w 99"/>
                <a:gd name="T17" fmla="*/ 0 h 99"/>
                <a:gd name="T18" fmla="*/ 23 w 99"/>
                <a:gd name="T19" fmla="*/ 7 h 99"/>
                <a:gd name="T20" fmla="*/ 28 w 99"/>
                <a:gd name="T21" fmla="*/ 19 h 99"/>
                <a:gd name="T22" fmla="*/ 19 w 99"/>
                <a:gd name="T23" fmla="*/ 27 h 99"/>
                <a:gd name="T24" fmla="*/ 7 w 99"/>
                <a:gd name="T25" fmla="*/ 22 h 99"/>
                <a:gd name="T26" fmla="*/ 0 w 99"/>
                <a:gd name="T27" fmla="*/ 38 h 99"/>
                <a:gd name="T28" fmla="*/ 12 w 99"/>
                <a:gd name="T29" fmla="*/ 43 h 99"/>
                <a:gd name="T30" fmla="*/ 12 w 99"/>
                <a:gd name="T31" fmla="*/ 56 h 99"/>
                <a:gd name="T32" fmla="*/ 0 w 99"/>
                <a:gd name="T33" fmla="*/ 61 h 99"/>
                <a:gd name="T34" fmla="*/ 7 w 99"/>
                <a:gd name="T35" fmla="*/ 76 h 99"/>
                <a:gd name="T36" fmla="*/ 19 w 99"/>
                <a:gd name="T37" fmla="*/ 71 h 99"/>
                <a:gd name="T38" fmla="*/ 28 w 99"/>
                <a:gd name="T39" fmla="*/ 80 h 99"/>
                <a:gd name="T40" fmla="*/ 23 w 99"/>
                <a:gd name="T41" fmla="*/ 92 h 99"/>
                <a:gd name="T42" fmla="*/ 38 w 99"/>
                <a:gd name="T43" fmla="*/ 99 h 99"/>
                <a:gd name="T44" fmla="*/ 43 w 99"/>
                <a:gd name="T45" fmla="*/ 87 h 99"/>
                <a:gd name="T46" fmla="*/ 56 w 99"/>
                <a:gd name="T47" fmla="*/ 87 h 99"/>
                <a:gd name="T48" fmla="*/ 61 w 99"/>
                <a:gd name="T49" fmla="*/ 99 h 99"/>
                <a:gd name="T50" fmla="*/ 77 w 99"/>
                <a:gd name="T51" fmla="*/ 92 h 99"/>
                <a:gd name="T52" fmla="*/ 72 w 99"/>
                <a:gd name="T53" fmla="*/ 80 h 99"/>
                <a:gd name="T54" fmla="*/ 80 w 99"/>
                <a:gd name="T55" fmla="*/ 71 h 99"/>
                <a:gd name="T56" fmla="*/ 92 w 99"/>
                <a:gd name="T57" fmla="*/ 76 h 99"/>
                <a:gd name="T58" fmla="*/ 99 w 99"/>
                <a:gd name="T59" fmla="*/ 61 h 99"/>
                <a:gd name="T60" fmla="*/ 87 w 99"/>
                <a:gd name="T61" fmla="*/ 56 h 99"/>
                <a:gd name="T62" fmla="*/ 87 w 99"/>
                <a:gd name="T63" fmla="*/ 43 h 99"/>
                <a:gd name="T64" fmla="*/ 99 w 99"/>
                <a:gd name="T65" fmla="*/ 3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9" h="99">
                  <a:moveTo>
                    <a:pt x="99" y="38"/>
                  </a:moveTo>
                  <a:cubicBezTo>
                    <a:pt x="92" y="22"/>
                    <a:pt x="92" y="22"/>
                    <a:pt x="92" y="22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78" y="24"/>
                    <a:pt x="75" y="21"/>
                    <a:pt x="72" y="19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2" y="12"/>
                    <a:pt x="48" y="11"/>
                    <a:pt x="43" y="12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4" y="21"/>
                    <a:pt x="21" y="24"/>
                    <a:pt x="19" y="27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7"/>
                    <a:pt x="12" y="51"/>
                    <a:pt x="12" y="56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7" y="76"/>
                    <a:pt x="7" y="76"/>
                    <a:pt x="7" y="76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1" y="75"/>
                    <a:pt x="24" y="78"/>
                    <a:pt x="28" y="80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7" y="87"/>
                    <a:pt x="52" y="87"/>
                    <a:pt x="56" y="87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77" y="92"/>
                    <a:pt x="77" y="92"/>
                    <a:pt x="77" y="92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5" y="78"/>
                    <a:pt x="78" y="75"/>
                    <a:pt x="80" y="71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52"/>
                    <a:pt x="88" y="47"/>
                    <a:pt x="87" y="43"/>
                  </a:cubicBezTo>
                  <a:lnTo>
                    <a:pt x="99" y="38"/>
                  </a:ln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5"/>
            <p:cNvSpPr>
              <a:spLocks/>
            </p:cNvSpPr>
            <p:nvPr/>
          </p:nvSpPr>
          <p:spPr bwMode="auto">
            <a:xfrm>
              <a:off x="5102226" y="3148013"/>
              <a:ext cx="74613" cy="74613"/>
            </a:xfrm>
            <a:custGeom>
              <a:avLst/>
              <a:gdLst>
                <a:gd name="T0" fmla="*/ 34 w 37"/>
                <a:gd name="T1" fmla="*/ 12 h 37"/>
                <a:gd name="T2" fmla="*/ 25 w 37"/>
                <a:gd name="T3" fmla="*/ 34 h 37"/>
                <a:gd name="T4" fmla="*/ 3 w 37"/>
                <a:gd name="T5" fmla="*/ 25 h 37"/>
                <a:gd name="T6" fmla="*/ 12 w 37"/>
                <a:gd name="T7" fmla="*/ 3 h 37"/>
                <a:gd name="T8" fmla="*/ 34 w 37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4" y="12"/>
                  </a:moveTo>
                  <a:cubicBezTo>
                    <a:pt x="37" y="21"/>
                    <a:pt x="33" y="30"/>
                    <a:pt x="25" y="34"/>
                  </a:cubicBezTo>
                  <a:cubicBezTo>
                    <a:pt x="16" y="37"/>
                    <a:pt x="7" y="33"/>
                    <a:pt x="3" y="25"/>
                  </a:cubicBezTo>
                  <a:cubicBezTo>
                    <a:pt x="0" y="16"/>
                    <a:pt x="4" y="7"/>
                    <a:pt x="12" y="3"/>
                  </a:cubicBezTo>
                  <a:cubicBezTo>
                    <a:pt x="21" y="0"/>
                    <a:pt x="30" y="4"/>
                    <a:pt x="34" y="1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805143" y="2784950"/>
            <a:ext cx="566127" cy="371126"/>
            <a:chOff x="4900613" y="4914901"/>
            <a:chExt cx="428625" cy="280987"/>
          </a:xfrm>
          <a:solidFill>
            <a:schemeClr val="accent2"/>
          </a:solidFill>
        </p:grpSpPr>
        <p:sp>
          <p:nvSpPr>
            <p:cNvPr id="58" name="Freeform 59"/>
            <p:cNvSpPr>
              <a:spLocks noEditPoints="1"/>
            </p:cNvSpPr>
            <p:nvPr/>
          </p:nvSpPr>
          <p:spPr bwMode="auto">
            <a:xfrm>
              <a:off x="5173663" y="4945063"/>
              <a:ext cx="46038" cy="47625"/>
            </a:xfrm>
            <a:custGeom>
              <a:avLst/>
              <a:gdLst>
                <a:gd name="T0" fmla="*/ 300 w 600"/>
                <a:gd name="T1" fmla="*/ 0 h 600"/>
                <a:gd name="T2" fmla="*/ 0 w 600"/>
                <a:gd name="T3" fmla="*/ 300 h 600"/>
                <a:gd name="T4" fmla="*/ 300 w 600"/>
                <a:gd name="T5" fmla="*/ 600 h 600"/>
                <a:gd name="T6" fmla="*/ 600 w 600"/>
                <a:gd name="T7" fmla="*/ 300 h 600"/>
                <a:gd name="T8" fmla="*/ 300 w 600"/>
                <a:gd name="T9" fmla="*/ 0 h 600"/>
                <a:gd name="T10" fmla="*/ 300 w 600"/>
                <a:gd name="T11" fmla="*/ 500 h 600"/>
                <a:gd name="T12" fmla="*/ 100 w 600"/>
                <a:gd name="T13" fmla="*/ 300 h 600"/>
                <a:gd name="T14" fmla="*/ 300 w 600"/>
                <a:gd name="T15" fmla="*/ 100 h 600"/>
                <a:gd name="T16" fmla="*/ 500 w 600"/>
                <a:gd name="T17" fmla="*/ 300 h 600"/>
                <a:gd name="T18" fmla="*/ 300 w 600"/>
                <a:gd name="T19" fmla="*/ 5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0" h="600">
                  <a:moveTo>
                    <a:pt x="300" y="0"/>
                  </a:moveTo>
                  <a:cubicBezTo>
                    <a:pt x="135" y="0"/>
                    <a:pt x="0" y="135"/>
                    <a:pt x="0" y="300"/>
                  </a:cubicBezTo>
                  <a:cubicBezTo>
                    <a:pt x="0" y="466"/>
                    <a:pt x="135" y="600"/>
                    <a:pt x="300" y="600"/>
                  </a:cubicBezTo>
                  <a:cubicBezTo>
                    <a:pt x="466" y="600"/>
                    <a:pt x="600" y="466"/>
                    <a:pt x="600" y="300"/>
                  </a:cubicBezTo>
                  <a:cubicBezTo>
                    <a:pt x="600" y="135"/>
                    <a:pt x="466" y="0"/>
                    <a:pt x="300" y="0"/>
                  </a:cubicBezTo>
                  <a:close/>
                  <a:moveTo>
                    <a:pt x="300" y="500"/>
                  </a:moveTo>
                  <a:cubicBezTo>
                    <a:pt x="190" y="500"/>
                    <a:pt x="100" y="411"/>
                    <a:pt x="100" y="300"/>
                  </a:cubicBezTo>
                  <a:cubicBezTo>
                    <a:pt x="100" y="190"/>
                    <a:pt x="190" y="100"/>
                    <a:pt x="300" y="100"/>
                  </a:cubicBezTo>
                  <a:cubicBezTo>
                    <a:pt x="411" y="100"/>
                    <a:pt x="500" y="190"/>
                    <a:pt x="500" y="300"/>
                  </a:cubicBezTo>
                  <a:cubicBezTo>
                    <a:pt x="500" y="411"/>
                    <a:pt x="411" y="500"/>
                    <a:pt x="300" y="500"/>
                  </a:cubicBezTo>
                  <a:close/>
                </a:path>
              </a:pathLst>
            </a:custGeom>
            <a:grpFill/>
            <a:ln w="1524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60"/>
            <p:cNvSpPr>
              <a:spLocks/>
            </p:cNvSpPr>
            <p:nvPr/>
          </p:nvSpPr>
          <p:spPr bwMode="auto">
            <a:xfrm>
              <a:off x="4900613" y="4914901"/>
              <a:ext cx="428625" cy="280987"/>
            </a:xfrm>
            <a:custGeom>
              <a:avLst/>
              <a:gdLst>
                <a:gd name="T0" fmla="*/ 5421 w 5440"/>
                <a:gd name="T1" fmla="*/ 2279 h 3550"/>
                <a:gd name="T2" fmla="*/ 4098 w 5440"/>
                <a:gd name="T3" fmla="*/ 1118 h 3550"/>
                <a:gd name="T4" fmla="*/ 3956 w 5440"/>
                <a:gd name="T5" fmla="*/ 1182 h 3550"/>
                <a:gd name="T6" fmla="*/ 3956 w 5440"/>
                <a:gd name="T7" fmla="*/ 1725 h 3550"/>
                <a:gd name="T8" fmla="*/ 1384 w 5440"/>
                <a:gd name="T9" fmla="*/ 1725 h 3550"/>
                <a:gd name="T10" fmla="*/ 1384 w 5440"/>
                <a:gd name="T11" fmla="*/ 2281 h 3550"/>
                <a:gd name="T12" fmla="*/ 1343 w 5440"/>
                <a:gd name="T13" fmla="*/ 2300 h 3550"/>
                <a:gd name="T14" fmla="*/ 156 w 5440"/>
                <a:gd name="T15" fmla="*/ 1259 h 3550"/>
                <a:gd name="T16" fmla="*/ 156 w 5440"/>
                <a:gd name="T17" fmla="*/ 1221 h 3550"/>
                <a:gd name="T18" fmla="*/ 1343 w 5440"/>
                <a:gd name="T19" fmla="*/ 181 h 3550"/>
                <a:gd name="T20" fmla="*/ 1384 w 5440"/>
                <a:gd name="T21" fmla="*/ 200 h 3550"/>
                <a:gd name="T22" fmla="*/ 1384 w 5440"/>
                <a:gd name="T23" fmla="*/ 751 h 3550"/>
                <a:gd name="T24" fmla="*/ 3505 w 5440"/>
                <a:gd name="T25" fmla="*/ 752 h 3550"/>
                <a:gd name="T26" fmla="*/ 3555 w 5440"/>
                <a:gd name="T27" fmla="*/ 702 h 3550"/>
                <a:gd name="T28" fmla="*/ 3505 w 5440"/>
                <a:gd name="T29" fmla="*/ 652 h 3550"/>
                <a:gd name="T30" fmla="*/ 1484 w 5440"/>
                <a:gd name="T31" fmla="*/ 651 h 3550"/>
                <a:gd name="T32" fmla="*/ 1484 w 5440"/>
                <a:gd name="T33" fmla="*/ 112 h 3550"/>
                <a:gd name="T34" fmla="*/ 1342 w 5440"/>
                <a:gd name="T35" fmla="*/ 48 h 3550"/>
                <a:gd name="T36" fmla="*/ 19 w 5440"/>
                <a:gd name="T37" fmla="*/ 1209 h 3550"/>
                <a:gd name="T38" fmla="*/ 19 w 5440"/>
                <a:gd name="T39" fmla="*/ 1271 h 3550"/>
                <a:gd name="T40" fmla="*/ 1342 w 5440"/>
                <a:gd name="T41" fmla="*/ 2432 h 3550"/>
                <a:gd name="T42" fmla="*/ 1484 w 5440"/>
                <a:gd name="T43" fmla="*/ 2368 h 3550"/>
                <a:gd name="T44" fmla="*/ 1484 w 5440"/>
                <a:gd name="T45" fmla="*/ 1825 h 3550"/>
                <a:gd name="T46" fmla="*/ 4056 w 5440"/>
                <a:gd name="T47" fmla="*/ 1825 h 3550"/>
                <a:gd name="T48" fmla="*/ 4056 w 5440"/>
                <a:gd name="T49" fmla="*/ 1269 h 3550"/>
                <a:gd name="T50" fmla="*/ 4097 w 5440"/>
                <a:gd name="T51" fmla="*/ 1250 h 3550"/>
                <a:gd name="T52" fmla="*/ 5284 w 5440"/>
                <a:gd name="T53" fmla="*/ 2291 h 3550"/>
                <a:gd name="T54" fmla="*/ 5284 w 5440"/>
                <a:gd name="T55" fmla="*/ 2329 h 3550"/>
                <a:gd name="T56" fmla="*/ 4097 w 5440"/>
                <a:gd name="T57" fmla="*/ 3369 h 3550"/>
                <a:gd name="T58" fmla="*/ 4056 w 5440"/>
                <a:gd name="T59" fmla="*/ 3350 h 3550"/>
                <a:gd name="T60" fmla="*/ 4056 w 5440"/>
                <a:gd name="T61" fmla="*/ 2799 h 3550"/>
                <a:gd name="T62" fmla="*/ 1935 w 5440"/>
                <a:gd name="T63" fmla="*/ 2798 h 3550"/>
                <a:gd name="T64" fmla="*/ 1885 w 5440"/>
                <a:gd name="T65" fmla="*/ 2848 h 3550"/>
                <a:gd name="T66" fmla="*/ 1935 w 5440"/>
                <a:gd name="T67" fmla="*/ 2898 h 3550"/>
                <a:gd name="T68" fmla="*/ 3956 w 5440"/>
                <a:gd name="T69" fmla="*/ 2899 h 3550"/>
                <a:gd name="T70" fmla="*/ 3956 w 5440"/>
                <a:gd name="T71" fmla="*/ 3438 h 3550"/>
                <a:gd name="T72" fmla="*/ 4098 w 5440"/>
                <a:gd name="T73" fmla="*/ 3502 h 3550"/>
                <a:gd name="T74" fmla="*/ 5421 w 5440"/>
                <a:gd name="T75" fmla="*/ 2341 h 3550"/>
                <a:gd name="T76" fmla="*/ 5421 w 5440"/>
                <a:gd name="T77" fmla="*/ 2279 h 3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40" h="3550">
                  <a:moveTo>
                    <a:pt x="5421" y="2279"/>
                  </a:moveTo>
                  <a:cubicBezTo>
                    <a:pt x="4098" y="1118"/>
                    <a:pt x="4098" y="1118"/>
                    <a:pt x="4098" y="1118"/>
                  </a:cubicBezTo>
                  <a:cubicBezTo>
                    <a:pt x="4043" y="1069"/>
                    <a:pt x="3956" y="1109"/>
                    <a:pt x="3956" y="1182"/>
                  </a:cubicBezTo>
                  <a:cubicBezTo>
                    <a:pt x="3956" y="1725"/>
                    <a:pt x="3956" y="1725"/>
                    <a:pt x="3956" y="1725"/>
                  </a:cubicBezTo>
                  <a:cubicBezTo>
                    <a:pt x="1384" y="1725"/>
                    <a:pt x="1384" y="1725"/>
                    <a:pt x="1384" y="1725"/>
                  </a:cubicBezTo>
                  <a:cubicBezTo>
                    <a:pt x="1384" y="2281"/>
                    <a:pt x="1384" y="2281"/>
                    <a:pt x="1384" y="2281"/>
                  </a:cubicBezTo>
                  <a:cubicBezTo>
                    <a:pt x="1384" y="2302"/>
                    <a:pt x="1359" y="2314"/>
                    <a:pt x="1343" y="2300"/>
                  </a:cubicBezTo>
                  <a:cubicBezTo>
                    <a:pt x="156" y="1259"/>
                    <a:pt x="156" y="1259"/>
                    <a:pt x="156" y="1259"/>
                  </a:cubicBezTo>
                  <a:cubicBezTo>
                    <a:pt x="145" y="1249"/>
                    <a:pt x="145" y="1231"/>
                    <a:pt x="156" y="1221"/>
                  </a:cubicBezTo>
                  <a:cubicBezTo>
                    <a:pt x="1343" y="181"/>
                    <a:pt x="1343" y="181"/>
                    <a:pt x="1343" y="181"/>
                  </a:cubicBezTo>
                  <a:cubicBezTo>
                    <a:pt x="1359" y="167"/>
                    <a:pt x="1384" y="178"/>
                    <a:pt x="1384" y="200"/>
                  </a:cubicBezTo>
                  <a:cubicBezTo>
                    <a:pt x="1384" y="751"/>
                    <a:pt x="1384" y="751"/>
                    <a:pt x="1384" y="751"/>
                  </a:cubicBezTo>
                  <a:cubicBezTo>
                    <a:pt x="3505" y="752"/>
                    <a:pt x="3505" y="752"/>
                    <a:pt x="3505" y="752"/>
                  </a:cubicBezTo>
                  <a:cubicBezTo>
                    <a:pt x="3533" y="752"/>
                    <a:pt x="3555" y="729"/>
                    <a:pt x="3555" y="702"/>
                  </a:cubicBezTo>
                  <a:cubicBezTo>
                    <a:pt x="3555" y="674"/>
                    <a:pt x="3533" y="652"/>
                    <a:pt x="3505" y="652"/>
                  </a:cubicBezTo>
                  <a:cubicBezTo>
                    <a:pt x="1484" y="651"/>
                    <a:pt x="1484" y="651"/>
                    <a:pt x="1484" y="651"/>
                  </a:cubicBezTo>
                  <a:cubicBezTo>
                    <a:pt x="1484" y="112"/>
                    <a:pt x="1484" y="112"/>
                    <a:pt x="1484" y="112"/>
                  </a:cubicBezTo>
                  <a:cubicBezTo>
                    <a:pt x="1484" y="39"/>
                    <a:pt x="1397" y="0"/>
                    <a:pt x="1342" y="48"/>
                  </a:cubicBezTo>
                  <a:cubicBezTo>
                    <a:pt x="19" y="1209"/>
                    <a:pt x="19" y="1209"/>
                    <a:pt x="19" y="1209"/>
                  </a:cubicBezTo>
                  <a:cubicBezTo>
                    <a:pt x="0" y="1226"/>
                    <a:pt x="0" y="1255"/>
                    <a:pt x="19" y="1271"/>
                  </a:cubicBezTo>
                  <a:cubicBezTo>
                    <a:pt x="1342" y="2432"/>
                    <a:pt x="1342" y="2432"/>
                    <a:pt x="1342" y="2432"/>
                  </a:cubicBezTo>
                  <a:cubicBezTo>
                    <a:pt x="1397" y="2481"/>
                    <a:pt x="1484" y="2441"/>
                    <a:pt x="1484" y="2368"/>
                  </a:cubicBezTo>
                  <a:cubicBezTo>
                    <a:pt x="1484" y="1825"/>
                    <a:pt x="1484" y="1825"/>
                    <a:pt x="1484" y="1825"/>
                  </a:cubicBezTo>
                  <a:cubicBezTo>
                    <a:pt x="4056" y="1825"/>
                    <a:pt x="4056" y="1825"/>
                    <a:pt x="4056" y="1825"/>
                  </a:cubicBezTo>
                  <a:cubicBezTo>
                    <a:pt x="4056" y="1269"/>
                    <a:pt x="4056" y="1269"/>
                    <a:pt x="4056" y="1269"/>
                  </a:cubicBezTo>
                  <a:cubicBezTo>
                    <a:pt x="4056" y="1248"/>
                    <a:pt x="4081" y="1236"/>
                    <a:pt x="4097" y="1250"/>
                  </a:cubicBezTo>
                  <a:cubicBezTo>
                    <a:pt x="5284" y="2291"/>
                    <a:pt x="5284" y="2291"/>
                    <a:pt x="5284" y="2291"/>
                  </a:cubicBezTo>
                  <a:cubicBezTo>
                    <a:pt x="5295" y="2301"/>
                    <a:pt x="5295" y="2319"/>
                    <a:pt x="5284" y="2329"/>
                  </a:cubicBezTo>
                  <a:cubicBezTo>
                    <a:pt x="4097" y="3369"/>
                    <a:pt x="4097" y="3369"/>
                    <a:pt x="4097" y="3369"/>
                  </a:cubicBezTo>
                  <a:cubicBezTo>
                    <a:pt x="4081" y="3383"/>
                    <a:pt x="4056" y="3372"/>
                    <a:pt x="4056" y="3350"/>
                  </a:cubicBezTo>
                  <a:cubicBezTo>
                    <a:pt x="4056" y="2799"/>
                    <a:pt x="4056" y="2799"/>
                    <a:pt x="4056" y="2799"/>
                  </a:cubicBezTo>
                  <a:cubicBezTo>
                    <a:pt x="1935" y="2798"/>
                    <a:pt x="1935" y="2798"/>
                    <a:pt x="1935" y="2798"/>
                  </a:cubicBezTo>
                  <a:cubicBezTo>
                    <a:pt x="1907" y="2798"/>
                    <a:pt x="1885" y="2821"/>
                    <a:pt x="1885" y="2848"/>
                  </a:cubicBezTo>
                  <a:cubicBezTo>
                    <a:pt x="1885" y="2876"/>
                    <a:pt x="1907" y="2898"/>
                    <a:pt x="1935" y="2898"/>
                  </a:cubicBezTo>
                  <a:cubicBezTo>
                    <a:pt x="3956" y="2899"/>
                    <a:pt x="3956" y="2899"/>
                    <a:pt x="3956" y="2899"/>
                  </a:cubicBezTo>
                  <a:cubicBezTo>
                    <a:pt x="3956" y="3438"/>
                    <a:pt x="3956" y="3438"/>
                    <a:pt x="3956" y="3438"/>
                  </a:cubicBezTo>
                  <a:cubicBezTo>
                    <a:pt x="3956" y="3511"/>
                    <a:pt x="4043" y="3550"/>
                    <a:pt x="4098" y="3502"/>
                  </a:cubicBezTo>
                  <a:cubicBezTo>
                    <a:pt x="5421" y="2341"/>
                    <a:pt x="5421" y="2341"/>
                    <a:pt x="5421" y="2341"/>
                  </a:cubicBezTo>
                  <a:cubicBezTo>
                    <a:pt x="5440" y="2324"/>
                    <a:pt x="5440" y="2295"/>
                    <a:pt x="5421" y="2279"/>
                  </a:cubicBezTo>
                  <a:close/>
                </a:path>
              </a:pathLst>
            </a:custGeom>
            <a:grpFill/>
            <a:ln w="1524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61"/>
            <p:cNvSpPr>
              <a:spLocks noEditPoints="1"/>
            </p:cNvSpPr>
            <p:nvPr/>
          </p:nvSpPr>
          <p:spPr bwMode="auto">
            <a:xfrm>
              <a:off x="5010151" y="5116513"/>
              <a:ext cx="47625" cy="47625"/>
            </a:xfrm>
            <a:custGeom>
              <a:avLst/>
              <a:gdLst>
                <a:gd name="T0" fmla="*/ 300 w 600"/>
                <a:gd name="T1" fmla="*/ 0 h 600"/>
                <a:gd name="T2" fmla="*/ 0 w 600"/>
                <a:gd name="T3" fmla="*/ 300 h 600"/>
                <a:gd name="T4" fmla="*/ 300 w 600"/>
                <a:gd name="T5" fmla="*/ 600 h 600"/>
                <a:gd name="T6" fmla="*/ 600 w 600"/>
                <a:gd name="T7" fmla="*/ 300 h 600"/>
                <a:gd name="T8" fmla="*/ 300 w 600"/>
                <a:gd name="T9" fmla="*/ 0 h 600"/>
                <a:gd name="T10" fmla="*/ 300 w 600"/>
                <a:gd name="T11" fmla="*/ 500 h 600"/>
                <a:gd name="T12" fmla="*/ 100 w 600"/>
                <a:gd name="T13" fmla="*/ 300 h 600"/>
                <a:gd name="T14" fmla="*/ 300 w 600"/>
                <a:gd name="T15" fmla="*/ 100 h 600"/>
                <a:gd name="T16" fmla="*/ 500 w 600"/>
                <a:gd name="T17" fmla="*/ 300 h 600"/>
                <a:gd name="T18" fmla="*/ 300 w 600"/>
                <a:gd name="T19" fmla="*/ 5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0" h="600"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6"/>
                    <a:pt x="135" y="600"/>
                    <a:pt x="300" y="600"/>
                  </a:cubicBezTo>
                  <a:cubicBezTo>
                    <a:pt x="466" y="600"/>
                    <a:pt x="600" y="466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  <a:moveTo>
                    <a:pt x="300" y="500"/>
                  </a:moveTo>
                  <a:cubicBezTo>
                    <a:pt x="190" y="500"/>
                    <a:pt x="100" y="410"/>
                    <a:pt x="100" y="300"/>
                  </a:cubicBezTo>
                  <a:cubicBezTo>
                    <a:pt x="100" y="190"/>
                    <a:pt x="190" y="100"/>
                    <a:pt x="300" y="100"/>
                  </a:cubicBezTo>
                  <a:cubicBezTo>
                    <a:pt x="411" y="100"/>
                    <a:pt x="500" y="190"/>
                    <a:pt x="500" y="300"/>
                  </a:cubicBezTo>
                  <a:cubicBezTo>
                    <a:pt x="500" y="410"/>
                    <a:pt x="411" y="500"/>
                    <a:pt x="300" y="500"/>
                  </a:cubicBezTo>
                  <a:close/>
                </a:path>
              </a:pathLst>
            </a:custGeom>
            <a:grpFill/>
            <a:ln w="1524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62"/>
            <p:cNvSpPr>
              <a:spLocks/>
            </p:cNvSpPr>
            <p:nvPr/>
          </p:nvSpPr>
          <p:spPr bwMode="auto">
            <a:xfrm>
              <a:off x="5133975" y="5094287"/>
              <a:ext cx="69850" cy="7937"/>
            </a:xfrm>
            <a:custGeom>
              <a:avLst/>
              <a:gdLst>
                <a:gd name="T0" fmla="*/ 818 w 868"/>
                <a:gd name="T1" fmla="*/ 100 h 100"/>
                <a:gd name="T2" fmla="*/ 50 w 868"/>
                <a:gd name="T3" fmla="*/ 100 h 100"/>
                <a:gd name="T4" fmla="*/ 0 w 868"/>
                <a:gd name="T5" fmla="*/ 50 h 100"/>
                <a:gd name="T6" fmla="*/ 0 w 868"/>
                <a:gd name="T7" fmla="*/ 50 h 100"/>
                <a:gd name="T8" fmla="*/ 50 w 868"/>
                <a:gd name="T9" fmla="*/ 0 h 100"/>
                <a:gd name="T10" fmla="*/ 818 w 868"/>
                <a:gd name="T11" fmla="*/ 0 h 100"/>
                <a:gd name="T12" fmla="*/ 868 w 868"/>
                <a:gd name="T13" fmla="*/ 50 h 100"/>
                <a:gd name="T14" fmla="*/ 868 w 868"/>
                <a:gd name="T15" fmla="*/ 50 h 100"/>
                <a:gd name="T16" fmla="*/ 818 w 868"/>
                <a:gd name="T1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8" h="100">
                  <a:moveTo>
                    <a:pt x="818" y="100"/>
                  </a:moveTo>
                  <a:cubicBezTo>
                    <a:pt x="50" y="100"/>
                    <a:pt x="50" y="100"/>
                    <a:pt x="50" y="100"/>
                  </a:cubicBezTo>
                  <a:cubicBezTo>
                    <a:pt x="22" y="100"/>
                    <a:pt x="0" y="78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46" y="0"/>
                    <a:pt x="868" y="23"/>
                    <a:pt x="868" y="50"/>
                  </a:cubicBezTo>
                  <a:cubicBezTo>
                    <a:pt x="868" y="50"/>
                    <a:pt x="868" y="50"/>
                    <a:pt x="868" y="50"/>
                  </a:cubicBezTo>
                  <a:cubicBezTo>
                    <a:pt x="868" y="78"/>
                    <a:pt x="846" y="100"/>
                    <a:pt x="818" y="100"/>
                  </a:cubicBezTo>
                  <a:close/>
                </a:path>
              </a:pathLst>
            </a:custGeom>
            <a:grpFill/>
            <a:ln w="1524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63"/>
            <p:cNvSpPr>
              <a:spLocks noEditPoints="1"/>
            </p:cNvSpPr>
            <p:nvPr/>
          </p:nvSpPr>
          <p:spPr bwMode="auto">
            <a:xfrm>
              <a:off x="5114926" y="5084763"/>
              <a:ext cx="26988" cy="28575"/>
            </a:xfrm>
            <a:custGeom>
              <a:avLst/>
              <a:gdLst>
                <a:gd name="T0" fmla="*/ 180 w 360"/>
                <a:gd name="T1" fmla="*/ 0 h 360"/>
                <a:gd name="T2" fmla="*/ 0 w 360"/>
                <a:gd name="T3" fmla="*/ 180 h 360"/>
                <a:gd name="T4" fmla="*/ 180 w 360"/>
                <a:gd name="T5" fmla="*/ 360 h 360"/>
                <a:gd name="T6" fmla="*/ 360 w 360"/>
                <a:gd name="T7" fmla="*/ 180 h 360"/>
                <a:gd name="T8" fmla="*/ 180 w 360"/>
                <a:gd name="T9" fmla="*/ 0 h 360"/>
                <a:gd name="T10" fmla="*/ 180 w 360"/>
                <a:gd name="T11" fmla="*/ 260 h 360"/>
                <a:gd name="T12" fmla="*/ 100 w 360"/>
                <a:gd name="T13" fmla="*/ 180 h 360"/>
                <a:gd name="T14" fmla="*/ 180 w 360"/>
                <a:gd name="T15" fmla="*/ 100 h 360"/>
                <a:gd name="T16" fmla="*/ 260 w 360"/>
                <a:gd name="T17" fmla="*/ 180 h 360"/>
                <a:gd name="T18" fmla="*/ 180 w 360"/>
                <a:gd name="T19" fmla="*/ 2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180" y="0"/>
                  </a:moveTo>
                  <a:cubicBezTo>
                    <a:pt x="81" y="0"/>
                    <a:pt x="0" y="81"/>
                    <a:pt x="0" y="180"/>
                  </a:cubicBezTo>
                  <a:cubicBezTo>
                    <a:pt x="0" y="280"/>
                    <a:pt x="81" y="360"/>
                    <a:pt x="180" y="360"/>
                  </a:cubicBezTo>
                  <a:cubicBezTo>
                    <a:pt x="279" y="360"/>
                    <a:pt x="360" y="280"/>
                    <a:pt x="360" y="180"/>
                  </a:cubicBezTo>
                  <a:cubicBezTo>
                    <a:pt x="360" y="81"/>
                    <a:pt x="279" y="0"/>
                    <a:pt x="180" y="0"/>
                  </a:cubicBezTo>
                  <a:close/>
                  <a:moveTo>
                    <a:pt x="180" y="260"/>
                  </a:moveTo>
                  <a:cubicBezTo>
                    <a:pt x="136" y="260"/>
                    <a:pt x="100" y="225"/>
                    <a:pt x="100" y="180"/>
                  </a:cubicBezTo>
                  <a:cubicBezTo>
                    <a:pt x="100" y="136"/>
                    <a:pt x="136" y="100"/>
                    <a:pt x="180" y="100"/>
                  </a:cubicBezTo>
                  <a:cubicBezTo>
                    <a:pt x="224" y="100"/>
                    <a:pt x="260" y="136"/>
                    <a:pt x="260" y="180"/>
                  </a:cubicBezTo>
                  <a:cubicBezTo>
                    <a:pt x="260" y="225"/>
                    <a:pt x="224" y="260"/>
                    <a:pt x="180" y="260"/>
                  </a:cubicBezTo>
                  <a:close/>
                </a:path>
              </a:pathLst>
            </a:custGeom>
            <a:grpFill/>
            <a:ln w="1524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64"/>
            <p:cNvSpPr>
              <a:spLocks/>
            </p:cNvSpPr>
            <p:nvPr/>
          </p:nvSpPr>
          <p:spPr bwMode="auto">
            <a:xfrm>
              <a:off x="5053013" y="5008563"/>
              <a:ext cx="68263" cy="7937"/>
            </a:xfrm>
            <a:custGeom>
              <a:avLst/>
              <a:gdLst>
                <a:gd name="T0" fmla="*/ 50 w 868"/>
                <a:gd name="T1" fmla="*/ 0 h 100"/>
                <a:gd name="T2" fmla="*/ 818 w 868"/>
                <a:gd name="T3" fmla="*/ 0 h 100"/>
                <a:gd name="T4" fmla="*/ 868 w 868"/>
                <a:gd name="T5" fmla="*/ 50 h 100"/>
                <a:gd name="T6" fmla="*/ 868 w 868"/>
                <a:gd name="T7" fmla="*/ 50 h 100"/>
                <a:gd name="T8" fmla="*/ 818 w 868"/>
                <a:gd name="T9" fmla="*/ 100 h 100"/>
                <a:gd name="T10" fmla="*/ 50 w 868"/>
                <a:gd name="T11" fmla="*/ 100 h 100"/>
                <a:gd name="T12" fmla="*/ 0 w 868"/>
                <a:gd name="T13" fmla="*/ 50 h 100"/>
                <a:gd name="T14" fmla="*/ 0 w 868"/>
                <a:gd name="T15" fmla="*/ 50 h 100"/>
                <a:gd name="T16" fmla="*/ 50 w 868"/>
                <a:gd name="T1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8" h="100">
                  <a:moveTo>
                    <a:pt x="50" y="0"/>
                  </a:moveTo>
                  <a:cubicBezTo>
                    <a:pt x="818" y="0"/>
                    <a:pt x="818" y="0"/>
                    <a:pt x="818" y="0"/>
                  </a:cubicBezTo>
                  <a:cubicBezTo>
                    <a:pt x="846" y="0"/>
                    <a:pt x="868" y="22"/>
                    <a:pt x="868" y="50"/>
                  </a:cubicBezTo>
                  <a:cubicBezTo>
                    <a:pt x="868" y="50"/>
                    <a:pt x="868" y="50"/>
                    <a:pt x="868" y="50"/>
                  </a:cubicBezTo>
                  <a:cubicBezTo>
                    <a:pt x="868" y="77"/>
                    <a:pt x="846" y="100"/>
                    <a:pt x="818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22" y="100"/>
                    <a:pt x="0" y="77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grpFill/>
            <a:ln w="1524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65"/>
            <p:cNvSpPr>
              <a:spLocks noEditPoints="1"/>
            </p:cNvSpPr>
            <p:nvPr/>
          </p:nvSpPr>
          <p:spPr bwMode="auto">
            <a:xfrm>
              <a:off x="5113338" y="4999038"/>
              <a:ext cx="28575" cy="28575"/>
            </a:xfrm>
            <a:custGeom>
              <a:avLst/>
              <a:gdLst>
                <a:gd name="T0" fmla="*/ 180 w 360"/>
                <a:gd name="T1" fmla="*/ 360 h 360"/>
                <a:gd name="T2" fmla="*/ 360 w 360"/>
                <a:gd name="T3" fmla="*/ 180 h 360"/>
                <a:gd name="T4" fmla="*/ 180 w 360"/>
                <a:gd name="T5" fmla="*/ 0 h 360"/>
                <a:gd name="T6" fmla="*/ 0 w 360"/>
                <a:gd name="T7" fmla="*/ 180 h 360"/>
                <a:gd name="T8" fmla="*/ 180 w 360"/>
                <a:gd name="T9" fmla="*/ 360 h 360"/>
                <a:gd name="T10" fmla="*/ 180 w 360"/>
                <a:gd name="T11" fmla="*/ 100 h 360"/>
                <a:gd name="T12" fmla="*/ 260 w 360"/>
                <a:gd name="T13" fmla="*/ 180 h 360"/>
                <a:gd name="T14" fmla="*/ 180 w 360"/>
                <a:gd name="T15" fmla="*/ 260 h 360"/>
                <a:gd name="T16" fmla="*/ 100 w 360"/>
                <a:gd name="T17" fmla="*/ 180 h 360"/>
                <a:gd name="T18" fmla="*/ 180 w 360"/>
                <a:gd name="T19" fmla="*/ 10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180" y="360"/>
                  </a:moveTo>
                  <a:cubicBezTo>
                    <a:pt x="279" y="360"/>
                    <a:pt x="360" y="279"/>
                    <a:pt x="360" y="180"/>
                  </a:cubicBezTo>
                  <a:cubicBezTo>
                    <a:pt x="360" y="80"/>
                    <a:pt x="279" y="0"/>
                    <a:pt x="180" y="0"/>
                  </a:cubicBezTo>
                  <a:cubicBezTo>
                    <a:pt x="81" y="0"/>
                    <a:pt x="0" y="80"/>
                    <a:pt x="0" y="180"/>
                  </a:cubicBezTo>
                  <a:cubicBezTo>
                    <a:pt x="0" y="279"/>
                    <a:pt x="81" y="360"/>
                    <a:pt x="180" y="360"/>
                  </a:cubicBezTo>
                  <a:close/>
                  <a:moveTo>
                    <a:pt x="180" y="100"/>
                  </a:moveTo>
                  <a:cubicBezTo>
                    <a:pt x="224" y="100"/>
                    <a:pt x="260" y="136"/>
                    <a:pt x="260" y="180"/>
                  </a:cubicBezTo>
                  <a:cubicBezTo>
                    <a:pt x="260" y="224"/>
                    <a:pt x="224" y="260"/>
                    <a:pt x="180" y="260"/>
                  </a:cubicBezTo>
                  <a:cubicBezTo>
                    <a:pt x="136" y="260"/>
                    <a:pt x="100" y="224"/>
                    <a:pt x="100" y="180"/>
                  </a:cubicBezTo>
                  <a:cubicBezTo>
                    <a:pt x="100" y="136"/>
                    <a:pt x="136" y="100"/>
                    <a:pt x="180" y="100"/>
                  </a:cubicBezTo>
                  <a:close/>
                </a:path>
              </a:pathLst>
            </a:custGeom>
            <a:grpFill/>
            <a:ln w="1524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1205751" y="4455287"/>
            <a:ext cx="193492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API Developer Portal Implementation,  API Marketplace strategy, API Developer Evangelization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1205751" y="4009333"/>
            <a:ext cx="193492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API Developer Experience and Marketplace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4544456" y="4455287"/>
            <a:ext cx="193492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API Platform Sustenance , API Product Support Services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4544456" y="4009333"/>
            <a:ext cx="193492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API Support and Sustenance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583719" y="4032505"/>
            <a:ext cx="463550" cy="496888"/>
            <a:chOff x="5453063" y="4556125"/>
            <a:chExt cx="463550" cy="496888"/>
          </a:xfrm>
          <a:solidFill>
            <a:schemeClr val="accent2"/>
          </a:solidFill>
        </p:grpSpPr>
        <p:sp>
          <p:nvSpPr>
            <p:cNvPr id="43" name="Rectangle 69"/>
            <p:cNvSpPr>
              <a:spLocks noChangeArrowheads="1"/>
            </p:cNvSpPr>
            <p:nvPr/>
          </p:nvSpPr>
          <p:spPr bwMode="auto">
            <a:xfrm>
              <a:off x="5776913" y="4827588"/>
              <a:ext cx="15875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Rectangle 70"/>
            <p:cNvSpPr>
              <a:spLocks noChangeArrowheads="1"/>
            </p:cNvSpPr>
            <p:nvPr/>
          </p:nvSpPr>
          <p:spPr bwMode="auto">
            <a:xfrm>
              <a:off x="5738813" y="4819650"/>
              <a:ext cx="15875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Rectangle 71"/>
            <p:cNvSpPr>
              <a:spLocks noChangeArrowheads="1"/>
            </p:cNvSpPr>
            <p:nvPr/>
          </p:nvSpPr>
          <p:spPr bwMode="auto">
            <a:xfrm>
              <a:off x="5699125" y="4805363"/>
              <a:ext cx="15875" cy="301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72"/>
            <p:cNvSpPr>
              <a:spLocks/>
            </p:cNvSpPr>
            <p:nvPr/>
          </p:nvSpPr>
          <p:spPr bwMode="auto">
            <a:xfrm>
              <a:off x="5653088" y="5006975"/>
              <a:ext cx="177800" cy="46038"/>
            </a:xfrm>
            <a:custGeom>
              <a:avLst/>
              <a:gdLst>
                <a:gd name="T0" fmla="*/ 92 w 92"/>
                <a:gd name="T1" fmla="*/ 24 h 24"/>
                <a:gd name="T2" fmla="*/ 84 w 92"/>
                <a:gd name="T3" fmla="*/ 24 h 24"/>
                <a:gd name="T4" fmla="*/ 84 w 92"/>
                <a:gd name="T5" fmla="*/ 8 h 24"/>
                <a:gd name="T6" fmla="*/ 8 w 92"/>
                <a:gd name="T7" fmla="*/ 8 h 24"/>
                <a:gd name="T8" fmla="*/ 8 w 92"/>
                <a:gd name="T9" fmla="*/ 24 h 24"/>
                <a:gd name="T10" fmla="*/ 0 w 92"/>
                <a:gd name="T11" fmla="*/ 24 h 24"/>
                <a:gd name="T12" fmla="*/ 0 w 92"/>
                <a:gd name="T13" fmla="*/ 8 h 24"/>
                <a:gd name="T14" fmla="*/ 8 w 92"/>
                <a:gd name="T15" fmla="*/ 0 h 24"/>
                <a:gd name="T16" fmla="*/ 84 w 92"/>
                <a:gd name="T17" fmla="*/ 0 h 24"/>
                <a:gd name="T18" fmla="*/ 92 w 92"/>
                <a:gd name="T19" fmla="*/ 8 h 24"/>
                <a:gd name="T20" fmla="*/ 92 w 92"/>
                <a:gd name="T2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24">
                  <a:moveTo>
                    <a:pt x="92" y="24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73"/>
            <p:cNvSpPr>
              <a:spLocks/>
            </p:cNvSpPr>
            <p:nvPr/>
          </p:nvSpPr>
          <p:spPr bwMode="auto">
            <a:xfrm>
              <a:off x="5800725" y="4805363"/>
              <a:ext cx="30163" cy="209550"/>
            </a:xfrm>
            <a:custGeom>
              <a:avLst/>
              <a:gdLst>
                <a:gd name="T0" fmla="*/ 8 w 16"/>
                <a:gd name="T1" fmla="*/ 108 h 108"/>
                <a:gd name="T2" fmla="*/ 0 w 16"/>
                <a:gd name="T3" fmla="*/ 108 h 108"/>
                <a:gd name="T4" fmla="*/ 0 w 16"/>
                <a:gd name="T5" fmla="*/ 96 h 108"/>
                <a:gd name="T6" fmla="*/ 2 w 16"/>
                <a:gd name="T7" fmla="*/ 84 h 108"/>
                <a:gd name="T8" fmla="*/ 8 w 16"/>
                <a:gd name="T9" fmla="*/ 44 h 108"/>
                <a:gd name="T10" fmla="*/ 8 w 16"/>
                <a:gd name="T11" fmla="*/ 16 h 108"/>
                <a:gd name="T12" fmla="*/ 0 w 16"/>
                <a:gd name="T13" fmla="*/ 8 h 108"/>
                <a:gd name="T14" fmla="*/ 0 w 16"/>
                <a:gd name="T15" fmla="*/ 0 h 108"/>
                <a:gd name="T16" fmla="*/ 16 w 16"/>
                <a:gd name="T17" fmla="*/ 16 h 108"/>
                <a:gd name="T18" fmla="*/ 16 w 16"/>
                <a:gd name="T19" fmla="*/ 44 h 108"/>
                <a:gd name="T20" fmla="*/ 10 w 16"/>
                <a:gd name="T21" fmla="*/ 86 h 108"/>
                <a:gd name="T22" fmla="*/ 8 w 16"/>
                <a:gd name="T23" fmla="*/ 96 h 108"/>
                <a:gd name="T24" fmla="*/ 8 w 16"/>
                <a:gd name="T2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08">
                  <a:moveTo>
                    <a:pt x="8" y="108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3"/>
                    <a:pt x="1" y="89"/>
                    <a:pt x="2" y="84"/>
                  </a:cubicBezTo>
                  <a:cubicBezTo>
                    <a:pt x="5" y="74"/>
                    <a:pt x="8" y="62"/>
                    <a:pt x="8" y="4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4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6" y="7"/>
                    <a:pt x="16" y="1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63"/>
                    <a:pt x="12" y="76"/>
                    <a:pt x="10" y="86"/>
                  </a:cubicBezTo>
                  <a:cubicBezTo>
                    <a:pt x="9" y="90"/>
                    <a:pt x="8" y="94"/>
                    <a:pt x="8" y="96"/>
                  </a:cubicBezTo>
                  <a:lnTo>
                    <a:pt x="8" y="1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74"/>
            <p:cNvSpPr>
              <a:spLocks/>
            </p:cNvSpPr>
            <p:nvPr/>
          </p:nvSpPr>
          <p:spPr bwMode="auto">
            <a:xfrm>
              <a:off x="5761038" y="4789488"/>
              <a:ext cx="31750" cy="46038"/>
            </a:xfrm>
            <a:custGeom>
              <a:avLst/>
              <a:gdLst>
                <a:gd name="T0" fmla="*/ 16 w 16"/>
                <a:gd name="T1" fmla="*/ 24 h 24"/>
                <a:gd name="T2" fmla="*/ 8 w 16"/>
                <a:gd name="T3" fmla="*/ 24 h 24"/>
                <a:gd name="T4" fmla="*/ 8 w 16"/>
                <a:gd name="T5" fmla="*/ 16 h 24"/>
                <a:gd name="T6" fmla="*/ 0 w 16"/>
                <a:gd name="T7" fmla="*/ 8 h 24"/>
                <a:gd name="T8" fmla="*/ 0 w 16"/>
                <a:gd name="T9" fmla="*/ 0 h 24"/>
                <a:gd name="T10" fmla="*/ 16 w 16"/>
                <a:gd name="T11" fmla="*/ 16 h 24"/>
                <a:gd name="T12" fmla="*/ 16 w 16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4">
                  <a:moveTo>
                    <a:pt x="16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4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6" y="7"/>
                    <a:pt x="16" y="16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75"/>
            <p:cNvSpPr>
              <a:spLocks/>
            </p:cNvSpPr>
            <p:nvPr/>
          </p:nvSpPr>
          <p:spPr bwMode="auto">
            <a:xfrm>
              <a:off x="5722938" y="4773613"/>
              <a:ext cx="31750" cy="46038"/>
            </a:xfrm>
            <a:custGeom>
              <a:avLst/>
              <a:gdLst>
                <a:gd name="T0" fmla="*/ 16 w 16"/>
                <a:gd name="T1" fmla="*/ 24 h 24"/>
                <a:gd name="T2" fmla="*/ 8 w 16"/>
                <a:gd name="T3" fmla="*/ 24 h 24"/>
                <a:gd name="T4" fmla="*/ 8 w 16"/>
                <a:gd name="T5" fmla="*/ 16 h 24"/>
                <a:gd name="T6" fmla="*/ 0 w 16"/>
                <a:gd name="T7" fmla="*/ 8 h 24"/>
                <a:gd name="T8" fmla="*/ 0 w 16"/>
                <a:gd name="T9" fmla="*/ 0 h 24"/>
                <a:gd name="T10" fmla="*/ 16 w 16"/>
                <a:gd name="T11" fmla="*/ 16 h 24"/>
                <a:gd name="T12" fmla="*/ 16 w 16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4">
                  <a:moveTo>
                    <a:pt x="16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4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6" y="7"/>
                    <a:pt x="16" y="16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76"/>
            <p:cNvSpPr>
              <a:spLocks/>
            </p:cNvSpPr>
            <p:nvPr/>
          </p:nvSpPr>
          <p:spPr bwMode="auto">
            <a:xfrm>
              <a:off x="5653088" y="4679950"/>
              <a:ext cx="61913" cy="203200"/>
            </a:xfrm>
            <a:custGeom>
              <a:avLst/>
              <a:gdLst>
                <a:gd name="T0" fmla="*/ 4 w 32"/>
                <a:gd name="T1" fmla="*/ 104 h 104"/>
                <a:gd name="T2" fmla="*/ 0 w 32"/>
                <a:gd name="T3" fmla="*/ 100 h 104"/>
                <a:gd name="T4" fmla="*/ 0 w 32"/>
                <a:gd name="T5" fmla="*/ 16 h 104"/>
                <a:gd name="T6" fmla="*/ 16 w 32"/>
                <a:gd name="T7" fmla="*/ 0 h 104"/>
                <a:gd name="T8" fmla="*/ 32 w 32"/>
                <a:gd name="T9" fmla="*/ 16 h 104"/>
                <a:gd name="T10" fmla="*/ 32 w 32"/>
                <a:gd name="T11" fmla="*/ 64 h 104"/>
                <a:gd name="T12" fmla="*/ 28 w 32"/>
                <a:gd name="T13" fmla="*/ 68 h 104"/>
                <a:gd name="T14" fmla="*/ 24 w 32"/>
                <a:gd name="T15" fmla="*/ 64 h 104"/>
                <a:gd name="T16" fmla="*/ 24 w 32"/>
                <a:gd name="T17" fmla="*/ 16 h 104"/>
                <a:gd name="T18" fmla="*/ 16 w 32"/>
                <a:gd name="T19" fmla="*/ 8 h 104"/>
                <a:gd name="T20" fmla="*/ 8 w 32"/>
                <a:gd name="T21" fmla="*/ 16 h 104"/>
                <a:gd name="T22" fmla="*/ 8 w 32"/>
                <a:gd name="T23" fmla="*/ 100 h 104"/>
                <a:gd name="T24" fmla="*/ 4 w 32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104">
                  <a:moveTo>
                    <a:pt x="4" y="104"/>
                  </a:moveTo>
                  <a:cubicBezTo>
                    <a:pt x="2" y="104"/>
                    <a:pt x="0" y="102"/>
                    <a:pt x="0" y="10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66"/>
                    <a:pt x="30" y="68"/>
                    <a:pt x="28" y="68"/>
                  </a:cubicBezTo>
                  <a:cubicBezTo>
                    <a:pt x="26" y="68"/>
                    <a:pt x="24" y="66"/>
                    <a:pt x="24" y="64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ubicBezTo>
                    <a:pt x="12" y="8"/>
                    <a:pt x="8" y="12"/>
                    <a:pt x="8" y="16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8" y="102"/>
                    <a:pt x="6" y="104"/>
                    <a:pt x="4" y="1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77"/>
            <p:cNvSpPr>
              <a:spLocks/>
            </p:cNvSpPr>
            <p:nvPr/>
          </p:nvSpPr>
          <p:spPr bwMode="auto">
            <a:xfrm>
              <a:off x="5588000" y="4797425"/>
              <a:ext cx="96838" cy="217488"/>
            </a:xfrm>
            <a:custGeom>
              <a:avLst/>
              <a:gdLst>
                <a:gd name="T0" fmla="*/ 50 w 50"/>
                <a:gd name="T1" fmla="*/ 112 h 112"/>
                <a:gd name="T2" fmla="*/ 42 w 50"/>
                <a:gd name="T3" fmla="*/ 112 h 112"/>
                <a:gd name="T4" fmla="*/ 42 w 50"/>
                <a:gd name="T5" fmla="*/ 101 h 112"/>
                <a:gd name="T6" fmla="*/ 19 w 50"/>
                <a:gd name="T7" fmla="*/ 70 h 112"/>
                <a:gd name="T8" fmla="*/ 18 w 50"/>
                <a:gd name="T9" fmla="*/ 69 h 112"/>
                <a:gd name="T10" fmla="*/ 3 w 50"/>
                <a:gd name="T11" fmla="*/ 19 h 112"/>
                <a:gd name="T12" fmla="*/ 1 w 50"/>
                <a:gd name="T13" fmla="*/ 8 h 112"/>
                <a:gd name="T14" fmla="*/ 14 w 50"/>
                <a:gd name="T15" fmla="*/ 0 h 112"/>
                <a:gd name="T16" fmla="*/ 30 w 50"/>
                <a:gd name="T17" fmla="*/ 14 h 112"/>
                <a:gd name="T18" fmla="*/ 42 w 50"/>
                <a:gd name="T19" fmla="*/ 38 h 112"/>
                <a:gd name="T20" fmla="*/ 34 w 50"/>
                <a:gd name="T21" fmla="*/ 42 h 112"/>
                <a:gd name="T22" fmla="*/ 22 w 50"/>
                <a:gd name="T23" fmla="*/ 18 h 112"/>
                <a:gd name="T24" fmla="*/ 22 w 50"/>
                <a:gd name="T25" fmla="*/ 17 h 112"/>
                <a:gd name="T26" fmla="*/ 14 w 50"/>
                <a:gd name="T27" fmla="*/ 8 h 112"/>
                <a:gd name="T28" fmla="*/ 9 w 50"/>
                <a:gd name="T29" fmla="*/ 11 h 112"/>
                <a:gd name="T30" fmla="*/ 9 w 50"/>
                <a:gd name="T31" fmla="*/ 13 h 112"/>
                <a:gd name="T32" fmla="*/ 26 w 50"/>
                <a:gd name="T33" fmla="*/ 66 h 112"/>
                <a:gd name="T34" fmla="*/ 49 w 50"/>
                <a:gd name="T35" fmla="*/ 98 h 112"/>
                <a:gd name="T36" fmla="*/ 50 w 50"/>
                <a:gd name="T37" fmla="*/ 100 h 112"/>
                <a:gd name="T38" fmla="*/ 50 w 50"/>
                <a:gd name="T3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112">
                  <a:moveTo>
                    <a:pt x="50" y="112"/>
                  </a:moveTo>
                  <a:cubicBezTo>
                    <a:pt x="42" y="112"/>
                    <a:pt x="42" y="112"/>
                    <a:pt x="42" y="112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8" y="70"/>
                    <a:pt x="18" y="70"/>
                    <a:pt x="18" y="69"/>
                  </a:cubicBezTo>
                  <a:cubicBezTo>
                    <a:pt x="12" y="47"/>
                    <a:pt x="5" y="22"/>
                    <a:pt x="3" y="19"/>
                  </a:cubicBezTo>
                  <a:cubicBezTo>
                    <a:pt x="0" y="16"/>
                    <a:pt x="0" y="12"/>
                    <a:pt x="1" y="8"/>
                  </a:cubicBezTo>
                  <a:cubicBezTo>
                    <a:pt x="3" y="3"/>
                    <a:pt x="8" y="0"/>
                    <a:pt x="14" y="0"/>
                  </a:cubicBezTo>
                  <a:cubicBezTo>
                    <a:pt x="24" y="0"/>
                    <a:pt x="29" y="12"/>
                    <a:pt x="30" y="14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7"/>
                    <a:pt x="22" y="17"/>
                  </a:cubicBezTo>
                  <a:cubicBezTo>
                    <a:pt x="21" y="15"/>
                    <a:pt x="18" y="8"/>
                    <a:pt x="14" y="8"/>
                  </a:cubicBezTo>
                  <a:cubicBezTo>
                    <a:pt x="11" y="8"/>
                    <a:pt x="9" y="10"/>
                    <a:pt x="9" y="11"/>
                  </a:cubicBezTo>
                  <a:cubicBezTo>
                    <a:pt x="8" y="12"/>
                    <a:pt x="8" y="13"/>
                    <a:pt x="9" y="13"/>
                  </a:cubicBezTo>
                  <a:cubicBezTo>
                    <a:pt x="11" y="16"/>
                    <a:pt x="17" y="33"/>
                    <a:pt x="26" y="66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0" y="98"/>
                    <a:pt x="50" y="99"/>
                    <a:pt x="50" y="100"/>
                  </a:cubicBezTo>
                  <a:lnTo>
                    <a:pt x="50" y="1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78"/>
            <p:cNvSpPr>
              <a:spLocks/>
            </p:cNvSpPr>
            <p:nvPr/>
          </p:nvSpPr>
          <p:spPr bwMode="auto">
            <a:xfrm>
              <a:off x="5622925" y="4649788"/>
              <a:ext cx="123825" cy="117475"/>
            </a:xfrm>
            <a:custGeom>
              <a:avLst/>
              <a:gdLst>
                <a:gd name="T0" fmla="*/ 18 w 64"/>
                <a:gd name="T1" fmla="*/ 61 h 61"/>
                <a:gd name="T2" fmla="*/ 0 w 64"/>
                <a:gd name="T3" fmla="*/ 32 h 61"/>
                <a:gd name="T4" fmla="*/ 32 w 64"/>
                <a:gd name="T5" fmla="*/ 0 h 61"/>
                <a:gd name="T6" fmla="*/ 64 w 64"/>
                <a:gd name="T7" fmla="*/ 32 h 61"/>
                <a:gd name="T8" fmla="*/ 46 w 64"/>
                <a:gd name="T9" fmla="*/ 61 h 61"/>
                <a:gd name="T10" fmla="*/ 42 w 64"/>
                <a:gd name="T11" fmla="*/ 54 h 61"/>
                <a:gd name="T12" fmla="*/ 56 w 64"/>
                <a:gd name="T13" fmla="*/ 32 h 61"/>
                <a:gd name="T14" fmla="*/ 32 w 64"/>
                <a:gd name="T15" fmla="*/ 8 h 61"/>
                <a:gd name="T16" fmla="*/ 8 w 64"/>
                <a:gd name="T17" fmla="*/ 32 h 61"/>
                <a:gd name="T18" fmla="*/ 22 w 64"/>
                <a:gd name="T19" fmla="*/ 54 h 61"/>
                <a:gd name="T20" fmla="*/ 18 w 64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61">
                  <a:moveTo>
                    <a:pt x="18" y="61"/>
                  </a:moveTo>
                  <a:cubicBezTo>
                    <a:pt x="7" y="56"/>
                    <a:pt x="0" y="44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44"/>
                    <a:pt x="57" y="56"/>
                    <a:pt x="46" y="61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51" y="50"/>
                    <a:pt x="56" y="41"/>
                    <a:pt x="56" y="32"/>
                  </a:cubicBezTo>
                  <a:cubicBezTo>
                    <a:pt x="56" y="19"/>
                    <a:pt x="45" y="8"/>
                    <a:pt x="32" y="8"/>
                  </a:cubicBezTo>
                  <a:cubicBezTo>
                    <a:pt x="19" y="8"/>
                    <a:pt x="8" y="19"/>
                    <a:pt x="8" y="32"/>
                  </a:cubicBezTo>
                  <a:cubicBezTo>
                    <a:pt x="8" y="41"/>
                    <a:pt x="13" y="50"/>
                    <a:pt x="22" y="54"/>
                  </a:cubicBezTo>
                  <a:lnTo>
                    <a:pt x="18" y="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79"/>
            <p:cNvSpPr>
              <a:spLocks/>
            </p:cNvSpPr>
            <p:nvPr/>
          </p:nvSpPr>
          <p:spPr bwMode="auto">
            <a:xfrm>
              <a:off x="5591175" y="4618038"/>
              <a:ext cx="185738" cy="144463"/>
            </a:xfrm>
            <a:custGeom>
              <a:avLst/>
              <a:gdLst>
                <a:gd name="T0" fmla="*/ 88 w 96"/>
                <a:gd name="T1" fmla="*/ 74 h 74"/>
                <a:gd name="T2" fmla="*/ 82 w 96"/>
                <a:gd name="T3" fmla="*/ 70 h 74"/>
                <a:gd name="T4" fmla="*/ 88 w 96"/>
                <a:gd name="T5" fmla="*/ 48 h 74"/>
                <a:gd name="T6" fmla="*/ 48 w 96"/>
                <a:gd name="T7" fmla="*/ 8 h 74"/>
                <a:gd name="T8" fmla="*/ 8 w 96"/>
                <a:gd name="T9" fmla="*/ 48 h 74"/>
                <a:gd name="T10" fmla="*/ 14 w 96"/>
                <a:gd name="T11" fmla="*/ 70 h 74"/>
                <a:gd name="T12" fmla="*/ 8 w 96"/>
                <a:gd name="T13" fmla="*/ 74 h 74"/>
                <a:gd name="T14" fmla="*/ 0 w 96"/>
                <a:gd name="T15" fmla="*/ 48 h 74"/>
                <a:gd name="T16" fmla="*/ 48 w 96"/>
                <a:gd name="T17" fmla="*/ 0 h 74"/>
                <a:gd name="T18" fmla="*/ 96 w 96"/>
                <a:gd name="T19" fmla="*/ 48 h 74"/>
                <a:gd name="T20" fmla="*/ 88 w 96"/>
                <a:gd name="T21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74">
                  <a:moveTo>
                    <a:pt x="88" y="74"/>
                  </a:moveTo>
                  <a:cubicBezTo>
                    <a:pt x="82" y="70"/>
                    <a:pt x="82" y="70"/>
                    <a:pt x="82" y="70"/>
                  </a:cubicBezTo>
                  <a:cubicBezTo>
                    <a:pt x="86" y="63"/>
                    <a:pt x="88" y="56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ubicBezTo>
                    <a:pt x="26" y="8"/>
                    <a:pt x="8" y="26"/>
                    <a:pt x="8" y="48"/>
                  </a:cubicBezTo>
                  <a:cubicBezTo>
                    <a:pt x="8" y="56"/>
                    <a:pt x="10" y="63"/>
                    <a:pt x="14" y="70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3" y="66"/>
                    <a:pt x="0" y="57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57"/>
                    <a:pt x="93" y="66"/>
                    <a:pt x="88" y="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80"/>
            <p:cNvSpPr>
              <a:spLocks/>
            </p:cNvSpPr>
            <p:nvPr/>
          </p:nvSpPr>
          <p:spPr bwMode="auto">
            <a:xfrm>
              <a:off x="5561013" y="4587875"/>
              <a:ext cx="247650" cy="123825"/>
            </a:xfrm>
            <a:custGeom>
              <a:avLst/>
              <a:gdLst>
                <a:gd name="T0" fmla="*/ 128 w 128"/>
                <a:gd name="T1" fmla="*/ 64 h 64"/>
                <a:gd name="T2" fmla="*/ 120 w 128"/>
                <a:gd name="T3" fmla="*/ 64 h 64"/>
                <a:gd name="T4" fmla="*/ 64 w 128"/>
                <a:gd name="T5" fmla="*/ 8 h 64"/>
                <a:gd name="T6" fmla="*/ 8 w 128"/>
                <a:gd name="T7" fmla="*/ 64 h 64"/>
                <a:gd name="T8" fmla="*/ 0 w 128"/>
                <a:gd name="T9" fmla="*/ 64 h 64"/>
                <a:gd name="T10" fmla="*/ 64 w 128"/>
                <a:gd name="T11" fmla="*/ 0 h 64"/>
                <a:gd name="T12" fmla="*/ 128 w 128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64">
                  <a:moveTo>
                    <a:pt x="128" y="64"/>
                  </a:moveTo>
                  <a:cubicBezTo>
                    <a:pt x="120" y="64"/>
                    <a:pt x="120" y="64"/>
                    <a:pt x="120" y="64"/>
                  </a:cubicBezTo>
                  <a:cubicBezTo>
                    <a:pt x="120" y="33"/>
                    <a:pt x="95" y="8"/>
                    <a:pt x="64" y="8"/>
                  </a:cubicBezTo>
                  <a:cubicBezTo>
                    <a:pt x="33" y="8"/>
                    <a:pt x="8" y="33"/>
                    <a:pt x="8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99" y="0"/>
                    <a:pt x="128" y="29"/>
                    <a:pt x="128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81"/>
            <p:cNvSpPr>
              <a:spLocks/>
            </p:cNvSpPr>
            <p:nvPr/>
          </p:nvSpPr>
          <p:spPr bwMode="auto">
            <a:xfrm>
              <a:off x="5453063" y="4556125"/>
              <a:ext cx="463550" cy="311150"/>
            </a:xfrm>
            <a:custGeom>
              <a:avLst/>
              <a:gdLst>
                <a:gd name="T0" fmla="*/ 232 w 240"/>
                <a:gd name="T1" fmla="*/ 160 h 160"/>
                <a:gd name="T2" fmla="*/ 204 w 240"/>
                <a:gd name="T3" fmla="*/ 160 h 160"/>
                <a:gd name="T4" fmla="*/ 204 w 240"/>
                <a:gd name="T5" fmla="*/ 152 h 160"/>
                <a:gd name="T6" fmla="*/ 232 w 240"/>
                <a:gd name="T7" fmla="*/ 152 h 160"/>
                <a:gd name="T8" fmla="*/ 232 w 240"/>
                <a:gd name="T9" fmla="*/ 8 h 160"/>
                <a:gd name="T10" fmla="*/ 8 w 240"/>
                <a:gd name="T11" fmla="*/ 8 h 160"/>
                <a:gd name="T12" fmla="*/ 8 w 240"/>
                <a:gd name="T13" fmla="*/ 152 h 160"/>
                <a:gd name="T14" fmla="*/ 60 w 240"/>
                <a:gd name="T15" fmla="*/ 152 h 160"/>
                <a:gd name="T16" fmla="*/ 60 w 240"/>
                <a:gd name="T17" fmla="*/ 160 h 160"/>
                <a:gd name="T18" fmla="*/ 8 w 240"/>
                <a:gd name="T19" fmla="*/ 160 h 160"/>
                <a:gd name="T20" fmla="*/ 0 w 240"/>
                <a:gd name="T21" fmla="*/ 152 h 160"/>
                <a:gd name="T22" fmla="*/ 0 w 240"/>
                <a:gd name="T23" fmla="*/ 8 h 160"/>
                <a:gd name="T24" fmla="*/ 8 w 240"/>
                <a:gd name="T25" fmla="*/ 0 h 160"/>
                <a:gd name="T26" fmla="*/ 232 w 240"/>
                <a:gd name="T27" fmla="*/ 0 h 160"/>
                <a:gd name="T28" fmla="*/ 240 w 240"/>
                <a:gd name="T29" fmla="*/ 8 h 160"/>
                <a:gd name="T30" fmla="*/ 240 w 240"/>
                <a:gd name="T31" fmla="*/ 152 h 160"/>
                <a:gd name="T32" fmla="*/ 232 w 240"/>
                <a:gd name="T33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60">
                  <a:moveTo>
                    <a:pt x="232" y="160"/>
                  </a:moveTo>
                  <a:cubicBezTo>
                    <a:pt x="204" y="160"/>
                    <a:pt x="204" y="160"/>
                    <a:pt x="204" y="160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32" y="152"/>
                    <a:pt x="232" y="152"/>
                    <a:pt x="232" y="152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0" y="160"/>
                    <a:pt x="60" y="160"/>
                    <a:pt x="60" y="160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4" y="160"/>
                    <a:pt x="0" y="156"/>
                    <a:pt x="0" y="15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36" y="0"/>
                    <a:pt x="240" y="4"/>
                    <a:pt x="240" y="8"/>
                  </a:cubicBezTo>
                  <a:cubicBezTo>
                    <a:pt x="240" y="152"/>
                    <a:pt x="240" y="152"/>
                    <a:pt x="240" y="152"/>
                  </a:cubicBezTo>
                  <a:cubicBezTo>
                    <a:pt x="240" y="156"/>
                    <a:pt x="236" y="160"/>
                    <a:pt x="232" y="1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Rectangle 82"/>
            <p:cNvSpPr>
              <a:spLocks noChangeArrowheads="1"/>
            </p:cNvSpPr>
            <p:nvPr/>
          </p:nvSpPr>
          <p:spPr bwMode="auto">
            <a:xfrm>
              <a:off x="5483225" y="4587875"/>
              <a:ext cx="15875" cy="2714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Rectangle 83"/>
            <p:cNvSpPr>
              <a:spLocks noChangeArrowheads="1"/>
            </p:cNvSpPr>
            <p:nvPr/>
          </p:nvSpPr>
          <p:spPr bwMode="auto">
            <a:xfrm>
              <a:off x="5870575" y="4564063"/>
              <a:ext cx="14288" cy="2714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49821" y="4042029"/>
            <a:ext cx="470886" cy="440791"/>
            <a:chOff x="8867775" y="4565650"/>
            <a:chExt cx="422276" cy="395288"/>
          </a:xfrm>
        </p:grpSpPr>
        <p:sp>
          <p:nvSpPr>
            <p:cNvPr id="31" name="Freeform 87"/>
            <p:cNvSpPr>
              <a:spLocks/>
            </p:cNvSpPr>
            <p:nvPr/>
          </p:nvSpPr>
          <p:spPr bwMode="auto">
            <a:xfrm>
              <a:off x="8959850" y="4721225"/>
              <a:ext cx="73025" cy="92075"/>
            </a:xfrm>
            <a:custGeom>
              <a:avLst/>
              <a:gdLst>
                <a:gd name="T0" fmla="*/ 32 w 32"/>
                <a:gd name="T1" fmla="*/ 24 h 40"/>
                <a:gd name="T2" fmla="*/ 16 w 32"/>
                <a:gd name="T3" fmla="*/ 40 h 40"/>
                <a:gd name="T4" fmla="*/ 0 w 32"/>
                <a:gd name="T5" fmla="*/ 24 h 40"/>
                <a:gd name="T6" fmla="*/ 0 w 32"/>
                <a:gd name="T7" fmla="*/ 16 h 40"/>
                <a:gd name="T8" fmla="*/ 16 w 32"/>
                <a:gd name="T9" fmla="*/ 0 h 40"/>
                <a:gd name="T10" fmla="*/ 32 w 32"/>
                <a:gd name="T11" fmla="*/ 16 h 40"/>
                <a:gd name="T12" fmla="*/ 32 w 32"/>
                <a:gd name="T1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0">
                  <a:moveTo>
                    <a:pt x="32" y="24"/>
                  </a:moveTo>
                  <a:cubicBezTo>
                    <a:pt x="32" y="33"/>
                    <a:pt x="25" y="40"/>
                    <a:pt x="16" y="40"/>
                  </a:cubicBezTo>
                  <a:cubicBezTo>
                    <a:pt x="7" y="40"/>
                    <a:pt x="0" y="33"/>
                    <a:pt x="0" y="2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24"/>
                  </a:lnTo>
                  <a:close/>
                </a:path>
              </a:pathLst>
            </a:custGeom>
            <a:noFill/>
            <a:ln w="1524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Line 88"/>
            <p:cNvSpPr>
              <a:spLocks noChangeShapeType="1"/>
            </p:cNvSpPr>
            <p:nvPr/>
          </p:nvSpPr>
          <p:spPr bwMode="auto">
            <a:xfrm flipH="1">
              <a:off x="9042400" y="4924425"/>
              <a:ext cx="73025" cy="0"/>
            </a:xfrm>
            <a:prstGeom prst="line">
              <a:avLst/>
            </a:prstGeom>
            <a:noFill/>
            <a:ln w="1524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89"/>
            <p:cNvSpPr>
              <a:spLocks/>
            </p:cNvSpPr>
            <p:nvPr/>
          </p:nvSpPr>
          <p:spPr bwMode="auto">
            <a:xfrm>
              <a:off x="8867775" y="4924425"/>
              <a:ext cx="422275" cy="36513"/>
            </a:xfrm>
            <a:custGeom>
              <a:avLst/>
              <a:gdLst>
                <a:gd name="T0" fmla="*/ 68 w 184"/>
                <a:gd name="T1" fmla="*/ 0 h 16"/>
                <a:gd name="T2" fmla="*/ 0 w 184"/>
                <a:gd name="T3" fmla="*/ 0 h 16"/>
                <a:gd name="T4" fmla="*/ 0 w 184"/>
                <a:gd name="T5" fmla="*/ 4 h 16"/>
                <a:gd name="T6" fmla="*/ 12 w 184"/>
                <a:gd name="T7" fmla="*/ 16 h 16"/>
                <a:gd name="T8" fmla="*/ 172 w 184"/>
                <a:gd name="T9" fmla="*/ 16 h 16"/>
                <a:gd name="T10" fmla="*/ 184 w 184"/>
                <a:gd name="T11" fmla="*/ 4 h 16"/>
                <a:gd name="T12" fmla="*/ 184 w 184"/>
                <a:gd name="T13" fmla="*/ 0 h 16"/>
                <a:gd name="T14" fmla="*/ 116 w 184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6">
                  <a:moveTo>
                    <a:pt x="6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1"/>
                    <a:pt x="5" y="16"/>
                    <a:pt x="12" y="16"/>
                  </a:cubicBezTo>
                  <a:cubicBezTo>
                    <a:pt x="172" y="16"/>
                    <a:pt x="172" y="16"/>
                    <a:pt x="172" y="16"/>
                  </a:cubicBezTo>
                  <a:cubicBezTo>
                    <a:pt x="179" y="16"/>
                    <a:pt x="184" y="11"/>
                    <a:pt x="184" y="4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16" y="0"/>
                    <a:pt x="116" y="0"/>
                    <a:pt x="116" y="0"/>
                  </a:cubicBezTo>
                </a:path>
              </a:pathLst>
            </a:custGeom>
            <a:noFill/>
            <a:ln w="1524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90"/>
            <p:cNvSpPr>
              <a:spLocks/>
            </p:cNvSpPr>
            <p:nvPr/>
          </p:nvSpPr>
          <p:spPr bwMode="auto">
            <a:xfrm>
              <a:off x="8885238" y="4648200"/>
              <a:ext cx="184150" cy="276225"/>
            </a:xfrm>
            <a:custGeom>
              <a:avLst/>
              <a:gdLst>
                <a:gd name="T0" fmla="*/ 80 w 80"/>
                <a:gd name="T1" fmla="*/ 0 h 120"/>
                <a:gd name="T2" fmla="*/ 12 w 80"/>
                <a:gd name="T3" fmla="*/ 0 h 120"/>
                <a:gd name="T4" fmla="*/ 0 w 80"/>
                <a:gd name="T5" fmla="*/ 12 h 120"/>
                <a:gd name="T6" fmla="*/ 0 w 80"/>
                <a:gd name="T7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20">
                  <a:moveTo>
                    <a:pt x="8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20"/>
                    <a:pt x="0" y="120"/>
                    <a:pt x="0" y="120"/>
                  </a:cubicBezTo>
                </a:path>
              </a:pathLst>
            </a:custGeom>
            <a:noFill/>
            <a:ln w="1524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Line 91"/>
            <p:cNvSpPr>
              <a:spLocks noChangeShapeType="1"/>
            </p:cNvSpPr>
            <p:nvPr/>
          </p:nvSpPr>
          <p:spPr bwMode="auto">
            <a:xfrm flipV="1">
              <a:off x="9272588" y="4713288"/>
              <a:ext cx="0" cy="211138"/>
            </a:xfrm>
            <a:prstGeom prst="line">
              <a:avLst/>
            </a:prstGeom>
            <a:noFill/>
            <a:ln w="1524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Line 92"/>
            <p:cNvSpPr>
              <a:spLocks noChangeShapeType="1"/>
            </p:cNvSpPr>
            <p:nvPr/>
          </p:nvSpPr>
          <p:spPr bwMode="auto">
            <a:xfrm>
              <a:off x="8885238" y="4684713"/>
              <a:ext cx="184150" cy="0"/>
            </a:xfrm>
            <a:prstGeom prst="line">
              <a:avLst/>
            </a:prstGeom>
            <a:noFill/>
            <a:ln w="1524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93"/>
            <p:cNvSpPr>
              <a:spLocks/>
            </p:cNvSpPr>
            <p:nvPr/>
          </p:nvSpPr>
          <p:spPr bwMode="auto">
            <a:xfrm>
              <a:off x="9059863" y="4565650"/>
              <a:ext cx="230188" cy="211138"/>
            </a:xfrm>
            <a:custGeom>
              <a:avLst/>
              <a:gdLst>
                <a:gd name="T0" fmla="*/ 100 w 100"/>
                <a:gd name="T1" fmla="*/ 8 h 92"/>
                <a:gd name="T2" fmla="*/ 92 w 100"/>
                <a:gd name="T3" fmla="*/ 0 h 92"/>
                <a:gd name="T4" fmla="*/ 8 w 100"/>
                <a:gd name="T5" fmla="*/ 0 h 92"/>
                <a:gd name="T6" fmla="*/ 0 w 100"/>
                <a:gd name="T7" fmla="*/ 8 h 92"/>
                <a:gd name="T8" fmla="*/ 0 w 100"/>
                <a:gd name="T9" fmla="*/ 60 h 92"/>
                <a:gd name="T10" fmla="*/ 8 w 100"/>
                <a:gd name="T11" fmla="*/ 68 h 92"/>
                <a:gd name="T12" fmla="*/ 20 w 100"/>
                <a:gd name="T13" fmla="*/ 68 h 92"/>
                <a:gd name="T14" fmla="*/ 20 w 100"/>
                <a:gd name="T15" fmla="*/ 92 h 92"/>
                <a:gd name="T16" fmla="*/ 24 w 100"/>
                <a:gd name="T17" fmla="*/ 92 h 92"/>
                <a:gd name="T18" fmla="*/ 44 w 100"/>
                <a:gd name="T19" fmla="*/ 68 h 92"/>
                <a:gd name="T20" fmla="*/ 92 w 100"/>
                <a:gd name="T21" fmla="*/ 68 h 92"/>
                <a:gd name="T22" fmla="*/ 100 w 100"/>
                <a:gd name="T23" fmla="*/ 60 h 92"/>
                <a:gd name="T24" fmla="*/ 100 w 100"/>
                <a:gd name="T25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92">
                  <a:moveTo>
                    <a:pt x="100" y="8"/>
                  </a:moveTo>
                  <a:cubicBezTo>
                    <a:pt x="100" y="4"/>
                    <a:pt x="96" y="0"/>
                    <a:pt x="9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4" y="68"/>
                    <a:pt x="8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6" y="68"/>
                    <a:pt x="100" y="64"/>
                    <a:pt x="100" y="60"/>
                  </a:cubicBezTo>
                  <a:lnTo>
                    <a:pt x="100" y="8"/>
                  </a:lnTo>
                  <a:close/>
                </a:path>
              </a:pathLst>
            </a:custGeom>
            <a:noFill/>
            <a:ln w="1524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Line 94"/>
            <p:cNvSpPr>
              <a:spLocks noChangeShapeType="1"/>
            </p:cNvSpPr>
            <p:nvPr/>
          </p:nvSpPr>
          <p:spPr bwMode="auto">
            <a:xfrm>
              <a:off x="9161463" y="4621213"/>
              <a:ext cx="82550" cy="0"/>
            </a:xfrm>
            <a:prstGeom prst="line">
              <a:avLst/>
            </a:prstGeom>
            <a:noFill/>
            <a:ln w="1524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Line 95"/>
            <p:cNvSpPr>
              <a:spLocks noChangeShapeType="1"/>
            </p:cNvSpPr>
            <p:nvPr/>
          </p:nvSpPr>
          <p:spPr bwMode="auto">
            <a:xfrm>
              <a:off x="9105900" y="4621213"/>
              <a:ext cx="38100" cy="0"/>
            </a:xfrm>
            <a:prstGeom prst="line">
              <a:avLst/>
            </a:prstGeom>
            <a:noFill/>
            <a:ln w="1524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Line 96"/>
            <p:cNvSpPr>
              <a:spLocks noChangeShapeType="1"/>
            </p:cNvSpPr>
            <p:nvPr/>
          </p:nvSpPr>
          <p:spPr bwMode="auto">
            <a:xfrm>
              <a:off x="9105900" y="4667250"/>
              <a:ext cx="74613" cy="0"/>
            </a:xfrm>
            <a:prstGeom prst="line">
              <a:avLst/>
            </a:prstGeom>
            <a:noFill/>
            <a:ln w="1524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Line 97"/>
            <p:cNvSpPr>
              <a:spLocks noChangeShapeType="1"/>
            </p:cNvSpPr>
            <p:nvPr/>
          </p:nvSpPr>
          <p:spPr bwMode="auto">
            <a:xfrm>
              <a:off x="9197975" y="4667250"/>
              <a:ext cx="19050" cy="0"/>
            </a:xfrm>
            <a:prstGeom prst="line">
              <a:avLst/>
            </a:prstGeom>
            <a:noFill/>
            <a:ln w="1524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98"/>
            <p:cNvSpPr>
              <a:spLocks/>
            </p:cNvSpPr>
            <p:nvPr/>
          </p:nvSpPr>
          <p:spPr bwMode="auto">
            <a:xfrm>
              <a:off x="8923338" y="4851400"/>
              <a:ext cx="146050" cy="73025"/>
            </a:xfrm>
            <a:custGeom>
              <a:avLst/>
              <a:gdLst>
                <a:gd name="T0" fmla="*/ 0 w 64"/>
                <a:gd name="T1" fmla="*/ 32 h 32"/>
                <a:gd name="T2" fmla="*/ 0 w 64"/>
                <a:gd name="T3" fmla="*/ 12 h 32"/>
                <a:gd name="T4" fmla="*/ 12 w 64"/>
                <a:gd name="T5" fmla="*/ 0 h 32"/>
                <a:gd name="T6" fmla="*/ 52 w 64"/>
                <a:gd name="T7" fmla="*/ 0 h 32"/>
                <a:gd name="T8" fmla="*/ 64 w 64"/>
                <a:gd name="T9" fmla="*/ 12 h 32"/>
                <a:gd name="T10" fmla="*/ 64 w 64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32">
                  <a:moveTo>
                    <a:pt x="0" y="3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9" y="0"/>
                    <a:pt x="64" y="5"/>
                    <a:pt x="64" y="12"/>
                  </a:cubicBezTo>
                  <a:cubicBezTo>
                    <a:pt x="64" y="32"/>
                    <a:pt x="64" y="32"/>
                    <a:pt x="64" y="32"/>
                  </a:cubicBezTo>
                </a:path>
              </a:pathLst>
            </a:custGeom>
            <a:noFill/>
            <a:ln w="1524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4326" y="0"/>
            <a:ext cx="5227674" cy="6858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48899" y="5407353"/>
            <a:ext cx="6976852" cy="777875"/>
            <a:chOff x="648899" y="5407353"/>
            <a:chExt cx="6976852" cy="777875"/>
          </a:xfrm>
        </p:grpSpPr>
        <p:sp>
          <p:nvSpPr>
            <p:cNvPr id="117" name="Rectangle 116"/>
            <p:cNvSpPr/>
            <p:nvPr/>
          </p:nvSpPr>
          <p:spPr>
            <a:xfrm>
              <a:off x="648899" y="5407353"/>
              <a:ext cx="6976852" cy="7778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88900" dist="63500" dir="5400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8" name="Straight Connector 117"/>
            <p:cNvCxnSpPr/>
            <p:nvPr/>
          </p:nvCxnSpPr>
          <p:spPr>
            <a:xfrm>
              <a:off x="1812790" y="5543725"/>
              <a:ext cx="0" cy="453342"/>
            </a:xfrm>
            <a:prstGeom prst="line">
              <a:avLst/>
            </a:prstGeom>
            <a:ln>
              <a:solidFill>
                <a:srgbClr val="BCBC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2979960" y="5543725"/>
              <a:ext cx="0" cy="453342"/>
            </a:xfrm>
            <a:prstGeom prst="line">
              <a:avLst/>
            </a:prstGeom>
            <a:ln>
              <a:solidFill>
                <a:srgbClr val="BCBC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4135685" y="5543725"/>
              <a:ext cx="0" cy="453342"/>
            </a:xfrm>
            <a:prstGeom prst="line">
              <a:avLst/>
            </a:prstGeom>
            <a:ln>
              <a:solidFill>
                <a:srgbClr val="BCBC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5302855" y="5543725"/>
              <a:ext cx="0" cy="453342"/>
            </a:xfrm>
            <a:prstGeom prst="line">
              <a:avLst/>
            </a:prstGeom>
            <a:ln>
              <a:solidFill>
                <a:srgbClr val="BCBC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6458581" y="5562070"/>
              <a:ext cx="0" cy="453342"/>
            </a:xfrm>
            <a:prstGeom prst="line">
              <a:avLst/>
            </a:prstGeom>
            <a:ln>
              <a:solidFill>
                <a:srgbClr val="BCBC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BD3424CE-B54A-4637-AB17-71363C9DC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300" y="5610374"/>
              <a:ext cx="786707" cy="356734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1E03516D-B811-4378-9A86-9F6DEAA1B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314" b="18215"/>
            <a:stretch/>
          </p:blipFill>
          <p:spPr>
            <a:xfrm>
              <a:off x="1925246" y="5637761"/>
              <a:ext cx="951504" cy="301960"/>
            </a:xfrm>
            <a:prstGeom prst="rect">
              <a:avLst/>
            </a:prstGeom>
          </p:spPr>
        </p:pic>
        <p:pic>
          <p:nvPicPr>
            <p:cNvPr id="125" name="Picture 2" descr="Microsoft, azure, logo Free Icon - Icon-Icons.com">
              <a:extLst>
                <a:ext uri="{FF2B5EF4-FFF2-40B4-BE49-F238E27FC236}">
                  <a16:creationId xmlns:a16="http://schemas.microsoft.com/office/drawing/2014/main" id="{E08025C8-0B11-4AFB-B341-958B51CDF3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36" b="13862"/>
            <a:stretch/>
          </p:blipFill>
          <p:spPr bwMode="auto">
            <a:xfrm>
              <a:off x="3097158" y="5634850"/>
              <a:ext cx="873112" cy="307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1F220410-9450-41F1-BC6A-3E9B20026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5390" y="5618026"/>
              <a:ext cx="341431" cy="341431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ADB3F154-6910-42E7-BE20-B287B8724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22676" y="5655885"/>
              <a:ext cx="803318" cy="265713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E1A179EC-7A22-43BF-8EAF-D2E979069F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6030" t="12696" r="12639" b="14258"/>
            <a:stretch/>
          </p:blipFill>
          <p:spPr>
            <a:xfrm>
              <a:off x="6699519" y="5625037"/>
              <a:ext cx="608040" cy="327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7915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API Management Practice Overview</a:t>
            </a:r>
            <a:endParaRPr lang="en-IN" strike="sngStrike" dirty="0">
              <a:solidFill>
                <a:schemeClr val="accent1"/>
              </a:solidFill>
            </a:endParaRPr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>
            <a:off x="3634380" y="1891748"/>
            <a:ext cx="145169" cy="163955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891963" y="1891748"/>
            <a:ext cx="2995937" cy="646331"/>
          </a:xfrm>
        </p:spPr>
        <p:txBody>
          <a:bodyPr wrap="square" lIns="0" tIns="0" rIns="0" bIns="0">
            <a:spAutoFit/>
          </a:bodyPr>
          <a:lstStyle>
            <a:lvl1pPr>
              <a:defRPr sz="160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sz="1050" dirty="0">
                <a:latin typeface="Segoe UI" panose="020B0502040204020203" pitchFamily="34" charset="0"/>
              </a:rPr>
              <a:t>API Platform Assessment and Future Roadmap structuring for a retailer.  Assessment performed to migrate from Apigee OPDK to Apigee X or Apigee Hybrid with envoy adapter.</a:t>
            </a:r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>
            <a:off x="7526195" y="1891748"/>
            <a:ext cx="145169" cy="163955"/>
          </a:xfrm>
          <a:custGeom>
            <a:avLst/>
            <a:gdLst>
              <a:gd name="T0" fmla="*/ 0 w 85"/>
              <a:gd name="T1" fmla="*/ 0 h 96"/>
              <a:gd name="T2" fmla="*/ 85 w 85"/>
              <a:gd name="T3" fmla="*/ 0 h 96"/>
              <a:gd name="T4" fmla="*/ 85 w 85"/>
              <a:gd name="T5" fmla="*/ 96 h 96"/>
              <a:gd name="T6" fmla="*/ 0 w 85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" h="96">
                <a:moveTo>
                  <a:pt x="0" y="0"/>
                </a:moveTo>
                <a:lnTo>
                  <a:pt x="85" y="0"/>
                </a:lnTo>
                <a:lnTo>
                  <a:pt x="85" y="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" name="Text Placeholder 18"/>
          <p:cNvSpPr txBox="1">
            <a:spLocks/>
          </p:cNvSpPr>
          <p:nvPr/>
        </p:nvSpPr>
        <p:spPr>
          <a:xfrm>
            <a:off x="7783778" y="1891748"/>
            <a:ext cx="2995937" cy="484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600" kern="120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050" dirty="0">
                <a:latin typeface="Segoe UI" panose="020B0502040204020203" pitchFamily="34" charset="0"/>
              </a:rPr>
              <a:t>API Product Selection, API C4E Setup and Cloud based API Management Solution implementation for a Lifesciences Customer.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7526195" y="2926799"/>
            <a:ext cx="3253520" cy="484748"/>
            <a:chOff x="7748110" y="2909026"/>
            <a:chExt cx="3253520" cy="484748"/>
          </a:xfrm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7748110" y="2915837"/>
              <a:ext cx="145169" cy="163955"/>
            </a:xfrm>
            <a:custGeom>
              <a:avLst/>
              <a:gdLst>
                <a:gd name="T0" fmla="*/ 0 w 85"/>
                <a:gd name="T1" fmla="*/ 0 h 96"/>
                <a:gd name="T2" fmla="*/ 85 w 85"/>
                <a:gd name="T3" fmla="*/ 0 h 96"/>
                <a:gd name="T4" fmla="*/ 85 w 85"/>
                <a:gd name="T5" fmla="*/ 96 h 96"/>
                <a:gd name="T6" fmla="*/ 0 w 85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96">
                  <a:moveTo>
                    <a:pt x="0" y="0"/>
                  </a:moveTo>
                  <a:lnTo>
                    <a:pt x="85" y="0"/>
                  </a:lnTo>
                  <a:lnTo>
                    <a:pt x="85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Text Placeholder 18"/>
            <p:cNvSpPr txBox="1">
              <a:spLocks/>
            </p:cNvSpPr>
            <p:nvPr/>
          </p:nvSpPr>
          <p:spPr>
            <a:xfrm>
              <a:off x="8005693" y="2909026"/>
              <a:ext cx="2995937" cy="48474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IN" sz="1600" kern="120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050" dirty="0">
                  <a:latin typeface="Segoe UI" panose="020B0502040204020203" pitchFamily="34" charset="0"/>
                </a:rPr>
                <a:t>Migration of 146 APIs from </a:t>
              </a:r>
              <a:r>
                <a:rPr lang="en-US" sz="1050" dirty="0" err="1">
                  <a:latin typeface="Segoe UI" panose="020B0502040204020203" pitchFamily="34" charset="0"/>
                </a:rPr>
                <a:t>Apigee</a:t>
              </a:r>
              <a:r>
                <a:rPr lang="en-US" sz="1050" dirty="0">
                  <a:latin typeface="Segoe UI" panose="020B0502040204020203" pitchFamily="34" charset="0"/>
                </a:rPr>
                <a:t> Edge to </a:t>
              </a:r>
              <a:r>
                <a:rPr lang="en-US" sz="1050" dirty="0" err="1">
                  <a:latin typeface="Segoe UI" panose="020B0502040204020203" pitchFamily="34" charset="0"/>
                </a:rPr>
                <a:t>Apigee</a:t>
              </a:r>
              <a:r>
                <a:rPr lang="en-US" sz="1050" dirty="0">
                  <a:latin typeface="Segoe UI" panose="020B0502040204020203" pitchFamily="34" charset="0"/>
                </a:rPr>
                <a:t> X for a retail customer, with zero down-time customer switchover.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634380" y="2926799"/>
            <a:ext cx="3187444" cy="484748"/>
            <a:chOff x="3692748" y="2860810"/>
            <a:chExt cx="3187444" cy="484748"/>
          </a:xfrm>
        </p:grpSpPr>
        <p:sp>
          <p:nvSpPr>
            <p:cNvPr id="28" name="Freeform 5"/>
            <p:cNvSpPr>
              <a:spLocks/>
            </p:cNvSpPr>
            <p:nvPr/>
          </p:nvSpPr>
          <p:spPr bwMode="auto">
            <a:xfrm>
              <a:off x="3692748" y="2867621"/>
              <a:ext cx="145169" cy="163955"/>
            </a:xfrm>
            <a:custGeom>
              <a:avLst/>
              <a:gdLst>
                <a:gd name="T0" fmla="*/ 0 w 85"/>
                <a:gd name="T1" fmla="*/ 0 h 96"/>
                <a:gd name="T2" fmla="*/ 85 w 85"/>
                <a:gd name="T3" fmla="*/ 0 h 96"/>
                <a:gd name="T4" fmla="*/ 85 w 85"/>
                <a:gd name="T5" fmla="*/ 96 h 96"/>
                <a:gd name="T6" fmla="*/ 0 w 85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96">
                  <a:moveTo>
                    <a:pt x="0" y="0"/>
                  </a:moveTo>
                  <a:lnTo>
                    <a:pt x="85" y="0"/>
                  </a:lnTo>
                  <a:lnTo>
                    <a:pt x="85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Text Placeholder 18"/>
            <p:cNvSpPr txBox="1">
              <a:spLocks/>
            </p:cNvSpPr>
            <p:nvPr/>
          </p:nvSpPr>
          <p:spPr>
            <a:xfrm>
              <a:off x="3950331" y="2860810"/>
              <a:ext cx="2929861" cy="48474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IN" sz="1600" kern="120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050" dirty="0">
                  <a:latin typeface="Segoe UI" panose="020B0502040204020203" pitchFamily="34" charset="0"/>
                </a:rPr>
                <a:t>Installation of 13-node cluster for API Platform across 2 datacenter for a learning management client.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634380" y="3800266"/>
            <a:ext cx="3253520" cy="323165"/>
            <a:chOff x="7526195" y="4483852"/>
            <a:chExt cx="3253520" cy="323165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>
              <a:off x="7526195" y="4490663"/>
              <a:ext cx="145169" cy="163955"/>
            </a:xfrm>
            <a:custGeom>
              <a:avLst/>
              <a:gdLst>
                <a:gd name="T0" fmla="*/ 0 w 85"/>
                <a:gd name="T1" fmla="*/ 0 h 96"/>
                <a:gd name="T2" fmla="*/ 85 w 85"/>
                <a:gd name="T3" fmla="*/ 0 h 96"/>
                <a:gd name="T4" fmla="*/ 85 w 85"/>
                <a:gd name="T5" fmla="*/ 96 h 96"/>
                <a:gd name="T6" fmla="*/ 0 w 85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96">
                  <a:moveTo>
                    <a:pt x="0" y="0"/>
                  </a:moveTo>
                  <a:lnTo>
                    <a:pt x="85" y="0"/>
                  </a:lnTo>
                  <a:lnTo>
                    <a:pt x="85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Text Placeholder 18"/>
            <p:cNvSpPr txBox="1">
              <a:spLocks/>
            </p:cNvSpPr>
            <p:nvPr/>
          </p:nvSpPr>
          <p:spPr>
            <a:xfrm>
              <a:off x="7783778" y="4483852"/>
              <a:ext cx="2995937" cy="3231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IN" sz="1600" kern="120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050" dirty="0">
                  <a:latin typeface="Segoe UI" panose="020B0502040204020203" pitchFamily="34" charset="0"/>
                </a:rPr>
                <a:t>API Gateway implementation on AWS for Unified Loyalty Platform for a large retailer.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526195" y="3800266"/>
            <a:ext cx="3253520" cy="323165"/>
            <a:chOff x="11359642" y="4483852"/>
            <a:chExt cx="3253520" cy="323165"/>
          </a:xfrm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11359642" y="4490663"/>
              <a:ext cx="145169" cy="163955"/>
            </a:xfrm>
            <a:custGeom>
              <a:avLst/>
              <a:gdLst>
                <a:gd name="T0" fmla="*/ 0 w 85"/>
                <a:gd name="T1" fmla="*/ 0 h 96"/>
                <a:gd name="T2" fmla="*/ 85 w 85"/>
                <a:gd name="T3" fmla="*/ 0 h 96"/>
                <a:gd name="T4" fmla="*/ 85 w 85"/>
                <a:gd name="T5" fmla="*/ 96 h 96"/>
                <a:gd name="T6" fmla="*/ 0 w 85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96">
                  <a:moveTo>
                    <a:pt x="0" y="0"/>
                  </a:moveTo>
                  <a:lnTo>
                    <a:pt x="85" y="0"/>
                  </a:lnTo>
                  <a:lnTo>
                    <a:pt x="85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Text Placeholder 18"/>
            <p:cNvSpPr txBox="1">
              <a:spLocks/>
            </p:cNvSpPr>
            <p:nvPr/>
          </p:nvSpPr>
          <p:spPr>
            <a:xfrm>
              <a:off x="11617225" y="4483852"/>
              <a:ext cx="2995937" cy="3231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IN" sz="1600" kern="120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050" dirty="0">
                  <a:latin typeface="Segoe UI" panose="020B0502040204020203" pitchFamily="34" charset="0"/>
                </a:rPr>
                <a:t>Implementation of API Management solution for a datacenter technology provider in </a:t>
              </a:r>
              <a:r>
                <a:rPr lang="en-US" sz="1050" dirty="0" err="1">
                  <a:latin typeface="Segoe UI" panose="020B0502040204020203" pitchFamily="34" charset="0"/>
                </a:rPr>
                <a:t>Apigee</a:t>
              </a:r>
              <a:r>
                <a:rPr lang="en-US" sz="1050" dirty="0">
                  <a:latin typeface="Segoe UI" panose="020B0502040204020203" pitchFamily="34" charset="0"/>
                </a:rPr>
                <a:t> X .</a:t>
              </a:r>
            </a:p>
          </p:txBody>
        </p:sp>
      </p:grpSp>
      <p:sp>
        <p:nvSpPr>
          <p:cNvPr id="35" name="Text Placeholder 8"/>
          <p:cNvSpPr txBox="1">
            <a:spLocks/>
          </p:cNvSpPr>
          <p:nvPr/>
        </p:nvSpPr>
        <p:spPr>
          <a:xfrm>
            <a:off x="3561932" y="1402322"/>
            <a:ext cx="3004605" cy="1938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Our Implementations across verticals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4A9695-8318-4941-B2AF-B2B9C47B76FA}"/>
              </a:ext>
            </a:extLst>
          </p:cNvPr>
          <p:cNvCxnSpPr/>
          <p:nvPr/>
        </p:nvCxnSpPr>
        <p:spPr>
          <a:xfrm>
            <a:off x="3501957" y="4654348"/>
            <a:ext cx="76459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1376818"/>
            <a:ext cx="3191914" cy="43366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4" name="Group 53"/>
          <p:cNvGrpSpPr/>
          <p:nvPr/>
        </p:nvGrpSpPr>
        <p:grpSpPr>
          <a:xfrm>
            <a:off x="331406" y="2367971"/>
            <a:ext cx="2529102" cy="2354374"/>
            <a:chOff x="331406" y="2465279"/>
            <a:chExt cx="2529102" cy="2354374"/>
          </a:xfrm>
        </p:grpSpPr>
        <p:cxnSp>
          <p:nvCxnSpPr>
            <p:cNvPr id="38" name="Straight Connector 37"/>
            <p:cNvCxnSpPr>
              <a:cxnSpLocks/>
            </p:cNvCxnSpPr>
            <p:nvPr/>
          </p:nvCxnSpPr>
          <p:spPr>
            <a:xfrm>
              <a:off x="1076301" y="3220523"/>
              <a:ext cx="103931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92E6A7-4D41-41EC-8B85-4804EAD693EB}"/>
                </a:ext>
              </a:extLst>
            </p:cNvPr>
            <p:cNvSpPr txBox="1"/>
            <p:nvPr/>
          </p:nvSpPr>
          <p:spPr>
            <a:xfrm>
              <a:off x="403753" y="2465279"/>
              <a:ext cx="238440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iMAX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– In-house developed Migration Tool for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Apigee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X and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Apigee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Hybrid </a:t>
              </a:r>
            </a:p>
          </p:txBody>
        </p:sp>
        <p:cxnSp>
          <p:nvCxnSpPr>
            <p:cNvPr id="40" name="Straight Connector 39"/>
            <p:cNvCxnSpPr>
              <a:cxnSpLocks/>
            </p:cNvCxnSpPr>
            <p:nvPr/>
          </p:nvCxnSpPr>
          <p:spPr>
            <a:xfrm>
              <a:off x="1076301" y="4241411"/>
              <a:ext cx="103931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92E6A7-4D41-41EC-8B85-4804EAD693EB}"/>
                </a:ext>
              </a:extLst>
            </p:cNvPr>
            <p:cNvSpPr txBox="1"/>
            <p:nvPr/>
          </p:nvSpPr>
          <p:spPr>
            <a:xfrm>
              <a:off x="331406" y="3457801"/>
              <a:ext cx="252910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Frameworks,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PoVs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and Accelerators to facilitate API Management Project implementation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92E6A7-4D41-41EC-8B85-4804EAD693EB}"/>
                </a:ext>
              </a:extLst>
            </p:cNvPr>
            <p:cNvSpPr txBox="1"/>
            <p:nvPr/>
          </p:nvSpPr>
          <p:spPr>
            <a:xfrm>
              <a:off x="540536" y="4450321"/>
              <a:ext cx="211084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Dedicated Center for Excellence 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3629025" y="4975183"/>
            <a:ext cx="7558523" cy="758933"/>
            <a:chOff x="3629025" y="4899767"/>
            <a:chExt cx="7558523" cy="758933"/>
          </a:xfrm>
        </p:grpSpPr>
        <p:grpSp>
          <p:nvGrpSpPr>
            <p:cNvPr id="90" name="Group 89"/>
            <p:cNvGrpSpPr/>
            <p:nvPr/>
          </p:nvGrpSpPr>
          <p:grpSpPr>
            <a:xfrm>
              <a:off x="3629025" y="4899767"/>
              <a:ext cx="2043824" cy="754053"/>
              <a:chOff x="3629025" y="5023394"/>
              <a:chExt cx="2043824" cy="754053"/>
            </a:xfrm>
          </p:grpSpPr>
          <p:sp>
            <p:nvSpPr>
              <p:cNvPr id="49" name="Text Placeholder 18"/>
              <p:cNvSpPr txBox="1">
                <a:spLocks/>
              </p:cNvSpPr>
              <p:nvPr/>
            </p:nvSpPr>
            <p:spPr>
              <a:xfrm>
                <a:off x="4551744" y="5023394"/>
                <a:ext cx="1121105" cy="754053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IN" sz="1600" kern="120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Segoe UI Semibold" panose="020B0702040204020203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50" kern="1200">
                    <a:solidFill>
                      <a:srgbClr val="1D1D1B"/>
                    </a:solidFill>
                    <a:latin typeface="Segoe UI Semibold" panose="020B0702040204020203" pitchFamily="34" charset="0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50" kern="1200">
                    <a:solidFill>
                      <a:srgbClr val="1D1D1B"/>
                    </a:solidFill>
                    <a:latin typeface="Segoe UI Semibold" panose="020B0702040204020203" pitchFamily="34" charset="0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50" kern="1200">
                    <a:solidFill>
                      <a:srgbClr val="1D1D1B"/>
                    </a:solidFill>
                    <a:latin typeface="Segoe UI Semibold" panose="020B0702040204020203" pitchFamily="34" charset="0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50" kern="1200">
                    <a:solidFill>
                      <a:srgbClr val="1D1D1B"/>
                    </a:solidFill>
                    <a:latin typeface="Segoe UI Semibold" panose="020B07020402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800" b="1" dirty="0">
                    <a:solidFill>
                      <a:schemeClr val="accent2"/>
                    </a:solidFill>
                    <a:latin typeface="Segoe UI" panose="020B0502040204020203" pitchFamily="34" charset="0"/>
                  </a:rPr>
                  <a:t>20+</a:t>
                </a:r>
                <a:br>
                  <a:rPr lang="en-US" sz="1050" dirty="0">
                    <a:latin typeface="Segoe UI" panose="020B0502040204020203" pitchFamily="34" charset="0"/>
                  </a:rPr>
                </a:br>
                <a:r>
                  <a:rPr lang="en-US" sz="1050" dirty="0">
                    <a:latin typeface="Segoe UI" panose="020B0502040204020203" pitchFamily="34" charset="0"/>
                  </a:rPr>
                  <a:t>API Management</a:t>
                </a:r>
                <a:br>
                  <a:rPr lang="en-US" sz="1050" dirty="0">
                    <a:latin typeface="Segoe UI" panose="020B0502040204020203" pitchFamily="34" charset="0"/>
                  </a:rPr>
                </a:br>
                <a:r>
                  <a:rPr lang="en-US" sz="1050" dirty="0">
                    <a:latin typeface="Segoe UI" panose="020B0502040204020203" pitchFamily="34" charset="0"/>
                  </a:rPr>
                  <a:t>Professionals</a:t>
                </a: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3629025" y="5194839"/>
                <a:ext cx="771526" cy="411163"/>
                <a:chOff x="3629025" y="5153025"/>
                <a:chExt cx="771526" cy="411163"/>
              </a:xfrm>
            </p:grpSpPr>
            <p:sp>
              <p:nvSpPr>
                <p:cNvPr id="70" name="Freeform 5"/>
                <p:cNvSpPr>
                  <a:spLocks/>
                </p:cNvSpPr>
                <p:nvPr/>
              </p:nvSpPr>
              <p:spPr bwMode="auto">
                <a:xfrm>
                  <a:off x="4132263" y="5354638"/>
                  <a:ext cx="146050" cy="209550"/>
                </a:xfrm>
                <a:custGeom>
                  <a:avLst/>
                  <a:gdLst>
                    <a:gd name="T0" fmla="*/ 64 w 68"/>
                    <a:gd name="T1" fmla="*/ 96 h 96"/>
                    <a:gd name="T2" fmla="*/ 60 w 68"/>
                    <a:gd name="T3" fmla="*/ 92 h 96"/>
                    <a:gd name="T4" fmla="*/ 60 w 68"/>
                    <a:gd name="T5" fmla="*/ 43 h 96"/>
                    <a:gd name="T6" fmla="*/ 25 w 68"/>
                    <a:gd name="T7" fmla="*/ 8 h 96"/>
                    <a:gd name="T8" fmla="*/ 4 w 68"/>
                    <a:gd name="T9" fmla="*/ 8 h 96"/>
                    <a:gd name="T10" fmla="*/ 0 w 68"/>
                    <a:gd name="T11" fmla="*/ 4 h 96"/>
                    <a:gd name="T12" fmla="*/ 4 w 68"/>
                    <a:gd name="T13" fmla="*/ 0 h 96"/>
                    <a:gd name="T14" fmla="*/ 25 w 68"/>
                    <a:gd name="T15" fmla="*/ 0 h 96"/>
                    <a:gd name="T16" fmla="*/ 68 w 68"/>
                    <a:gd name="T17" fmla="*/ 43 h 96"/>
                    <a:gd name="T18" fmla="*/ 68 w 68"/>
                    <a:gd name="T19" fmla="*/ 92 h 96"/>
                    <a:gd name="T20" fmla="*/ 64 w 68"/>
                    <a:gd name="T2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96">
                      <a:moveTo>
                        <a:pt x="64" y="96"/>
                      </a:moveTo>
                      <a:cubicBezTo>
                        <a:pt x="62" y="96"/>
                        <a:pt x="60" y="94"/>
                        <a:pt x="60" y="92"/>
                      </a:cubicBezTo>
                      <a:cubicBezTo>
                        <a:pt x="60" y="43"/>
                        <a:pt x="60" y="43"/>
                        <a:pt x="60" y="43"/>
                      </a:cubicBezTo>
                      <a:cubicBezTo>
                        <a:pt x="60" y="24"/>
                        <a:pt x="44" y="8"/>
                        <a:pt x="25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2" y="8"/>
                        <a:pt x="0" y="6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48" y="0"/>
                        <a:pt x="68" y="19"/>
                        <a:pt x="68" y="43"/>
                      </a:cubicBezTo>
                      <a:cubicBezTo>
                        <a:pt x="68" y="92"/>
                        <a:pt x="68" y="92"/>
                        <a:pt x="68" y="92"/>
                      </a:cubicBezTo>
                      <a:cubicBezTo>
                        <a:pt x="68" y="94"/>
                        <a:pt x="66" y="96"/>
                        <a:pt x="64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71" name="Freeform 6"/>
                <p:cNvSpPr>
                  <a:spLocks/>
                </p:cNvSpPr>
                <p:nvPr/>
              </p:nvSpPr>
              <p:spPr bwMode="auto">
                <a:xfrm>
                  <a:off x="4217988" y="5467350"/>
                  <a:ext cx="25400" cy="96838"/>
                </a:xfrm>
                <a:custGeom>
                  <a:avLst/>
                  <a:gdLst>
                    <a:gd name="T0" fmla="*/ 4 w 12"/>
                    <a:gd name="T1" fmla="*/ 44 h 44"/>
                    <a:gd name="T2" fmla="*/ 0 w 12"/>
                    <a:gd name="T3" fmla="*/ 40 h 44"/>
                    <a:gd name="T4" fmla="*/ 0 w 12"/>
                    <a:gd name="T5" fmla="*/ 4 h 44"/>
                    <a:gd name="T6" fmla="*/ 4 w 12"/>
                    <a:gd name="T7" fmla="*/ 0 h 44"/>
                    <a:gd name="T8" fmla="*/ 8 w 12"/>
                    <a:gd name="T9" fmla="*/ 0 h 44"/>
                    <a:gd name="T10" fmla="*/ 12 w 12"/>
                    <a:gd name="T11" fmla="*/ 4 h 44"/>
                    <a:gd name="T12" fmla="*/ 8 w 12"/>
                    <a:gd name="T13" fmla="*/ 8 h 44"/>
                    <a:gd name="T14" fmla="*/ 8 w 12"/>
                    <a:gd name="T15" fmla="*/ 40 h 44"/>
                    <a:gd name="T16" fmla="*/ 4 w 12"/>
                    <a:gd name="T17" fmla="*/ 4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44">
                      <a:moveTo>
                        <a:pt x="4" y="44"/>
                      </a:moveTo>
                      <a:cubicBezTo>
                        <a:pt x="2" y="44"/>
                        <a:pt x="0" y="42"/>
                        <a:pt x="0" y="40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10" y="0"/>
                        <a:pt x="12" y="2"/>
                        <a:pt x="12" y="4"/>
                      </a:cubicBezTo>
                      <a:cubicBezTo>
                        <a:pt x="12" y="6"/>
                        <a:pt x="10" y="8"/>
                        <a:pt x="8" y="8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42"/>
                        <a:pt x="6" y="44"/>
                        <a:pt x="4" y="4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72" name="Freeform 7"/>
                <p:cNvSpPr>
                  <a:spLocks noEditPoints="1"/>
                </p:cNvSpPr>
                <p:nvPr/>
              </p:nvSpPr>
              <p:spPr bwMode="auto">
                <a:xfrm>
                  <a:off x="4114800" y="5214938"/>
                  <a:ext cx="103188" cy="122238"/>
                </a:xfrm>
                <a:custGeom>
                  <a:avLst/>
                  <a:gdLst>
                    <a:gd name="T0" fmla="*/ 24 w 48"/>
                    <a:gd name="T1" fmla="*/ 56 h 56"/>
                    <a:gd name="T2" fmla="*/ 0 w 48"/>
                    <a:gd name="T3" fmla="*/ 28 h 56"/>
                    <a:gd name="T4" fmla="*/ 24 w 48"/>
                    <a:gd name="T5" fmla="*/ 0 h 56"/>
                    <a:gd name="T6" fmla="*/ 48 w 48"/>
                    <a:gd name="T7" fmla="*/ 28 h 56"/>
                    <a:gd name="T8" fmla="*/ 24 w 48"/>
                    <a:gd name="T9" fmla="*/ 56 h 56"/>
                    <a:gd name="T10" fmla="*/ 24 w 48"/>
                    <a:gd name="T11" fmla="*/ 8 h 56"/>
                    <a:gd name="T12" fmla="*/ 8 w 48"/>
                    <a:gd name="T13" fmla="*/ 28 h 56"/>
                    <a:gd name="T14" fmla="*/ 24 w 48"/>
                    <a:gd name="T15" fmla="*/ 48 h 56"/>
                    <a:gd name="T16" fmla="*/ 40 w 48"/>
                    <a:gd name="T17" fmla="*/ 28 h 56"/>
                    <a:gd name="T18" fmla="*/ 24 w 48"/>
                    <a:gd name="T19" fmla="*/ 8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8" h="56">
                      <a:moveTo>
                        <a:pt x="24" y="56"/>
                      </a:moveTo>
                      <a:cubicBezTo>
                        <a:pt x="10" y="56"/>
                        <a:pt x="0" y="45"/>
                        <a:pt x="0" y="28"/>
                      </a:cubicBezTo>
                      <a:cubicBezTo>
                        <a:pt x="0" y="11"/>
                        <a:pt x="10" y="0"/>
                        <a:pt x="24" y="0"/>
                      </a:cubicBezTo>
                      <a:cubicBezTo>
                        <a:pt x="38" y="0"/>
                        <a:pt x="48" y="11"/>
                        <a:pt x="48" y="28"/>
                      </a:cubicBezTo>
                      <a:cubicBezTo>
                        <a:pt x="48" y="45"/>
                        <a:pt x="38" y="56"/>
                        <a:pt x="24" y="56"/>
                      </a:cubicBezTo>
                      <a:close/>
                      <a:moveTo>
                        <a:pt x="24" y="8"/>
                      </a:moveTo>
                      <a:cubicBezTo>
                        <a:pt x="12" y="8"/>
                        <a:pt x="8" y="18"/>
                        <a:pt x="8" y="28"/>
                      </a:cubicBezTo>
                      <a:cubicBezTo>
                        <a:pt x="8" y="38"/>
                        <a:pt x="12" y="48"/>
                        <a:pt x="24" y="48"/>
                      </a:cubicBezTo>
                      <a:cubicBezTo>
                        <a:pt x="36" y="48"/>
                        <a:pt x="40" y="38"/>
                        <a:pt x="40" y="28"/>
                      </a:cubicBezTo>
                      <a:cubicBezTo>
                        <a:pt x="40" y="18"/>
                        <a:pt x="36" y="8"/>
                        <a:pt x="24" y="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73" name="Freeform 8"/>
                <p:cNvSpPr>
                  <a:spLocks/>
                </p:cNvSpPr>
                <p:nvPr/>
              </p:nvSpPr>
              <p:spPr bwMode="auto">
                <a:xfrm>
                  <a:off x="4278313" y="5380038"/>
                  <a:ext cx="122238" cy="184150"/>
                </a:xfrm>
                <a:custGeom>
                  <a:avLst/>
                  <a:gdLst>
                    <a:gd name="T0" fmla="*/ 52 w 56"/>
                    <a:gd name="T1" fmla="*/ 84 h 84"/>
                    <a:gd name="T2" fmla="*/ 48 w 56"/>
                    <a:gd name="T3" fmla="*/ 80 h 84"/>
                    <a:gd name="T4" fmla="*/ 48 w 56"/>
                    <a:gd name="T5" fmla="*/ 36 h 84"/>
                    <a:gd name="T6" fmla="*/ 16 w 56"/>
                    <a:gd name="T7" fmla="*/ 8 h 84"/>
                    <a:gd name="T8" fmla="*/ 4 w 56"/>
                    <a:gd name="T9" fmla="*/ 8 h 84"/>
                    <a:gd name="T10" fmla="*/ 0 w 56"/>
                    <a:gd name="T11" fmla="*/ 4 h 84"/>
                    <a:gd name="T12" fmla="*/ 4 w 56"/>
                    <a:gd name="T13" fmla="*/ 0 h 84"/>
                    <a:gd name="T14" fmla="*/ 16 w 56"/>
                    <a:gd name="T15" fmla="*/ 0 h 84"/>
                    <a:gd name="T16" fmla="*/ 56 w 56"/>
                    <a:gd name="T17" fmla="*/ 36 h 84"/>
                    <a:gd name="T18" fmla="*/ 56 w 56"/>
                    <a:gd name="T19" fmla="*/ 80 h 84"/>
                    <a:gd name="T20" fmla="*/ 52 w 56"/>
                    <a:gd name="T21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" h="84">
                      <a:moveTo>
                        <a:pt x="52" y="84"/>
                      </a:moveTo>
                      <a:cubicBezTo>
                        <a:pt x="50" y="84"/>
                        <a:pt x="48" y="82"/>
                        <a:pt x="48" y="80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8" y="19"/>
                        <a:pt x="35" y="8"/>
                        <a:pt x="16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2" y="8"/>
                        <a:pt x="0" y="6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40" y="0"/>
                        <a:pt x="56" y="15"/>
                        <a:pt x="56" y="36"/>
                      </a:cubicBezTo>
                      <a:cubicBezTo>
                        <a:pt x="56" y="80"/>
                        <a:pt x="56" y="80"/>
                        <a:pt x="56" y="80"/>
                      </a:cubicBezTo>
                      <a:cubicBezTo>
                        <a:pt x="56" y="82"/>
                        <a:pt x="54" y="84"/>
                        <a:pt x="52" y="8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74" name="Freeform 9"/>
                <p:cNvSpPr>
                  <a:spLocks/>
                </p:cNvSpPr>
                <p:nvPr/>
              </p:nvSpPr>
              <p:spPr bwMode="auto">
                <a:xfrm>
                  <a:off x="4338638" y="5502275"/>
                  <a:ext cx="26988" cy="61913"/>
                </a:xfrm>
                <a:custGeom>
                  <a:avLst/>
                  <a:gdLst>
                    <a:gd name="T0" fmla="*/ 4 w 12"/>
                    <a:gd name="T1" fmla="*/ 28 h 28"/>
                    <a:gd name="T2" fmla="*/ 0 w 12"/>
                    <a:gd name="T3" fmla="*/ 24 h 28"/>
                    <a:gd name="T4" fmla="*/ 0 w 12"/>
                    <a:gd name="T5" fmla="*/ 4 h 28"/>
                    <a:gd name="T6" fmla="*/ 4 w 12"/>
                    <a:gd name="T7" fmla="*/ 0 h 28"/>
                    <a:gd name="T8" fmla="*/ 8 w 12"/>
                    <a:gd name="T9" fmla="*/ 0 h 28"/>
                    <a:gd name="T10" fmla="*/ 12 w 12"/>
                    <a:gd name="T11" fmla="*/ 4 h 28"/>
                    <a:gd name="T12" fmla="*/ 8 w 12"/>
                    <a:gd name="T13" fmla="*/ 8 h 28"/>
                    <a:gd name="T14" fmla="*/ 8 w 12"/>
                    <a:gd name="T15" fmla="*/ 24 h 28"/>
                    <a:gd name="T16" fmla="*/ 4 w 12"/>
                    <a:gd name="T17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8">
                      <a:moveTo>
                        <a:pt x="4" y="28"/>
                      </a:moveTo>
                      <a:cubicBezTo>
                        <a:pt x="2" y="28"/>
                        <a:pt x="0" y="26"/>
                        <a:pt x="0" y="2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10" y="0"/>
                        <a:pt x="12" y="2"/>
                        <a:pt x="12" y="4"/>
                      </a:cubicBezTo>
                      <a:cubicBezTo>
                        <a:pt x="12" y="6"/>
                        <a:pt x="10" y="8"/>
                        <a:pt x="8" y="8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6"/>
                        <a:pt x="6" y="28"/>
                        <a:pt x="4" y="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75" name="Freeform 10"/>
                <p:cNvSpPr>
                  <a:spLocks noEditPoints="1"/>
                </p:cNvSpPr>
                <p:nvPr/>
              </p:nvSpPr>
              <p:spPr bwMode="auto">
                <a:xfrm>
                  <a:off x="4252913" y="5257800"/>
                  <a:ext cx="85725" cy="104775"/>
                </a:xfrm>
                <a:custGeom>
                  <a:avLst/>
                  <a:gdLst>
                    <a:gd name="T0" fmla="*/ 20 w 40"/>
                    <a:gd name="T1" fmla="*/ 48 h 48"/>
                    <a:gd name="T2" fmla="*/ 0 w 40"/>
                    <a:gd name="T3" fmla="*/ 24 h 48"/>
                    <a:gd name="T4" fmla="*/ 20 w 40"/>
                    <a:gd name="T5" fmla="*/ 0 h 48"/>
                    <a:gd name="T6" fmla="*/ 40 w 40"/>
                    <a:gd name="T7" fmla="*/ 24 h 48"/>
                    <a:gd name="T8" fmla="*/ 20 w 40"/>
                    <a:gd name="T9" fmla="*/ 48 h 48"/>
                    <a:gd name="T10" fmla="*/ 20 w 40"/>
                    <a:gd name="T11" fmla="*/ 8 h 48"/>
                    <a:gd name="T12" fmla="*/ 8 w 40"/>
                    <a:gd name="T13" fmla="*/ 24 h 48"/>
                    <a:gd name="T14" fmla="*/ 20 w 40"/>
                    <a:gd name="T15" fmla="*/ 40 h 48"/>
                    <a:gd name="T16" fmla="*/ 32 w 40"/>
                    <a:gd name="T17" fmla="*/ 24 h 48"/>
                    <a:gd name="T18" fmla="*/ 20 w 40"/>
                    <a:gd name="T19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0" h="48">
                      <a:moveTo>
                        <a:pt x="20" y="48"/>
                      </a:moveTo>
                      <a:cubicBezTo>
                        <a:pt x="8" y="48"/>
                        <a:pt x="0" y="38"/>
                        <a:pt x="0" y="24"/>
                      </a:cubicBezTo>
                      <a:cubicBezTo>
                        <a:pt x="0" y="10"/>
                        <a:pt x="8" y="0"/>
                        <a:pt x="20" y="0"/>
                      </a:cubicBezTo>
                      <a:cubicBezTo>
                        <a:pt x="32" y="0"/>
                        <a:pt x="40" y="10"/>
                        <a:pt x="40" y="24"/>
                      </a:cubicBezTo>
                      <a:cubicBezTo>
                        <a:pt x="40" y="38"/>
                        <a:pt x="32" y="48"/>
                        <a:pt x="20" y="48"/>
                      </a:cubicBezTo>
                      <a:close/>
                      <a:moveTo>
                        <a:pt x="20" y="8"/>
                      </a:moveTo>
                      <a:cubicBezTo>
                        <a:pt x="11" y="8"/>
                        <a:pt x="8" y="16"/>
                        <a:pt x="8" y="24"/>
                      </a:cubicBezTo>
                      <a:cubicBezTo>
                        <a:pt x="8" y="32"/>
                        <a:pt x="11" y="40"/>
                        <a:pt x="20" y="40"/>
                      </a:cubicBezTo>
                      <a:cubicBezTo>
                        <a:pt x="29" y="40"/>
                        <a:pt x="32" y="32"/>
                        <a:pt x="32" y="24"/>
                      </a:cubicBezTo>
                      <a:cubicBezTo>
                        <a:pt x="32" y="16"/>
                        <a:pt x="29" y="8"/>
                        <a:pt x="20" y="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76" name="Freeform 11"/>
                <p:cNvSpPr>
                  <a:spLocks/>
                </p:cNvSpPr>
                <p:nvPr/>
              </p:nvSpPr>
              <p:spPr bwMode="auto">
                <a:xfrm>
                  <a:off x="3749675" y="5354638"/>
                  <a:ext cx="147638" cy="209550"/>
                </a:xfrm>
                <a:custGeom>
                  <a:avLst/>
                  <a:gdLst>
                    <a:gd name="T0" fmla="*/ 4 w 68"/>
                    <a:gd name="T1" fmla="*/ 96 h 96"/>
                    <a:gd name="T2" fmla="*/ 0 w 68"/>
                    <a:gd name="T3" fmla="*/ 92 h 96"/>
                    <a:gd name="T4" fmla="*/ 0 w 68"/>
                    <a:gd name="T5" fmla="*/ 43 h 96"/>
                    <a:gd name="T6" fmla="*/ 43 w 68"/>
                    <a:gd name="T7" fmla="*/ 0 h 96"/>
                    <a:gd name="T8" fmla="*/ 64 w 68"/>
                    <a:gd name="T9" fmla="*/ 0 h 96"/>
                    <a:gd name="T10" fmla="*/ 68 w 68"/>
                    <a:gd name="T11" fmla="*/ 4 h 96"/>
                    <a:gd name="T12" fmla="*/ 64 w 68"/>
                    <a:gd name="T13" fmla="*/ 8 h 96"/>
                    <a:gd name="T14" fmla="*/ 43 w 68"/>
                    <a:gd name="T15" fmla="*/ 8 h 96"/>
                    <a:gd name="T16" fmla="*/ 8 w 68"/>
                    <a:gd name="T17" fmla="*/ 43 h 96"/>
                    <a:gd name="T18" fmla="*/ 8 w 68"/>
                    <a:gd name="T19" fmla="*/ 92 h 96"/>
                    <a:gd name="T20" fmla="*/ 4 w 68"/>
                    <a:gd name="T2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96">
                      <a:moveTo>
                        <a:pt x="4" y="96"/>
                      </a:moveTo>
                      <a:cubicBezTo>
                        <a:pt x="2" y="96"/>
                        <a:pt x="0" y="94"/>
                        <a:pt x="0" y="9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19"/>
                        <a:pt x="20" y="0"/>
                        <a:pt x="43" y="0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66" y="0"/>
                        <a:pt x="68" y="2"/>
                        <a:pt x="68" y="4"/>
                      </a:cubicBezTo>
                      <a:cubicBezTo>
                        <a:pt x="68" y="6"/>
                        <a:pt x="66" y="8"/>
                        <a:pt x="64" y="8"/>
                      </a:cubicBezTo>
                      <a:cubicBezTo>
                        <a:pt x="43" y="8"/>
                        <a:pt x="43" y="8"/>
                        <a:pt x="43" y="8"/>
                      </a:cubicBezTo>
                      <a:cubicBezTo>
                        <a:pt x="24" y="8"/>
                        <a:pt x="8" y="24"/>
                        <a:pt x="8" y="43"/>
                      </a:cubicBezTo>
                      <a:cubicBezTo>
                        <a:pt x="8" y="92"/>
                        <a:pt x="8" y="92"/>
                        <a:pt x="8" y="92"/>
                      </a:cubicBezTo>
                      <a:cubicBezTo>
                        <a:pt x="8" y="94"/>
                        <a:pt x="6" y="96"/>
                        <a:pt x="4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77" name="Freeform 12"/>
                <p:cNvSpPr>
                  <a:spLocks/>
                </p:cNvSpPr>
                <p:nvPr/>
              </p:nvSpPr>
              <p:spPr bwMode="auto">
                <a:xfrm>
                  <a:off x="3784600" y="5467350"/>
                  <a:ext cx="26988" cy="96838"/>
                </a:xfrm>
                <a:custGeom>
                  <a:avLst/>
                  <a:gdLst>
                    <a:gd name="T0" fmla="*/ 8 w 12"/>
                    <a:gd name="T1" fmla="*/ 44 h 44"/>
                    <a:gd name="T2" fmla="*/ 4 w 12"/>
                    <a:gd name="T3" fmla="*/ 40 h 44"/>
                    <a:gd name="T4" fmla="*/ 4 w 12"/>
                    <a:gd name="T5" fmla="*/ 8 h 44"/>
                    <a:gd name="T6" fmla="*/ 0 w 12"/>
                    <a:gd name="T7" fmla="*/ 4 h 44"/>
                    <a:gd name="T8" fmla="*/ 4 w 12"/>
                    <a:gd name="T9" fmla="*/ 0 h 44"/>
                    <a:gd name="T10" fmla="*/ 8 w 12"/>
                    <a:gd name="T11" fmla="*/ 0 h 44"/>
                    <a:gd name="T12" fmla="*/ 12 w 12"/>
                    <a:gd name="T13" fmla="*/ 4 h 44"/>
                    <a:gd name="T14" fmla="*/ 12 w 12"/>
                    <a:gd name="T15" fmla="*/ 40 h 44"/>
                    <a:gd name="T16" fmla="*/ 8 w 12"/>
                    <a:gd name="T17" fmla="*/ 4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44">
                      <a:moveTo>
                        <a:pt x="8" y="44"/>
                      </a:moveTo>
                      <a:cubicBezTo>
                        <a:pt x="6" y="44"/>
                        <a:pt x="4" y="42"/>
                        <a:pt x="4" y="40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2" y="8"/>
                        <a:pt x="0" y="6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10" y="0"/>
                        <a:pt x="12" y="2"/>
                        <a:pt x="12" y="4"/>
                      </a:cubicBezTo>
                      <a:cubicBezTo>
                        <a:pt x="12" y="40"/>
                        <a:pt x="12" y="40"/>
                        <a:pt x="12" y="40"/>
                      </a:cubicBezTo>
                      <a:cubicBezTo>
                        <a:pt x="12" y="42"/>
                        <a:pt x="10" y="44"/>
                        <a:pt x="8" y="4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78" name="Freeform 13"/>
                <p:cNvSpPr>
                  <a:spLocks noEditPoints="1"/>
                </p:cNvSpPr>
                <p:nvPr/>
              </p:nvSpPr>
              <p:spPr bwMode="auto">
                <a:xfrm>
                  <a:off x="3811588" y="5214938"/>
                  <a:ext cx="103188" cy="122238"/>
                </a:xfrm>
                <a:custGeom>
                  <a:avLst/>
                  <a:gdLst>
                    <a:gd name="T0" fmla="*/ 24 w 48"/>
                    <a:gd name="T1" fmla="*/ 56 h 56"/>
                    <a:gd name="T2" fmla="*/ 0 w 48"/>
                    <a:gd name="T3" fmla="*/ 28 h 56"/>
                    <a:gd name="T4" fmla="*/ 24 w 48"/>
                    <a:gd name="T5" fmla="*/ 0 h 56"/>
                    <a:gd name="T6" fmla="*/ 48 w 48"/>
                    <a:gd name="T7" fmla="*/ 28 h 56"/>
                    <a:gd name="T8" fmla="*/ 24 w 48"/>
                    <a:gd name="T9" fmla="*/ 56 h 56"/>
                    <a:gd name="T10" fmla="*/ 24 w 48"/>
                    <a:gd name="T11" fmla="*/ 8 h 56"/>
                    <a:gd name="T12" fmla="*/ 8 w 48"/>
                    <a:gd name="T13" fmla="*/ 28 h 56"/>
                    <a:gd name="T14" fmla="*/ 24 w 48"/>
                    <a:gd name="T15" fmla="*/ 48 h 56"/>
                    <a:gd name="T16" fmla="*/ 40 w 48"/>
                    <a:gd name="T17" fmla="*/ 28 h 56"/>
                    <a:gd name="T18" fmla="*/ 24 w 48"/>
                    <a:gd name="T19" fmla="*/ 8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8" h="56">
                      <a:moveTo>
                        <a:pt x="24" y="56"/>
                      </a:moveTo>
                      <a:cubicBezTo>
                        <a:pt x="10" y="56"/>
                        <a:pt x="0" y="45"/>
                        <a:pt x="0" y="28"/>
                      </a:cubicBezTo>
                      <a:cubicBezTo>
                        <a:pt x="0" y="11"/>
                        <a:pt x="10" y="0"/>
                        <a:pt x="24" y="0"/>
                      </a:cubicBezTo>
                      <a:cubicBezTo>
                        <a:pt x="38" y="0"/>
                        <a:pt x="48" y="11"/>
                        <a:pt x="48" y="28"/>
                      </a:cubicBezTo>
                      <a:cubicBezTo>
                        <a:pt x="48" y="45"/>
                        <a:pt x="38" y="56"/>
                        <a:pt x="24" y="56"/>
                      </a:cubicBezTo>
                      <a:close/>
                      <a:moveTo>
                        <a:pt x="24" y="8"/>
                      </a:moveTo>
                      <a:cubicBezTo>
                        <a:pt x="12" y="8"/>
                        <a:pt x="8" y="18"/>
                        <a:pt x="8" y="28"/>
                      </a:cubicBezTo>
                      <a:cubicBezTo>
                        <a:pt x="8" y="38"/>
                        <a:pt x="12" y="48"/>
                        <a:pt x="24" y="48"/>
                      </a:cubicBezTo>
                      <a:cubicBezTo>
                        <a:pt x="36" y="48"/>
                        <a:pt x="40" y="38"/>
                        <a:pt x="40" y="28"/>
                      </a:cubicBezTo>
                      <a:cubicBezTo>
                        <a:pt x="40" y="18"/>
                        <a:pt x="36" y="8"/>
                        <a:pt x="24" y="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79" name="Freeform 14"/>
                <p:cNvSpPr>
                  <a:spLocks/>
                </p:cNvSpPr>
                <p:nvPr/>
              </p:nvSpPr>
              <p:spPr bwMode="auto">
                <a:xfrm>
                  <a:off x="3629025" y="5380038"/>
                  <a:ext cx="120650" cy="184150"/>
                </a:xfrm>
                <a:custGeom>
                  <a:avLst/>
                  <a:gdLst>
                    <a:gd name="T0" fmla="*/ 4 w 56"/>
                    <a:gd name="T1" fmla="*/ 84 h 84"/>
                    <a:gd name="T2" fmla="*/ 0 w 56"/>
                    <a:gd name="T3" fmla="*/ 80 h 84"/>
                    <a:gd name="T4" fmla="*/ 0 w 56"/>
                    <a:gd name="T5" fmla="*/ 36 h 84"/>
                    <a:gd name="T6" fmla="*/ 40 w 56"/>
                    <a:gd name="T7" fmla="*/ 0 h 84"/>
                    <a:gd name="T8" fmla="*/ 52 w 56"/>
                    <a:gd name="T9" fmla="*/ 0 h 84"/>
                    <a:gd name="T10" fmla="*/ 56 w 56"/>
                    <a:gd name="T11" fmla="*/ 4 h 84"/>
                    <a:gd name="T12" fmla="*/ 52 w 56"/>
                    <a:gd name="T13" fmla="*/ 8 h 84"/>
                    <a:gd name="T14" fmla="*/ 40 w 56"/>
                    <a:gd name="T15" fmla="*/ 8 h 84"/>
                    <a:gd name="T16" fmla="*/ 8 w 56"/>
                    <a:gd name="T17" fmla="*/ 36 h 84"/>
                    <a:gd name="T18" fmla="*/ 8 w 56"/>
                    <a:gd name="T19" fmla="*/ 80 h 84"/>
                    <a:gd name="T20" fmla="*/ 4 w 56"/>
                    <a:gd name="T21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" h="84">
                      <a:moveTo>
                        <a:pt x="4" y="84"/>
                      </a:moveTo>
                      <a:cubicBezTo>
                        <a:pt x="2" y="84"/>
                        <a:pt x="0" y="82"/>
                        <a:pt x="0" y="8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15"/>
                        <a:pt x="16" y="0"/>
                        <a:pt x="40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4" y="0"/>
                        <a:pt x="56" y="2"/>
                        <a:pt x="56" y="4"/>
                      </a:cubicBezTo>
                      <a:cubicBezTo>
                        <a:pt x="56" y="6"/>
                        <a:pt x="54" y="8"/>
                        <a:pt x="52" y="8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21" y="8"/>
                        <a:pt x="8" y="19"/>
                        <a:pt x="8" y="36"/>
                      </a:cubicBezTo>
                      <a:cubicBezTo>
                        <a:pt x="8" y="80"/>
                        <a:pt x="8" y="80"/>
                        <a:pt x="8" y="80"/>
                      </a:cubicBezTo>
                      <a:cubicBezTo>
                        <a:pt x="8" y="82"/>
                        <a:pt x="6" y="84"/>
                        <a:pt x="4" y="8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80" name="Freeform 15"/>
                <p:cNvSpPr>
                  <a:spLocks/>
                </p:cNvSpPr>
                <p:nvPr/>
              </p:nvSpPr>
              <p:spPr bwMode="auto">
                <a:xfrm>
                  <a:off x="3663950" y="5502275"/>
                  <a:ext cx="25400" cy="61913"/>
                </a:xfrm>
                <a:custGeom>
                  <a:avLst/>
                  <a:gdLst>
                    <a:gd name="T0" fmla="*/ 8 w 12"/>
                    <a:gd name="T1" fmla="*/ 28 h 28"/>
                    <a:gd name="T2" fmla="*/ 4 w 12"/>
                    <a:gd name="T3" fmla="*/ 24 h 28"/>
                    <a:gd name="T4" fmla="*/ 4 w 12"/>
                    <a:gd name="T5" fmla="*/ 8 h 28"/>
                    <a:gd name="T6" fmla="*/ 0 w 12"/>
                    <a:gd name="T7" fmla="*/ 4 h 28"/>
                    <a:gd name="T8" fmla="*/ 4 w 12"/>
                    <a:gd name="T9" fmla="*/ 0 h 28"/>
                    <a:gd name="T10" fmla="*/ 8 w 12"/>
                    <a:gd name="T11" fmla="*/ 0 h 28"/>
                    <a:gd name="T12" fmla="*/ 12 w 12"/>
                    <a:gd name="T13" fmla="*/ 4 h 28"/>
                    <a:gd name="T14" fmla="*/ 12 w 12"/>
                    <a:gd name="T15" fmla="*/ 24 h 28"/>
                    <a:gd name="T16" fmla="*/ 8 w 12"/>
                    <a:gd name="T17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8">
                      <a:moveTo>
                        <a:pt x="8" y="28"/>
                      </a:moveTo>
                      <a:cubicBezTo>
                        <a:pt x="6" y="28"/>
                        <a:pt x="4" y="26"/>
                        <a:pt x="4" y="24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2" y="8"/>
                        <a:pt x="0" y="6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10" y="0"/>
                        <a:pt x="12" y="2"/>
                        <a:pt x="12" y="4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6"/>
                        <a:pt x="10" y="28"/>
                        <a:pt x="8" y="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81" name="Freeform 16"/>
                <p:cNvSpPr>
                  <a:spLocks noEditPoints="1"/>
                </p:cNvSpPr>
                <p:nvPr/>
              </p:nvSpPr>
              <p:spPr bwMode="auto">
                <a:xfrm>
                  <a:off x="3689350" y="5257800"/>
                  <a:ext cx="87313" cy="104775"/>
                </a:xfrm>
                <a:custGeom>
                  <a:avLst/>
                  <a:gdLst>
                    <a:gd name="T0" fmla="*/ 20 w 40"/>
                    <a:gd name="T1" fmla="*/ 48 h 48"/>
                    <a:gd name="T2" fmla="*/ 0 w 40"/>
                    <a:gd name="T3" fmla="*/ 24 h 48"/>
                    <a:gd name="T4" fmla="*/ 20 w 40"/>
                    <a:gd name="T5" fmla="*/ 0 h 48"/>
                    <a:gd name="T6" fmla="*/ 40 w 40"/>
                    <a:gd name="T7" fmla="*/ 24 h 48"/>
                    <a:gd name="T8" fmla="*/ 20 w 40"/>
                    <a:gd name="T9" fmla="*/ 48 h 48"/>
                    <a:gd name="T10" fmla="*/ 20 w 40"/>
                    <a:gd name="T11" fmla="*/ 8 h 48"/>
                    <a:gd name="T12" fmla="*/ 8 w 40"/>
                    <a:gd name="T13" fmla="*/ 24 h 48"/>
                    <a:gd name="T14" fmla="*/ 20 w 40"/>
                    <a:gd name="T15" fmla="*/ 40 h 48"/>
                    <a:gd name="T16" fmla="*/ 32 w 40"/>
                    <a:gd name="T17" fmla="*/ 24 h 48"/>
                    <a:gd name="T18" fmla="*/ 20 w 40"/>
                    <a:gd name="T19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0" h="48">
                      <a:moveTo>
                        <a:pt x="20" y="48"/>
                      </a:moveTo>
                      <a:cubicBezTo>
                        <a:pt x="8" y="48"/>
                        <a:pt x="0" y="38"/>
                        <a:pt x="0" y="24"/>
                      </a:cubicBezTo>
                      <a:cubicBezTo>
                        <a:pt x="0" y="10"/>
                        <a:pt x="8" y="0"/>
                        <a:pt x="20" y="0"/>
                      </a:cubicBezTo>
                      <a:cubicBezTo>
                        <a:pt x="32" y="0"/>
                        <a:pt x="40" y="10"/>
                        <a:pt x="40" y="24"/>
                      </a:cubicBezTo>
                      <a:cubicBezTo>
                        <a:pt x="40" y="38"/>
                        <a:pt x="32" y="48"/>
                        <a:pt x="20" y="48"/>
                      </a:cubicBezTo>
                      <a:close/>
                      <a:moveTo>
                        <a:pt x="20" y="8"/>
                      </a:moveTo>
                      <a:cubicBezTo>
                        <a:pt x="11" y="8"/>
                        <a:pt x="8" y="16"/>
                        <a:pt x="8" y="24"/>
                      </a:cubicBezTo>
                      <a:cubicBezTo>
                        <a:pt x="8" y="32"/>
                        <a:pt x="11" y="40"/>
                        <a:pt x="20" y="40"/>
                      </a:cubicBezTo>
                      <a:cubicBezTo>
                        <a:pt x="29" y="40"/>
                        <a:pt x="32" y="32"/>
                        <a:pt x="32" y="24"/>
                      </a:cubicBezTo>
                      <a:cubicBezTo>
                        <a:pt x="32" y="16"/>
                        <a:pt x="29" y="8"/>
                        <a:pt x="20" y="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82" name="Freeform 17"/>
                <p:cNvSpPr>
                  <a:spLocks noEditPoints="1"/>
                </p:cNvSpPr>
                <p:nvPr/>
              </p:nvSpPr>
              <p:spPr bwMode="auto">
                <a:xfrm>
                  <a:off x="3957638" y="5153025"/>
                  <a:ext cx="122238" cy="139700"/>
                </a:xfrm>
                <a:custGeom>
                  <a:avLst/>
                  <a:gdLst>
                    <a:gd name="T0" fmla="*/ 28 w 56"/>
                    <a:gd name="T1" fmla="*/ 64 h 64"/>
                    <a:gd name="T2" fmla="*/ 0 w 56"/>
                    <a:gd name="T3" fmla="*/ 32 h 64"/>
                    <a:gd name="T4" fmla="*/ 28 w 56"/>
                    <a:gd name="T5" fmla="*/ 0 h 64"/>
                    <a:gd name="T6" fmla="*/ 56 w 56"/>
                    <a:gd name="T7" fmla="*/ 32 h 64"/>
                    <a:gd name="T8" fmla="*/ 28 w 56"/>
                    <a:gd name="T9" fmla="*/ 64 h 64"/>
                    <a:gd name="T10" fmla="*/ 28 w 56"/>
                    <a:gd name="T11" fmla="*/ 8 h 64"/>
                    <a:gd name="T12" fmla="*/ 8 w 56"/>
                    <a:gd name="T13" fmla="*/ 32 h 64"/>
                    <a:gd name="T14" fmla="*/ 28 w 56"/>
                    <a:gd name="T15" fmla="*/ 56 h 64"/>
                    <a:gd name="T16" fmla="*/ 48 w 56"/>
                    <a:gd name="T17" fmla="*/ 32 h 64"/>
                    <a:gd name="T18" fmla="*/ 28 w 56"/>
                    <a:gd name="T19" fmla="*/ 8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64">
                      <a:moveTo>
                        <a:pt x="28" y="64"/>
                      </a:moveTo>
                      <a:cubicBezTo>
                        <a:pt x="11" y="64"/>
                        <a:pt x="0" y="51"/>
                        <a:pt x="0" y="32"/>
                      </a:cubicBezTo>
                      <a:cubicBezTo>
                        <a:pt x="0" y="13"/>
                        <a:pt x="11" y="0"/>
                        <a:pt x="28" y="0"/>
                      </a:cubicBezTo>
                      <a:cubicBezTo>
                        <a:pt x="45" y="0"/>
                        <a:pt x="56" y="13"/>
                        <a:pt x="56" y="32"/>
                      </a:cubicBezTo>
                      <a:cubicBezTo>
                        <a:pt x="56" y="51"/>
                        <a:pt x="45" y="64"/>
                        <a:pt x="28" y="64"/>
                      </a:cubicBezTo>
                      <a:close/>
                      <a:moveTo>
                        <a:pt x="28" y="8"/>
                      </a:moveTo>
                      <a:cubicBezTo>
                        <a:pt x="13" y="8"/>
                        <a:pt x="8" y="21"/>
                        <a:pt x="8" y="32"/>
                      </a:cubicBezTo>
                      <a:cubicBezTo>
                        <a:pt x="8" y="43"/>
                        <a:pt x="13" y="56"/>
                        <a:pt x="28" y="56"/>
                      </a:cubicBezTo>
                      <a:cubicBezTo>
                        <a:pt x="43" y="56"/>
                        <a:pt x="48" y="43"/>
                        <a:pt x="48" y="32"/>
                      </a:cubicBezTo>
                      <a:cubicBezTo>
                        <a:pt x="48" y="21"/>
                        <a:pt x="43" y="8"/>
                        <a:pt x="28" y="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83" name="Freeform 18"/>
                <p:cNvSpPr>
                  <a:spLocks/>
                </p:cNvSpPr>
                <p:nvPr/>
              </p:nvSpPr>
              <p:spPr bwMode="auto">
                <a:xfrm>
                  <a:off x="4087813" y="5494338"/>
                  <a:ext cx="17463" cy="69850"/>
                </a:xfrm>
                <a:custGeom>
                  <a:avLst/>
                  <a:gdLst>
                    <a:gd name="T0" fmla="*/ 4 w 8"/>
                    <a:gd name="T1" fmla="*/ 32 h 32"/>
                    <a:gd name="T2" fmla="*/ 0 w 8"/>
                    <a:gd name="T3" fmla="*/ 28 h 32"/>
                    <a:gd name="T4" fmla="*/ 0 w 8"/>
                    <a:gd name="T5" fmla="*/ 4 h 32"/>
                    <a:gd name="T6" fmla="*/ 4 w 8"/>
                    <a:gd name="T7" fmla="*/ 0 h 32"/>
                    <a:gd name="T8" fmla="*/ 8 w 8"/>
                    <a:gd name="T9" fmla="*/ 4 h 32"/>
                    <a:gd name="T10" fmla="*/ 8 w 8"/>
                    <a:gd name="T11" fmla="*/ 28 h 32"/>
                    <a:gd name="T12" fmla="*/ 4 w 8"/>
                    <a:gd name="T13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32">
                      <a:moveTo>
                        <a:pt x="4" y="32"/>
                      </a:moveTo>
                      <a:cubicBezTo>
                        <a:pt x="2" y="32"/>
                        <a:pt x="0" y="30"/>
                        <a:pt x="0" y="28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6" y="0"/>
                        <a:pt x="8" y="2"/>
                        <a:pt x="8" y="4"/>
                      </a:cubicBez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30"/>
                        <a:pt x="6" y="32"/>
                        <a:pt x="4" y="3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84" name="Freeform 19"/>
                <p:cNvSpPr>
                  <a:spLocks/>
                </p:cNvSpPr>
                <p:nvPr/>
              </p:nvSpPr>
              <p:spPr bwMode="auto">
                <a:xfrm>
                  <a:off x="3932238" y="5494338"/>
                  <a:ext cx="17463" cy="69850"/>
                </a:xfrm>
                <a:custGeom>
                  <a:avLst/>
                  <a:gdLst>
                    <a:gd name="T0" fmla="*/ 4 w 8"/>
                    <a:gd name="T1" fmla="*/ 32 h 32"/>
                    <a:gd name="T2" fmla="*/ 0 w 8"/>
                    <a:gd name="T3" fmla="*/ 28 h 32"/>
                    <a:gd name="T4" fmla="*/ 0 w 8"/>
                    <a:gd name="T5" fmla="*/ 4 h 32"/>
                    <a:gd name="T6" fmla="*/ 4 w 8"/>
                    <a:gd name="T7" fmla="*/ 0 h 32"/>
                    <a:gd name="T8" fmla="*/ 8 w 8"/>
                    <a:gd name="T9" fmla="*/ 4 h 32"/>
                    <a:gd name="T10" fmla="*/ 8 w 8"/>
                    <a:gd name="T11" fmla="*/ 28 h 32"/>
                    <a:gd name="T12" fmla="*/ 4 w 8"/>
                    <a:gd name="T13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32">
                      <a:moveTo>
                        <a:pt x="4" y="32"/>
                      </a:moveTo>
                      <a:cubicBezTo>
                        <a:pt x="2" y="32"/>
                        <a:pt x="0" y="30"/>
                        <a:pt x="0" y="28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6" y="0"/>
                        <a:pt x="8" y="2"/>
                        <a:pt x="8" y="4"/>
                      </a:cubicBez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30"/>
                        <a:pt x="6" y="32"/>
                        <a:pt x="4" y="3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85" name="Freeform 20"/>
                <p:cNvSpPr>
                  <a:spLocks/>
                </p:cNvSpPr>
                <p:nvPr/>
              </p:nvSpPr>
              <p:spPr bwMode="auto">
                <a:xfrm>
                  <a:off x="4002088" y="5310188"/>
                  <a:ext cx="34925" cy="17463"/>
                </a:xfrm>
                <a:custGeom>
                  <a:avLst/>
                  <a:gdLst>
                    <a:gd name="T0" fmla="*/ 12 w 16"/>
                    <a:gd name="T1" fmla="*/ 8 h 8"/>
                    <a:gd name="T2" fmla="*/ 4 w 16"/>
                    <a:gd name="T3" fmla="*/ 8 h 8"/>
                    <a:gd name="T4" fmla="*/ 0 w 16"/>
                    <a:gd name="T5" fmla="*/ 4 h 8"/>
                    <a:gd name="T6" fmla="*/ 4 w 16"/>
                    <a:gd name="T7" fmla="*/ 0 h 8"/>
                    <a:gd name="T8" fmla="*/ 12 w 16"/>
                    <a:gd name="T9" fmla="*/ 0 h 8"/>
                    <a:gd name="T10" fmla="*/ 16 w 16"/>
                    <a:gd name="T11" fmla="*/ 4 h 8"/>
                    <a:gd name="T12" fmla="*/ 12 w 16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8">
                      <a:moveTo>
                        <a:pt x="12" y="8"/>
                      </a:move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2" y="8"/>
                        <a:pt x="0" y="6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4" y="0"/>
                        <a:pt x="16" y="2"/>
                        <a:pt x="16" y="4"/>
                      </a:cubicBezTo>
                      <a:cubicBezTo>
                        <a:pt x="16" y="6"/>
                        <a:pt x="14" y="8"/>
                        <a:pt x="12" y="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86" name="Freeform 21"/>
                <p:cNvSpPr>
                  <a:spLocks/>
                </p:cNvSpPr>
                <p:nvPr/>
              </p:nvSpPr>
              <p:spPr bwMode="auto">
                <a:xfrm>
                  <a:off x="4010025" y="5310188"/>
                  <a:ext cx="17463" cy="114300"/>
                </a:xfrm>
                <a:custGeom>
                  <a:avLst/>
                  <a:gdLst>
                    <a:gd name="T0" fmla="*/ 4 w 8"/>
                    <a:gd name="T1" fmla="*/ 52 h 52"/>
                    <a:gd name="T2" fmla="*/ 0 w 8"/>
                    <a:gd name="T3" fmla="*/ 48 h 52"/>
                    <a:gd name="T4" fmla="*/ 0 w 8"/>
                    <a:gd name="T5" fmla="*/ 4 h 52"/>
                    <a:gd name="T6" fmla="*/ 4 w 8"/>
                    <a:gd name="T7" fmla="*/ 0 h 52"/>
                    <a:gd name="T8" fmla="*/ 8 w 8"/>
                    <a:gd name="T9" fmla="*/ 4 h 52"/>
                    <a:gd name="T10" fmla="*/ 8 w 8"/>
                    <a:gd name="T11" fmla="*/ 48 h 52"/>
                    <a:gd name="T12" fmla="*/ 4 w 8"/>
                    <a:gd name="T13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2">
                      <a:moveTo>
                        <a:pt x="4" y="52"/>
                      </a:moveTo>
                      <a:cubicBezTo>
                        <a:pt x="2" y="52"/>
                        <a:pt x="0" y="50"/>
                        <a:pt x="0" y="48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6" y="0"/>
                        <a:pt x="8" y="2"/>
                        <a:pt x="8" y="4"/>
                      </a:cubicBezTo>
                      <a:cubicBezTo>
                        <a:pt x="8" y="48"/>
                        <a:pt x="8" y="48"/>
                        <a:pt x="8" y="48"/>
                      </a:cubicBezTo>
                      <a:cubicBezTo>
                        <a:pt x="8" y="50"/>
                        <a:pt x="6" y="52"/>
                        <a:pt x="4" y="5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87" name="Freeform 22"/>
                <p:cNvSpPr>
                  <a:spLocks noEditPoints="1"/>
                </p:cNvSpPr>
                <p:nvPr/>
              </p:nvSpPr>
              <p:spPr bwMode="auto">
                <a:xfrm>
                  <a:off x="3862388" y="5310188"/>
                  <a:ext cx="295275" cy="192088"/>
                </a:xfrm>
                <a:custGeom>
                  <a:avLst/>
                  <a:gdLst>
                    <a:gd name="T0" fmla="*/ 119 w 136"/>
                    <a:gd name="T1" fmla="*/ 88 h 88"/>
                    <a:gd name="T2" fmla="*/ 90 w 136"/>
                    <a:gd name="T3" fmla="*/ 88 h 88"/>
                    <a:gd name="T4" fmla="*/ 79 w 136"/>
                    <a:gd name="T5" fmla="*/ 86 h 88"/>
                    <a:gd name="T6" fmla="*/ 78 w 136"/>
                    <a:gd name="T7" fmla="*/ 86 h 88"/>
                    <a:gd name="T8" fmla="*/ 55 w 136"/>
                    <a:gd name="T9" fmla="*/ 88 h 88"/>
                    <a:gd name="T10" fmla="*/ 17 w 136"/>
                    <a:gd name="T11" fmla="*/ 88 h 88"/>
                    <a:gd name="T12" fmla="*/ 3 w 136"/>
                    <a:gd name="T13" fmla="*/ 83 h 88"/>
                    <a:gd name="T14" fmla="*/ 0 w 136"/>
                    <a:gd name="T15" fmla="*/ 73 h 88"/>
                    <a:gd name="T16" fmla="*/ 8 w 136"/>
                    <a:gd name="T17" fmla="*/ 26 h 88"/>
                    <a:gd name="T18" fmla="*/ 43 w 136"/>
                    <a:gd name="T19" fmla="*/ 0 h 88"/>
                    <a:gd name="T20" fmla="*/ 48 w 136"/>
                    <a:gd name="T21" fmla="*/ 0 h 88"/>
                    <a:gd name="T22" fmla="*/ 52 w 136"/>
                    <a:gd name="T23" fmla="*/ 2 h 88"/>
                    <a:gd name="T24" fmla="*/ 72 w 136"/>
                    <a:gd name="T25" fmla="*/ 48 h 88"/>
                    <a:gd name="T26" fmla="*/ 92 w 136"/>
                    <a:gd name="T27" fmla="*/ 2 h 88"/>
                    <a:gd name="T28" fmla="*/ 96 w 136"/>
                    <a:gd name="T29" fmla="*/ 0 h 88"/>
                    <a:gd name="T30" fmla="*/ 99 w 136"/>
                    <a:gd name="T31" fmla="*/ 0 h 88"/>
                    <a:gd name="T32" fmla="*/ 130 w 136"/>
                    <a:gd name="T33" fmla="*/ 26 h 88"/>
                    <a:gd name="T34" fmla="*/ 136 w 136"/>
                    <a:gd name="T35" fmla="*/ 73 h 88"/>
                    <a:gd name="T36" fmla="*/ 133 w 136"/>
                    <a:gd name="T37" fmla="*/ 82 h 88"/>
                    <a:gd name="T38" fmla="*/ 119 w 136"/>
                    <a:gd name="T39" fmla="*/ 88 h 88"/>
                    <a:gd name="T40" fmla="*/ 78 w 136"/>
                    <a:gd name="T41" fmla="*/ 78 h 88"/>
                    <a:gd name="T42" fmla="*/ 90 w 136"/>
                    <a:gd name="T43" fmla="*/ 80 h 88"/>
                    <a:gd name="T44" fmla="*/ 119 w 136"/>
                    <a:gd name="T45" fmla="*/ 80 h 88"/>
                    <a:gd name="T46" fmla="*/ 127 w 136"/>
                    <a:gd name="T47" fmla="*/ 77 h 88"/>
                    <a:gd name="T48" fmla="*/ 128 w 136"/>
                    <a:gd name="T49" fmla="*/ 74 h 88"/>
                    <a:gd name="T50" fmla="*/ 122 w 136"/>
                    <a:gd name="T51" fmla="*/ 28 h 88"/>
                    <a:gd name="T52" fmla="*/ 99 w 136"/>
                    <a:gd name="T53" fmla="*/ 8 h 88"/>
                    <a:gd name="T54" fmla="*/ 99 w 136"/>
                    <a:gd name="T55" fmla="*/ 8 h 88"/>
                    <a:gd name="T56" fmla="*/ 79 w 136"/>
                    <a:gd name="T57" fmla="*/ 51 h 88"/>
                    <a:gd name="T58" fmla="*/ 72 w 136"/>
                    <a:gd name="T59" fmla="*/ 56 h 88"/>
                    <a:gd name="T60" fmla="*/ 65 w 136"/>
                    <a:gd name="T61" fmla="*/ 51 h 88"/>
                    <a:gd name="T62" fmla="*/ 45 w 136"/>
                    <a:gd name="T63" fmla="*/ 8 h 88"/>
                    <a:gd name="T64" fmla="*/ 43 w 136"/>
                    <a:gd name="T65" fmla="*/ 8 h 88"/>
                    <a:gd name="T66" fmla="*/ 16 w 136"/>
                    <a:gd name="T67" fmla="*/ 28 h 88"/>
                    <a:gd name="T68" fmla="*/ 8 w 136"/>
                    <a:gd name="T69" fmla="*/ 74 h 88"/>
                    <a:gd name="T70" fmla="*/ 9 w 136"/>
                    <a:gd name="T71" fmla="*/ 77 h 88"/>
                    <a:gd name="T72" fmla="*/ 17 w 136"/>
                    <a:gd name="T73" fmla="*/ 80 h 88"/>
                    <a:gd name="T74" fmla="*/ 55 w 136"/>
                    <a:gd name="T75" fmla="*/ 80 h 88"/>
                    <a:gd name="T76" fmla="*/ 66 w 136"/>
                    <a:gd name="T77" fmla="*/ 79 h 88"/>
                    <a:gd name="T78" fmla="*/ 29 w 136"/>
                    <a:gd name="T79" fmla="*/ 66 h 88"/>
                    <a:gd name="T80" fmla="*/ 26 w 136"/>
                    <a:gd name="T81" fmla="*/ 65 h 88"/>
                    <a:gd name="T82" fmla="*/ 25 w 136"/>
                    <a:gd name="T83" fmla="*/ 62 h 88"/>
                    <a:gd name="T84" fmla="*/ 29 w 136"/>
                    <a:gd name="T85" fmla="*/ 41 h 88"/>
                    <a:gd name="T86" fmla="*/ 34 w 136"/>
                    <a:gd name="T87" fmla="*/ 38 h 88"/>
                    <a:gd name="T88" fmla="*/ 37 w 136"/>
                    <a:gd name="T89" fmla="*/ 43 h 88"/>
                    <a:gd name="T90" fmla="*/ 34 w 136"/>
                    <a:gd name="T91" fmla="*/ 58 h 88"/>
                    <a:gd name="T92" fmla="*/ 78 w 136"/>
                    <a:gd name="T93" fmla="*/ 7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36" h="88">
                      <a:moveTo>
                        <a:pt x="119" y="88"/>
                      </a:moveTo>
                      <a:cubicBezTo>
                        <a:pt x="90" y="88"/>
                        <a:pt x="90" y="88"/>
                        <a:pt x="90" y="88"/>
                      </a:cubicBezTo>
                      <a:cubicBezTo>
                        <a:pt x="87" y="88"/>
                        <a:pt x="83" y="88"/>
                        <a:pt x="79" y="86"/>
                      </a:cubicBezTo>
                      <a:cubicBezTo>
                        <a:pt x="79" y="86"/>
                        <a:pt x="79" y="86"/>
                        <a:pt x="78" y="86"/>
                      </a:cubicBezTo>
                      <a:cubicBezTo>
                        <a:pt x="55" y="88"/>
                        <a:pt x="55" y="88"/>
                        <a:pt x="55" y="88"/>
                      </a:cubicBezTo>
                      <a:cubicBezTo>
                        <a:pt x="17" y="88"/>
                        <a:pt x="17" y="88"/>
                        <a:pt x="17" y="88"/>
                      </a:cubicBezTo>
                      <a:cubicBezTo>
                        <a:pt x="11" y="88"/>
                        <a:pt x="6" y="86"/>
                        <a:pt x="3" y="83"/>
                      </a:cubicBezTo>
                      <a:cubicBezTo>
                        <a:pt x="1" y="80"/>
                        <a:pt x="0" y="76"/>
                        <a:pt x="0" y="73"/>
                      </a:cubicBezTo>
                      <a:cubicBezTo>
                        <a:pt x="8" y="26"/>
                        <a:pt x="8" y="26"/>
                        <a:pt x="8" y="26"/>
                      </a:cubicBezTo>
                      <a:cubicBezTo>
                        <a:pt x="11" y="12"/>
                        <a:pt x="27" y="0"/>
                        <a:pt x="43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50" y="0"/>
                        <a:pt x="51" y="1"/>
                        <a:pt x="52" y="2"/>
                      </a:cubicBezTo>
                      <a:cubicBezTo>
                        <a:pt x="72" y="48"/>
                        <a:pt x="72" y="48"/>
                        <a:pt x="72" y="48"/>
                      </a:cubicBezTo>
                      <a:cubicBezTo>
                        <a:pt x="92" y="2"/>
                        <a:pt x="92" y="2"/>
                        <a:pt x="92" y="2"/>
                      </a:cubicBezTo>
                      <a:cubicBezTo>
                        <a:pt x="93" y="1"/>
                        <a:pt x="94" y="0"/>
                        <a:pt x="96" y="0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114" y="0"/>
                        <a:pt x="126" y="11"/>
                        <a:pt x="130" y="26"/>
                      </a:cubicBezTo>
                      <a:cubicBezTo>
                        <a:pt x="136" y="73"/>
                        <a:pt x="136" y="73"/>
                        <a:pt x="136" y="73"/>
                      </a:cubicBezTo>
                      <a:cubicBezTo>
                        <a:pt x="136" y="76"/>
                        <a:pt x="136" y="79"/>
                        <a:pt x="133" y="82"/>
                      </a:cubicBezTo>
                      <a:cubicBezTo>
                        <a:pt x="130" y="86"/>
                        <a:pt x="125" y="88"/>
                        <a:pt x="119" y="88"/>
                      </a:cubicBezTo>
                      <a:close/>
                      <a:moveTo>
                        <a:pt x="78" y="78"/>
                      </a:moveTo>
                      <a:cubicBezTo>
                        <a:pt x="81" y="79"/>
                        <a:pt x="87" y="80"/>
                        <a:pt x="90" y="80"/>
                      </a:cubicBezTo>
                      <a:cubicBezTo>
                        <a:pt x="119" y="80"/>
                        <a:pt x="119" y="80"/>
                        <a:pt x="119" y="80"/>
                      </a:cubicBezTo>
                      <a:cubicBezTo>
                        <a:pt x="122" y="80"/>
                        <a:pt x="125" y="79"/>
                        <a:pt x="127" y="77"/>
                      </a:cubicBezTo>
                      <a:cubicBezTo>
                        <a:pt x="128" y="76"/>
                        <a:pt x="128" y="74"/>
                        <a:pt x="128" y="74"/>
                      </a:cubicBezTo>
                      <a:cubicBezTo>
                        <a:pt x="122" y="28"/>
                        <a:pt x="122" y="28"/>
                        <a:pt x="122" y="28"/>
                      </a:cubicBezTo>
                      <a:cubicBezTo>
                        <a:pt x="119" y="16"/>
                        <a:pt x="110" y="8"/>
                        <a:pt x="99" y="8"/>
                      </a:cubicBezTo>
                      <a:cubicBezTo>
                        <a:pt x="99" y="8"/>
                        <a:pt x="99" y="8"/>
                        <a:pt x="99" y="8"/>
                      </a:cubicBezTo>
                      <a:cubicBezTo>
                        <a:pt x="79" y="51"/>
                        <a:pt x="79" y="51"/>
                        <a:pt x="79" y="51"/>
                      </a:cubicBezTo>
                      <a:cubicBezTo>
                        <a:pt x="78" y="54"/>
                        <a:pt x="75" y="56"/>
                        <a:pt x="72" y="56"/>
                      </a:cubicBezTo>
                      <a:cubicBezTo>
                        <a:pt x="69" y="56"/>
                        <a:pt x="66" y="54"/>
                        <a:pt x="65" y="51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3" y="8"/>
                        <a:pt x="43" y="8"/>
                        <a:pt x="43" y="8"/>
                      </a:cubicBezTo>
                      <a:cubicBezTo>
                        <a:pt x="31" y="8"/>
                        <a:pt x="18" y="17"/>
                        <a:pt x="16" y="28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8" y="75"/>
                        <a:pt x="8" y="76"/>
                        <a:pt x="9" y="77"/>
                      </a:cubicBezTo>
                      <a:cubicBezTo>
                        <a:pt x="11" y="79"/>
                        <a:pt x="14" y="80"/>
                        <a:pt x="17" y="80"/>
                      </a:cubicBezTo>
                      <a:cubicBezTo>
                        <a:pt x="55" y="80"/>
                        <a:pt x="55" y="80"/>
                        <a:pt x="55" y="80"/>
                      </a:cubicBezTo>
                      <a:cubicBezTo>
                        <a:pt x="66" y="79"/>
                        <a:pt x="66" y="79"/>
                        <a:pt x="66" y="79"/>
                      </a:cubicBezTo>
                      <a:cubicBezTo>
                        <a:pt x="58" y="74"/>
                        <a:pt x="42" y="65"/>
                        <a:pt x="29" y="66"/>
                      </a:cubicBezTo>
                      <a:cubicBezTo>
                        <a:pt x="28" y="67"/>
                        <a:pt x="27" y="66"/>
                        <a:pt x="26" y="65"/>
                      </a:cubicBezTo>
                      <a:cubicBezTo>
                        <a:pt x="25" y="64"/>
                        <a:pt x="25" y="63"/>
                        <a:pt x="25" y="62"/>
                      </a:cubicBezTo>
                      <a:cubicBezTo>
                        <a:pt x="29" y="41"/>
                        <a:pt x="29" y="41"/>
                        <a:pt x="29" y="41"/>
                      </a:cubicBezTo>
                      <a:cubicBezTo>
                        <a:pt x="30" y="39"/>
                        <a:pt x="32" y="38"/>
                        <a:pt x="34" y="38"/>
                      </a:cubicBezTo>
                      <a:cubicBezTo>
                        <a:pt x="36" y="39"/>
                        <a:pt x="38" y="41"/>
                        <a:pt x="37" y="43"/>
                      </a:cubicBezTo>
                      <a:cubicBezTo>
                        <a:pt x="34" y="58"/>
                        <a:pt x="34" y="58"/>
                        <a:pt x="34" y="58"/>
                      </a:cubicBezTo>
                      <a:cubicBezTo>
                        <a:pt x="53" y="60"/>
                        <a:pt x="75" y="75"/>
                        <a:pt x="78" y="7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88" name="Freeform 23"/>
                <p:cNvSpPr>
                  <a:spLocks/>
                </p:cNvSpPr>
                <p:nvPr/>
              </p:nvSpPr>
              <p:spPr bwMode="auto">
                <a:xfrm>
                  <a:off x="3916363" y="5391150"/>
                  <a:ext cx="187325" cy="61913"/>
                </a:xfrm>
                <a:custGeom>
                  <a:avLst/>
                  <a:gdLst>
                    <a:gd name="T0" fmla="*/ 5 w 86"/>
                    <a:gd name="T1" fmla="*/ 28 h 28"/>
                    <a:gd name="T2" fmla="*/ 2 w 86"/>
                    <a:gd name="T3" fmla="*/ 28 h 28"/>
                    <a:gd name="T4" fmla="*/ 1 w 86"/>
                    <a:gd name="T5" fmla="*/ 22 h 28"/>
                    <a:gd name="T6" fmla="*/ 6 w 86"/>
                    <a:gd name="T7" fmla="*/ 15 h 28"/>
                    <a:gd name="T8" fmla="*/ 17 w 86"/>
                    <a:gd name="T9" fmla="*/ 11 h 28"/>
                    <a:gd name="T10" fmla="*/ 33 w 86"/>
                    <a:gd name="T11" fmla="*/ 14 h 28"/>
                    <a:gd name="T12" fmla="*/ 77 w 86"/>
                    <a:gd name="T13" fmla="*/ 17 h 28"/>
                    <a:gd name="T14" fmla="*/ 76 w 86"/>
                    <a:gd name="T15" fmla="*/ 5 h 28"/>
                    <a:gd name="T16" fmla="*/ 80 w 86"/>
                    <a:gd name="T17" fmla="*/ 0 h 28"/>
                    <a:gd name="T18" fmla="*/ 84 w 86"/>
                    <a:gd name="T19" fmla="*/ 4 h 28"/>
                    <a:gd name="T20" fmla="*/ 86 w 86"/>
                    <a:gd name="T21" fmla="*/ 22 h 28"/>
                    <a:gd name="T22" fmla="*/ 84 w 86"/>
                    <a:gd name="T23" fmla="*/ 26 h 28"/>
                    <a:gd name="T24" fmla="*/ 80 w 86"/>
                    <a:gd name="T25" fmla="*/ 26 h 28"/>
                    <a:gd name="T26" fmla="*/ 33 w 86"/>
                    <a:gd name="T27" fmla="*/ 22 h 28"/>
                    <a:gd name="T28" fmla="*/ 32 w 86"/>
                    <a:gd name="T29" fmla="*/ 22 h 28"/>
                    <a:gd name="T30" fmla="*/ 15 w 86"/>
                    <a:gd name="T31" fmla="*/ 19 h 28"/>
                    <a:gd name="T32" fmla="*/ 14 w 86"/>
                    <a:gd name="T33" fmla="*/ 19 h 28"/>
                    <a:gd name="T34" fmla="*/ 13 w 86"/>
                    <a:gd name="T35" fmla="*/ 20 h 28"/>
                    <a:gd name="T36" fmla="*/ 8 w 86"/>
                    <a:gd name="T37" fmla="*/ 27 h 28"/>
                    <a:gd name="T38" fmla="*/ 5 w 86"/>
                    <a:gd name="T3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8">
                      <a:moveTo>
                        <a:pt x="5" y="28"/>
                      </a:moveTo>
                      <a:cubicBezTo>
                        <a:pt x="4" y="28"/>
                        <a:pt x="3" y="28"/>
                        <a:pt x="2" y="28"/>
                      </a:cubicBezTo>
                      <a:cubicBezTo>
                        <a:pt x="0" y="26"/>
                        <a:pt x="0" y="24"/>
                        <a:pt x="1" y="22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8" y="12"/>
                        <a:pt x="12" y="10"/>
                        <a:pt x="17" y="1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7" y="14"/>
                        <a:pt x="61" y="11"/>
                        <a:pt x="77" y="17"/>
                      </a:cubicBezTo>
                      <a:cubicBezTo>
                        <a:pt x="76" y="5"/>
                        <a:pt x="76" y="5"/>
                        <a:pt x="76" y="5"/>
                      </a:cubicBezTo>
                      <a:cubicBezTo>
                        <a:pt x="76" y="2"/>
                        <a:pt x="77" y="0"/>
                        <a:pt x="80" y="0"/>
                      </a:cubicBezTo>
                      <a:cubicBezTo>
                        <a:pt x="82" y="0"/>
                        <a:pt x="84" y="2"/>
                        <a:pt x="84" y="4"/>
                      </a:cubicBezTo>
                      <a:cubicBezTo>
                        <a:pt x="86" y="22"/>
                        <a:pt x="86" y="22"/>
                        <a:pt x="86" y="22"/>
                      </a:cubicBezTo>
                      <a:cubicBezTo>
                        <a:pt x="86" y="24"/>
                        <a:pt x="85" y="25"/>
                        <a:pt x="84" y="26"/>
                      </a:cubicBezTo>
                      <a:cubicBezTo>
                        <a:pt x="83" y="27"/>
                        <a:pt x="81" y="27"/>
                        <a:pt x="80" y="26"/>
                      </a:cubicBezTo>
                      <a:cubicBezTo>
                        <a:pt x="65" y="18"/>
                        <a:pt x="33" y="22"/>
                        <a:pt x="33" y="22"/>
                      </a:cubicBezTo>
                      <a:cubicBezTo>
                        <a:pt x="33" y="22"/>
                        <a:pt x="32" y="22"/>
                        <a:pt x="32" y="22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4" y="19"/>
                      </a:cubicBezTo>
                      <a:cubicBezTo>
                        <a:pt x="14" y="19"/>
                        <a:pt x="13" y="19"/>
                        <a:pt x="13" y="20"/>
                      </a:cubicBezTo>
                      <a:cubicBezTo>
                        <a:pt x="8" y="27"/>
                        <a:pt x="8" y="27"/>
                        <a:pt x="8" y="27"/>
                      </a:cubicBezTo>
                      <a:cubicBezTo>
                        <a:pt x="7" y="28"/>
                        <a:pt x="6" y="28"/>
                        <a:pt x="5" y="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</p:grpSp>
        <p:grpSp>
          <p:nvGrpSpPr>
            <p:cNvPr id="190" name="Group 189"/>
            <p:cNvGrpSpPr/>
            <p:nvPr/>
          </p:nvGrpSpPr>
          <p:grpSpPr>
            <a:xfrm>
              <a:off x="6550757" y="4980558"/>
              <a:ext cx="1902097" cy="592470"/>
              <a:chOff x="6528102" y="5104185"/>
              <a:chExt cx="1902097" cy="592470"/>
            </a:xfrm>
          </p:grpSpPr>
          <p:sp>
            <p:nvSpPr>
              <p:cNvPr id="92" name="Text Placeholder 18"/>
              <p:cNvSpPr txBox="1">
                <a:spLocks/>
              </p:cNvSpPr>
              <p:nvPr/>
            </p:nvSpPr>
            <p:spPr>
              <a:xfrm>
                <a:off x="7309094" y="5104185"/>
                <a:ext cx="1121105" cy="59247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IN" sz="1600" kern="120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Segoe UI Semibold" panose="020B0702040204020203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50" kern="1200">
                    <a:solidFill>
                      <a:srgbClr val="1D1D1B"/>
                    </a:solidFill>
                    <a:latin typeface="Segoe UI Semibold" panose="020B0702040204020203" pitchFamily="34" charset="0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50" kern="1200">
                    <a:solidFill>
                      <a:srgbClr val="1D1D1B"/>
                    </a:solidFill>
                    <a:latin typeface="Segoe UI Semibold" panose="020B0702040204020203" pitchFamily="34" charset="0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50" kern="1200">
                    <a:solidFill>
                      <a:srgbClr val="1D1D1B"/>
                    </a:solidFill>
                    <a:latin typeface="Segoe UI Semibold" panose="020B0702040204020203" pitchFamily="34" charset="0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50" kern="1200">
                    <a:solidFill>
                      <a:srgbClr val="1D1D1B"/>
                    </a:solidFill>
                    <a:latin typeface="Segoe UI Semibold" panose="020B07020402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800" b="1" dirty="0">
                    <a:solidFill>
                      <a:schemeClr val="accent2"/>
                    </a:solidFill>
                    <a:latin typeface="Segoe UI" panose="020B0502040204020203" pitchFamily="34" charset="0"/>
                  </a:rPr>
                  <a:t>40%</a:t>
                </a:r>
                <a:br>
                  <a:rPr lang="en-US" sz="1050" dirty="0">
                    <a:latin typeface="Segoe UI" panose="020B0502040204020203" pitchFamily="34" charset="0"/>
                  </a:rPr>
                </a:br>
                <a:r>
                  <a:rPr lang="en-US" sz="1050" dirty="0">
                    <a:latin typeface="Segoe UI" panose="020B0502040204020203" pitchFamily="34" charset="0"/>
                  </a:rPr>
                  <a:t>Team Certified</a:t>
                </a:r>
              </a:p>
            </p:txBody>
          </p:sp>
          <p:grpSp>
            <p:nvGrpSpPr>
              <p:cNvPr id="155" name="Group 154"/>
              <p:cNvGrpSpPr/>
              <p:nvPr/>
            </p:nvGrpSpPr>
            <p:grpSpPr>
              <a:xfrm>
                <a:off x="6528102" y="5149512"/>
                <a:ext cx="629799" cy="501816"/>
                <a:chOff x="6727826" y="3854451"/>
                <a:chExt cx="696912" cy="541338"/>
              </a:xfrm>
            </p:grpSpPr>
            <p:sp>
              <p:nvSpPr>
                <p:cNvPr id="156" name="Freeform 27"/>
                <p:cNvSpPr>
                  <a:spLocks/>
                </p:cNvSpPr>
                <p:nvPr/>
              </p:nvSpPr>
              <p:spPr bwMode="auto">
                <a:xfrm>
                  <a:off x="7094538" y="4189413"/>
                  <a:ext cx="157163" cy="85725"/>
                </a:xfrm>
                <a:custGeom>
                  <a:avLst/>
                  <a:gdLst>
                    <a:gd name="T0" fmla="*/ 15 w 68"/>
                    <a:gd name="T1" fmla="*/ 37 h 37"/>
                    <a:gd name="T2" fmla="*/ 5 w 68"/>
                    <a:gd name="T3" fmla="*/ 33 h 37"/>
                    <a:gd name="T4" fmla="*/ 0 w 68"/>
                    <a:gd name="T5" fmla="*/ 23 h 37"/>
                    <a:gd name="T6" fmla="*/ 5 w 68"/>
                    <a:gd name="T7" fmla="*/ 13 h 37"/>
                    <a:gd name="T8" fmla="*/ 9 w 68"/>
                    <a:gd name="T9" fmla="*/ 8 h 37"/>
                    <a:gd name="T10" fmla="*/ 15 w 68"/>
                    <a:gd name="T11" fmla="*/ 8 h 37"/>
                    <a:gd name="T12" fmla="*/ 15 w 68"/>
                    <a:gd name="T13" fmla="*/ 14 h 37"/>
                    <a:gd name="T14" fmla="*/ 10 w 68"/>
                    <a:gd name="T15" fmla="*/ 18 h 37"/>
                    <a:gd name="T16" fmla="*/ 8 w 68"/>
                    <a:gd name="T17" fmla="*/ 23 h 37"/>
                    <a:gd name="T18" fmla="*/ 10 w 68"/>
                    <a:gd name="T19" fmla="*/ 27 h 37"/>
                    <a:gd name="T20" fmla="*/ 15 w 68"/>
                    <a:gd name="T21" fmla="*/ 29 h 37"/>
                    <a:gd name="T22" fmla="*/ 19 w 68"/>
                    <a:gd name="T23" fmla="*/ 27 h 37"/>
                    <a:gd name="T24" fmla="*/ 47 w 68"/>
                    <a:gd name="T25" fmla="*/ 1 h 37"/>
                    <a:gd name="T26" fmla="*/ 50 w 68"/>
                    <a:gd name="T27" fmla="*/ 0 h 37"/>
                    <a:gd name="T28" fmla="*/ 50 w 68"/>
                    <a:gd name="T29" fmla="*/ 0 h 37"/>
                    <a:gd name="T30" fmla="*/ 64 w 68"/>
                    <a:gd name="T31" fmla="*/ 0 h 37"/>
                    <a:gd name="T32" fmla="*/ 68 w 68"/>
                    <a:gd name="T33" fmla="*/ 4 h 37"/>
                    <a:gd name="T34" fmla="*/ 64 w 68"/>
                    <a:gd name="T35" fmla="*/ 8 h 37"/>
                    <a:gd name="T36" fmla="*/ 64 w 68"/>
                    <a:gd name="T37" fmla="*/ 8 h 37"/>
                    <a:gd name="T38" fmla="*/ 51 w 68"/>
                    <a:gd name="T39" fmla="*/ 8 h 37"/>
                    <a:gd name="T40" fmla="*/ 25 w 68"/>
                    <a:gd name="T41" fmla="*/ 33 h 37"/>
                    <a:gd name="T42" fmla="*/ 15 w 68"/>
                    <a:gd name="T43" fmla="*/ 37 h 37"/>
                    <a:gd name="T44" fmla="*/ 15 w 68"/>
                    <a:gd name="T45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37">
                      <a:moveTo>
                        <a:pt x="15" y="37"/>
                      </a:moveTo>
                      <a:cubicBezTo>
                        <a:pt x="11" y="37"/>
                        <a:pt x="7" y="36"/>
                        <a:pt x="5" y="33"/>
                      </a:cubicBezTo>
                      <a:cubicBezTo>
                        <a:pt x="2" y="30"/>
                        <a:pt x="0" y="27"/>
                        <a:pt x="0" y="23"/>
                      </a:cubicBezTo>
                      <a:cubicBezTo>
                        <a:pt x="0" y="19"/>
                        <a:pt x="2" y="15"/>
                        <a:pt x="5" y="13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11" y="6"/>
                        <a:pt x="14" y="7"/>
                        <a:pt x="15" y="8"/>
                      </a:cubicBezTo>
                      <a:cubicBezTo>
                        <a:pt x="17" y="10"/>
                        <a:pt x="17" y="12"/>
                        <a:pt x="15" y="14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9" y="19"/>
                        <a:pt x="8" y="21"/>
                        <a:pt x="8" y="23"/>
                      </a:cubicBezTo>
                      <a:cubicBezTo>
                        <a:pt x="8" y="24"/>
                        <a:pt x="9" y="26"/>
                        <a:pt x="10" y="27"/>
                      </a:cubicBezTo>
                      <a:cubicBezTo>
                        <a:pt x="12" y="29"/>
                        <a:pt x="13" y="29"/>
                        <a:pt x="15" y="29"/>
                      </a:cubicBezTo>
                      <a:cubicBezTo>
                        <a:pt x="16" y="29"/>
                        <a:pt x="18" y="28"/>
                        <a:pt x="19" y="27"/>
                      </a:cubicBezTo>
                      <a:cubicBezTo>
                        <a:pt x="47" y="1"/>
                        <a:pt x="47" y="1"/>
                        <a:pt x="47" y="1"/>
                      </a:cubicBezTo>
                      <a:cubicBezTo>
                        <a:pt x="48" y="0"/>
                        <a:pt x="49" y="0"/>
                        <a:pt x="50" y="0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66" y="0"/>
                        <a:pt x="68" y="2"/>
                        <a:pt x="68" y="4"/>
                      </a:cubicBezTo>
                      <a:cubicBezTo>
                        <a:pt x="68" y="6"/>
                        <a:pt x="66" y="8"/>
                        <a:pt x="64" y="8"/>
                      </a:cubicBezTo>
                      <a:cubicBezTo>
                        <a:pt x="64" y="8"/>
                        <a:pt x="64" y="8"/>
                        <a:pt x="64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25" y="33"/>
                        <a:pt x="25" y="33"/>
                        <a:pt x="25" y="33"/>
                      </a:cubicBezTo>
                      <a:cubicBezTo>
                        <a:pt x="22" y="35"/>
                        <a:pt x="19" y="37"/>
                        <a:pt x="15" y="37"/>
                      </a:cubicBezTo>
                      <a:cubicBezTo>
                        <a:pt x="15" y="37"/>
                        <a:pt x="15" y="37"/>
                        <a:pt x="15" y="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57" name="Freeform 28"/>
                <p:cNvSpPr>
                  <a:spLocks/>
                </p:cNvSpPr>
                <p:nvPr/>
              </p:nvSpPr>
              <p:spPr bwMode="auto">
                <a:xfrm>
                  <a:off x="6894513" y="4035426"/>
                  <a:ext cx="361950" cy="19050"/>
                </a:xfrm>
                <a:custGeom>
                  <a:avLst/>
                  <a:gdLst>
                    <a:gd name="T0" fmla="*/ 4 w 157"/>
                    <a:gd name="T1" fmla="*/ 8 h 8"/>
                    <a:gd name="T2" fmla="*/ 0 w 157"/>
                    <a:gd name="T3" fmla="*/ 4 h 8"/>
                    <a:gd name="T4" fmla="*/ 4 w 157"/>
                    <a:gd name="T5" fmla="*/ 0 h 8"/>
                    <a:gd name="T6" fmla="*/ 153 w 157"/>
                    <a:gd name="T7" fmla="*/ 0 h 8"/>
                    <a:gd name="T8" fmla="*/ 157 w 157"/>
                    <a:gd name="T9" fmla="*/ 4 h 8"/>
                    <a:gd name="T10" fmla="*/ 153 w 157"/>
                    <a:gd name="T11" fmla="*/ 8 h 8"/>
                    <a:gd name="T12" fmla="*/ 4 w 157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7" h="8">
                      <a:moveTo>
                        <a:pt x="4" y="8"/>
                      </a:moveTo>
                      <a:cubicBezTo>
                        <a:pt x="2" y="8"/>
                        <a:pt x="0" y="6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156" y="0"/>
                        <a:pt x="157" y="2"/>
                        <a:pt x="157" y="4"/>
                      </a:cubicBezTo>
                      <a:cubicBezTo>
                        <a:pt x="157" y="6"/>
                        <a:pt x="156" y="8"/>
                        <a:pt x="153" y="8"/>
                      </a:cubicBezTo>
                      <a:lnTo>
                        <a:pt x="4" y="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58" name="Freeform 29"/>
                <p:cNvSpPr>
                  <a:spLocks/>
                </p:cNvSpPr>
                <p:nvPr/>
              </p:nvSpPr>
              <p:spPr bwMode="auto">
                <a:xfrm>
                  <a:off x="6937376" y="4084638"/>
                  <a:ext cx="127000" cy="146050"/>
                </a:xfrm>
                <a:custGeom>
                  <a:avLst/>
                  <a:gdLst>
                    <a:gd name="T0" fmla="*/ 14 w 55"/>
                    <a:gd name="T1" fmla="*/ 63 h 63"/>
                    <a:gd name="T2" fmla="*/ 4 w 55"/>
                    <a:gd name="T3" fmla="*/ 59 h 63"/>
                    <a:gd name="T4" fmla="*/ 0 w 55"/>
                    <a:gd name="T5" fmla="*/ 49 h 63"/>
                    <a:gd name="T6" fmla="*/ 4 w 55"/>
                    <a:gd name="T7" fmla="*/ 39 h 63"/>
                    <a:gd name="T8" fmla="*/ 42 w 55"/>
                    <a:gd name="T9" fmla="*/ 1 h 63"/>
                    <a:gd name="T10" fmla="*/ 47 w 55"/>
                    <a:gd name="T11" fmla="*/ 1 h 63"/>
                    <a:gd name="T12" fmla="*/ 47 w 55"/>
                    <a:gd name="T13" fmla="*/ 7 h 63"/>
                    <a:gd name="T14" fmla="*/ 10 w 55"/>
                    <a:gd name="T15" fmla="*/ 44 h 63"/>
                    <a:gd name="T16" fmla="*/ 8 w 55"/>
                    <a:gd name="T17" fmla="*/ 49 h 63"/>
                    <a:gd name="T18" fmla="*/ 10 w 55"/>
                    <a:gd name="T19" fmla="*/ 53 h 63"/>
                    <a:gd name="T20" fmla="*/ 19 w 55"/>
                    <a:gd name="T21" fmla="*/ 53 h 63"/>
                    <a:gd name="T22" fmla="*/ 48 w 55"/>
                    <a:gd name="T23" fmla="*/ 24 h 63"/>
                    <a:gd name="T24" fmla="*/ 54 w 55"/>
                    <a:gd name="T25" fmla="*/ 24 h 63"/>
                    <a:gd name="T26" fmla="*/ 54 w 55"/>
                    <a:gd name="T27" fmla="*/ 30 h 63"/>
                    <a:gd name="T28" fmla="*/ 25 w 55"/>
                    <a:gd name="T29" fmla="*/ 59 h 63"/>
                    <a:gd name="T30" fmla="*/ 14 w 55"/>
                    <a:gd name="T31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5" h="63">
                      <a:moveTo>
                        <a:pt x="14" y="63"/>
                      </a:moveTo>
                      <a:cubicBezTo>
                        <a:pt x="11" y="63"/>
                        <a:pt x="7" y="62"/>
                        <a:pt x="4" y="59"/>
                      </a:cubicBezTo>
                      <a:cubicBezTo>
                        <a:pt x="1" y="56"/>
                        <a:pt x="0" y="53"/>
                        <a:pt x="0" y="49"/>
                      </a:cubicBezTo>
                      <a:cubicBezTo>
                        <a:pt x="0" y="45"/>
                        <a:pt x="2" y="41"/>
                        <a:pt x="4" y="39"/>
                      </a:cubicBezTo>
                      <a:cubicBezTo>
                        <a:pt x="42" y="1"/>
                        <a:pt x="42" y="1"/>
                        <a:pt x="42" y="1"/>
                      </a:cubicBezTo>
                      <a:cubicBezTo>
                        <a:pt x="43" y="0"/>
                        <a:pt x="46" y="0"/>
                        <a:pt x="47" y="1"/>
                      </a:cubicBezTo>
                      <a:cubicBezTo>
                        <a:pt x="49" y="3"/>
                        <a:pt x="49" y="6"/>
                        <a:pt x="47" y="7"/>
                      </a:cubicBezTo>
                      <a:cubicBezTo>
                        <a:pt x="10" y="44"/>
                        <a:pt x="10" y="44"/>
                        <a:pt x="10" y="44"/>
                      </a:cubicBezTo>
                      <a:cubicBezTo>
                        <a:pt x="9" y="46"/>
                        <a:pt x="8" y="47"/>
                        <a:pt x="8" y="49"/>
                      </a:cubicBezTo>
                      <a:cubicBezTo>
                        <a:pt x="8" y="51"/>
                        <a:pt x="9" y="52"/>
                        <a:pt x="10" y="53"/>
                      </a:cubicBezTo>
                      <a:cubicBezTo>
                        <a:pt x="12" y="56"/>
                        <a:pt x="16" y="56"/>
                        <a:pt x="19" y="53"/>
                      </a:cubicBezTo>
                      <a:cubicBezTo>
                        <a:pt x="48" y="24"/>
                        <a:pt x="48" y="24"/>
                        <a:pt x="48" y="24"/>
                      </a:cubicBezTo>
                      <a:cubicBezTo>
                        <a:pt x="50" y="23"/>
                        <a:pt x="52" y="23"/>
                        <a:pt x="54" y="24"/>
                      </a:cubicBezTo>
                      <a:cubicBezTo>
                        <a:pt x="55" y="26"/>
                        <a:pt x="55" y="28"/>
                        <a:pt x="54" y="30"/>
                      </a:cubicBezTo>
                      <a:cubicBezTo>
                        <a:pt x="25" y="59"/>
                        <a:pt x="25" y="59"/>
                        <a:pt x="25" y="59"/>
                      </a:cubicBezTo>
                      <a:cubicBezTo>
                        <a:pt x="22" y="62"/>
                        <a:pt x="18" y="63"/>
                        <a:pt x="14" y="6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59" name="Freeform 30"/>
                <p:cNvSpPr>
                  <a:spLocks/>
                </p:cNvSpPr>
                <p:nvPr/>
              </p:nvSpPr>
              <p:spPr bwMode="auto">
                <a:xfrm>
                  <a:off x="6997701" y="4135438"/>
                  <a:ext cx="101600" cy="104775"/>
                </a:xfrm>
                <a:custGeom>
                  <a:avLst/>
                  <a:gdLst>
                    <a:gd name="T0" fmla="*/ 15 w 44"/>
                    <a:gd name="T1" fmla="*/ 45 h 45"/>
                    <a:gd name="T2" fmla="*/ 4 w 44"/>
                    <a:gd name="T3" fmla="*/ 40 h 45"/>
                    <a:gd name="T4" fmla="*/ 0 w 44"/>
                    <a:gd name="T5" fmla="*/ 30 h 45"/>
                    <a:gd name="T6" fmla="*/ 5 w 44"/>
                    <a:gd name="T7" fmla="*/ 20 h 45"/>
                    <a:gd name="T8" fmla="*/ 23 w 44"/>
                    <a:gd name="T9" fmla="*/ 1 h 45"/>
                    <a:gd name="T10" fmla="*/ 29 w 44"/>
                    <a:gd name="T11" fmla="*/ 1 h 45"/>
                    <a:gd name="T12" fmla="*/ 28 w 44"/>
                    <a:gd name="T13" fmla="*/ 7 h 45"/>
                    <a:gd name="T14" fmla="*/ 10 w 44"/>
                    <a:gd name="T15" fmla="*/ 25 h 45"/>
                    <a:gd name="T16" fmla="*/ 8 w 44"/>
                    <a:gd name="T17" fmla="*/ 30 h 45"/>
                    <a:gd name="T18" fmla="*/ 10 w 44"/>
                    <a:gd name="T19" fmla="*/ 34 h 45"/>
                    <a:gd name="T20" fmla="*/ 15 w 44"/>
                    <a:gd name="T21" fmla="*/ 37 h 45"/>
                    <a:gd name="T22" fmla="*/ 19 w 44"/>
                    <a:gd name="T23" fmla="*/ 34 h 45"/>
                    <a:gd name="T24" fmla="*/ 37 w 44"/>
                    <a:gd name="T25" fmla="*/ 16 h 45"/>
                    <a:gd name="T26" fmla="*/ 43 w 44"/>
                    <a:gd name="T27" fmla="*/ 16 h 45"/>
                    <a:gd name="T28" fmla="*/ 43 w 44"/>
                    <a:gd name="T29" fmla="*/ 22 h 45"/>
                    <a:gd name="T30" fmla="*/ 25 w 44"/>
                    <a:gd name="T31" fmla="*/ 40 h 45"/>
                    <a:gd name="T32" fmla="*/ 15 w 44"/>
                    <a:gd name="T33" fmla="*/ 45 h 45"/>
                    <a:gd name="T34" fmla="*/ 15 w 44"/>
                    <a:gd name="T35" fmla="*/ 4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4" h="45">
                      <a:moveTo>
                        <a:pt x="15" y="45"/>
                      </a:moveTo>
                      <a:cubicBezTo>
                        <a:pt x="11" y="45"/>
                        <a:pt x="8" y="43"/>
                        <a:pt x="4" y="40"/>
                      </a:cubicBezTo>
                      <a:cubicBezTo>
                        <a:pt x="2" y="37"/>
                        <a:pt x="0" y="34"/>
                        <a:pt x="0" y="30"/>
                      </a:cubicBezTo>
                      <a:cubicBezTo>
                        <a:pt x="0" y="26"/>
                        <a:pt x="2" y="22"/>
                        <a:pt x="5" y="20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4" y="0"/>
                        <a:pt x="27" y="0"/>
                        <a:pt x="29" y="1"/>
                      </a:cubicBezTo>
                      <a:cubicBezTo>
                        <a:pt x="30" y="3"/>
                        <a:pt x="30" y="6"/>
                        <a:pt x="28" y="7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9" y="27"/>
                        <a:pt x="8" y="28"/>
                        <a:pt x="8" y="30"/>
                      </a:cubicBezTo>
                      <a:cubicBezTo>
                        <a:pt x="8" y="32"/>
                        <a:pt x="9" y="33"/>
                        <a:pt x="10" y="34"/>
                      </a:cubicBezTo>
                      <a:cubicBezTo>
                        <a:pt x="11" y="35"/>
                        <a:pt x="13" y="37"/>
                        <a:pt x="15" y="37"/>
                      </a:cubicBezTo>
                      <a:cubicBezTo>
                        <a:pt x="16" y="37"/>
                        <a:pt x="17" y="36"/>
                        <a:pt x="19" y="34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9" y="15"/>
                        <a:pt x="41" y="15"/>
                        <a:pt x="43" y="16"/>
                      </a:cubicBezTo>
                      <a:cubicBezTo>
                        <a:pt x="44" y="18"/>
                        <a:pt x="44" y="20"/>
                        <a:pt x="43" y="22"/>
                      </a:cubicBezTo>
                      <a:cubicBezTo>
                        <a:pt x="25" y="40"/>
                        <a:pt x="25" y="40"/>
                        <a:pt x="25" y="40"/>
                      </a:cubicBezTo>
                      <a:cubicBezTo>
                        <a:pt x="22" y="43"/>
                        <a:pt x="18" y="45"/>
                        <a:pt x="15" y="45"/>
                      </a:cubicBezTo>
                      <a:cubicBezTo>
                        <a:pt x="15" y="45"/>
                        <a:pt x="15" y="45"/>
                        <a:pt x="15" y="4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60" name="Freeform 31"/>
                <p:cNvSpPr>
                  <a:spLocks/>
                </p:cNvSpPr>
                <p:nvPr/>
              </p:nvSpPr>
              <p:spPr bwMode="auto">
                <a:xfrm>
                  <a:off x="7043738" y="4170363"/>
                  <a:ext cx="87313" cy="88900"/>
                </a:xfrm>
                <a:custGeom>
                  <a:avLst/>
                  <a:gdLst>
                    <a:gd name="T0" fmla="*/ 15 w 38"/>
                    <a:gd name="T1" fmla="*/ 38 h 38"/>
                    <a:gd name="T2" fmla="*/ 5 w 38"/>
                    <a:gd name="T3" fmla="*/ 34 h 38"/>
                    <a:gd name="T4" fmla="*/ 0 w 38"/>
                    <a:gd name="T5" fmla="*/ 24 h 38"/>
                    <a:gd name="T6" fmla="*/ 5 w 38"/>
                    <a:gd name="T7" fmla="*/ 13 h 38"/>
                    <a:gd name="T8" fmla="*/ 17 w 38"/>
                    <a:gd name="T9" fmla="*/ 1 h 38"/>
                    <a:gd name="T10" fmla="*/ 23 w 38"/>
                    <a:gd name="T11" fmla="*/ 1 h 38"/>
                    <a:gd name="T12" fmla="*/ 23 w 38"/>
                    <a:gd name="T13" fmla="*/ 7 h 38"/>
                    <a:gd name="T14" fmla="*/ 10 w 38"/>
                    <a:gd name="T15" fmla="*/ 19 h 38"/>
                    <a:gd name="T16" fmla="*/ 8 w 38"/>
                    <a:gd name="T17" fmla="*/ 24 h 38"/>
                    <a:gd name="T18" fmla="*/ 10 w 38"/>
                    <a:gd name="T19" fmla="*/ 28 h 38"/>
                    <a:gd name="T20" fmla="*/ 15 w 38"/>
                    <a:gd name="T21" fmla="*/ 30 h 38"/>
                    <a:gd name="T22" fmla="*/ 19 w 38"/>
                    <a:gd name="T23" fmla="*/ 28 h 38"/>
                    <a:gd name="T24" fmla="*/ 31 w 38"/>
                    <a:gd name="T25" fmla="*/ 16 h 38"/>
                    <a:gd name="T26" fmla="*/ 37 w 38"/>
                    <a:gd name="T27" fmla="*/ 16 h 38"/>
                    <a:gd name="T28" fmla="*/ 37 w 38"/>
                    <a:gd name="T29" fmla="*/ 22 h 38"/>
                    <a:gd name="T30" fmla="*/ 25 w 38"/>
                    <a:gd name="T31" fmla="*/ 34 h 38"/>
                    <a:gd name="T32" fmla="*/ 15 w 38"/>
                    <a:gd name="T33" fmla="*/ 38 h 38"/>
                    <a:gd name="T34" fmla="*/ 15 w 38"/>
                    <a:gd name="T35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8" h="38">
                      <a:moveTo>
                        <a:pt x="15" y="38"/>
                      </a:moveTo>
                      <a:cubicBezTo>
                        <a:pt x="11" y="38"/>
                        <a:pt x="7" y="36"/>
                        <a:pt x="5" y="34"/>
                      </a:cubicBezTo>
                      <a:cubicBezTo>
                        <a:pt x="2" y="31"/>
                        <a:pt x="0" y="27"/>
                        <a:pt x="0" y="24"/>
                      </a:cubicBezTo>
                      <a:cubicBezTo>
                        <a:pt x="0" y="20"/>
                        <a:pt x="2" y="16"/>
                        <a:pt x="5" y="13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9" y="0"/>
                        <a:pt x="21" y="0"/>
                        <a:pt x="23" y="1"/>
                      </a:cubicBezTo>
                      <a:cubicBezTo>
                        <a:pt x="24" y="3"/>
                        <a:pt x="24" y="5"/>
                        <a:pt x="23" y="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9" y="20"/>
                        <a:pt x="8" y="22"/>
                        <a:pt x="8" y="24"/>
                      </a:cubicBezTo>
                      <a:cubicBezTo>
                        <a:pt x="8" y="25"/>
                        <a:pt x="9" y="27"/>
                        <a:pt x="10" y="28"/>
                      </a:cubicBezTo>
                      <a:cubicBezTo>
                        <a:pt x="12" y="29"/>
                        <a:pt x="13" y="30"/>
                        <a:pt x="15" y="30"/>
                      </a:cubicBezTo>
                      <a:cubicBezTo>
                        <a:pt x="17" y="30"/>
                        <a:pt x="18" y="29"/>
                        <a:pt x="19" y="28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3" y="14"/>
                        <a:pt x="35" y="14"/>
                        <a:pt x="37" y="16"/>
                      </a:cubicBezTo>
                      <a:cubicBezTo>
                        <a:pt x="38" y="17"/>
                        <a:pt x="38" y="20"/>
                        <a:pt x="37" y="22"/>
                      </a:cubicBezTo>
                      <a:cubicBezTo>
                        <a:pt x="25" y="34"/>
                        <a:pt x="25" y="34"/>
                        <a:pt x="25" y="34"/>
                      </a:cubicBezTo>
                      <a:cubicBezTo>
                        <a:pt x="22" y="36"/>
                        <a:pt x="19" y="38"/>
                        <a:pt x="15" y="38"/>
                      </a:cubicBezTo>
                      <a:cubicBezTo>
                        <a:pt x="15" y="38"/>
                        <a:pt x="15" y="38"/>
                        <a:pt x="15" y="3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61" name="Freeform 32"/>
                <p:cNvSpPr>
                  <a:spLocks/>
                </p:cNvSpPr>
                <p:nvPr/>
              </p:nvSpPr>
              <p:spPr bwMode="auto">
                <a:xfrm>
                  <a:off x="7032626" y="4035426"/>
                  <a:ext cx="138113" cy="119063"/>
                </a:xfrm>
                <a:custGeom>
                  <a:avLst/>
                  <a:gdLst>
                    <a:gd name="T0" fmla="*/ 44 w 60"/>
                    <a:gd name="T1" fmla="*/ 51 h 51"/>
                    <a:gd name="T2" fmla="*/ 34 w 60"/>
                    <a:gd name="T3" fmla="*/ 47 h 51"/>
                    <a:gd name="T4" fmla="*/ 16 w 60"/>
                    <a:gd name="T5" fmla="*/ 29 h 51"/>
                    <a:gd name="T6" fmla="*/ 4 w 60"/>
                    <a:gd name="T7" fmla="*/ 29 h 51"/>
                    <a:gd name="T8" fmla="*/ 0 w 60"/>
                    <a:gd name="T9" fmla="*/ 25 h 51"/>
                    <a:gd name="T10" fmla="*/ 4 w 60"/>
                    <a:gd name="T11" fmla="*/ 21 h 51"/>
                    <a:gd name="T12" fmla="*/ 18 w 60"/>
                    <a:gd name="T13" fmla="*/ 21 h 51"/>
                    <a:gd name="T14" fmla="*/ 21 w 60"/>
                    <a:gd name="T15" fmla="*/ 22 h 51"/>
                    <a:gd name="T16" fmla="*/ 40 w 60"/>
                    <a:gd name="T17" fmla="*/ 41 h 51"/>
                    <a:gd name="T18" fmla="*/ 49 w 60"/>
                    <a:gd name="T19" fmla="*/ 41 h 51"/>
                    <a:gd name="T20" fmla="*/ 49 w 60"/>
                    <a:gd name="T21" fmla="*/ 32 h 51"/>
                    <a:gd name="T22" fmla="*/ 23 w 60"/>
                    <a:gd name="T23" fmla="*/ 7 h 51"/>
                    <a:gd name="T24" fmla="*/ 23 w 60"/>
                    <a:gd name="T25" fmla="*/ 1 h 51"/>
                    <a:gd name="T26" fmla="*/ 29 w 60"/>
                    <a:gd name="T27" fmla="*/ 1 h 51"/>
                    <a:gd name="T28" fmla="*/ 55 w 60"/>
                    <a:gd name="T29" fmla="*/ 27 h 51"/>
                    <a:gd name="T30" fmla="*/ 55 w 60"/>
                    <a:gd name="T31" fmla="*/ 47 h 51"/>
                    <a:gd name="T32" fmla="*/ 44 w 60"/>
                    <a:gd name="T33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0" h="51">
                      <a:moveTo>
                        <a:pt x="44" y="51"/>
                      </a:moveTo>
                      <a:cubicBezTo>
                        <a:pt x="41" y="51"/>
                        <a:pt x="37" y="50"/>
                        <a:pt x="34" y="47"/>
                      </a:cubicBezTo>
                      <a:cubicBezTo>
                        <a:pt x="16" y="29"/>
                        <a:pt x="16" y="29"/>
                        <a:pt x="16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2" y="29"/>
                        <a:pt x="0" y="27"/>
                        <a:pt x="0" y="25"/>
                      </a:cubicBezTo>
                      <a:cubicBezTo>
                        <a:pt x="0" y="23"/>
                        <a:pt x="2" y="21"/>
                        <a:pt x="4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9" y="21"/>
                        <a:pt x="20" y="21"/>
                        <a:pt x="21" y="22"/>
                      </a:cubicBezTo>
                      <a:cubicBezTo>
                        <a:pt x="40" y="41"/>
                        <a:pt x="40" y="41"/>
                        <a:pt x="40" y="41"/>
                      </a:cubicBezTo>
                      <a:cubicBezTo>
                        <a:pt x="42" y="44"/>
                        <a:pt x="47" y="44"/>
                        <a:pt x="49" y="41"/>
                      </a:cubicBezTo>
                      <a:cubicBezTo>
                        <a:pt x="52" y="39"/>
                        <a:pt x="52" y="35"/>
                        <a:pt x="49" y="32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2" y="5"/>
                        <a:pt x="22" y="3"/>
                        <a:pt x="23" y="1"/>
                      </a:cubicBezTo>
                      <a:cubicBezTo>
                        <a:pt x="25" y="0"/>
                        <a:pt x="28" y="0"/>
                        <a:pt x="29" y="1"/>
                      </a:cubicBezTo>
                      <a:cubicBezTo>
                        <a:pt x="55" y="27"/>
                        <a:pt x="55" y="27"/>
                        <a:pt x="55" y="27"/>
                      </a:cubicBezTo>
                      <a:cubicBezTo>
                        <a:pt x="60" y="32"/>
                        <a:pt x="60" y="42"/>
                        <a:pt x="55" y="47"/>
                      </a:cubicBezTo>
                      <a:cubicBezTo>
                        <a:pt x="52" y="50"/>
                        <a:pt x="48" y="51"/>
                        <a:pt x="44" y="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62" name="Freeform 33"/>
                <p:cNvSpPr>
                  <a:spLocks/>
                </p:cNvSpPr>
                <p:nvPr/>
              </p:nvSpPr>
              <p:spPr bwMode="auto">
                <a:xfrm>
                  <a:off x="6900863" y="4189413"/>
                  <a:ext cx="55563" cy="19050"/>
                </a:xfrm>
                <a:custGeom>
                  <a:avLst/>
                  <a:gdLst>
                    <a:gd name="T0" fmla="*/ 20 w 24"/>
                    <a:gd name="T1" fmla="*/ 8 h 8"/>
                    <a:gd name="T2" fmla="*/ 4 w 24"/>
                    <a:gd name="T3" fmla="*/ 8 h 8"/>
                    <a:gd name="T4" fmla="*/ 0 w 24"/>
                    <a:gd name="T5" fmla="*/ 4 h 8"/>
                    <a:gd name="T6" fmla="*/ 4 w 24"/>
                    <a:gd name="T7" fmla="*/ 0 h 8"/>
                    <a:gd name="T8" fmla="*/ 20 w 24"/>
                    <a:gd name="T9" fmla="*/ 0 h 8"/>
                    <a:gd name="T10" fmla="*/ 24 w 24"/>
                    <a:gd name="T11" fmla="*/ 4 h 8"/>
                    <a:gd name="T12" fmla="*/ 20 w 24"/>
                    <a:gd name="T1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8">
                      <a:moveTo>
                        <a:pt x="20" y="8"/>
                      </a:move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2" y="8"/>
                        <a:pt x="0" y="6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2" y="0"/>
                        <a:pt x="24" y="2"/>
                        <a:pt x="24" y="4"/>
                      </a:cubicBezTo>
                      <a:cubicBezTo>
                        <a:pt x="24" y="6"/>
                        <a:pt x="22" y="8"/>
                        <a:pt x="20" y="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63" name="Freeform 34"/>
                <p:cNvSpPr>
                  <a:spLocks noEditPoints="1"/>
                </p:cNvSpPr>
                <p:nvPr/>
              </p:nvSpPr>
              <p:spPr bwMode="auto">
                <a:xfrm>
                  <a:off x="7183438" y="4276726"/>
                  <a:ext cx="139700" cy="119063"/>
                </a:xfrm>
                <a:custGeom>
                  <a:avLst/>
                  <a:gdLst>
                    <a:gd name="T0" fmla="*/ 24 w 61"/>
                    <a:gd name="T1" fmla="*/ 51 h 51"/>
                    <a:gd name="T2" fmla="*/ 3 w 61"/>
                    <a:gd name="T3" fmla="*/ 44 h 51"/>
                    <a:gd name="T4" fmla="*/ 1 w 61"/>
                    <a:gd name="T5" fmla="*/ 41 h 51"/>
                    <a:gd name="T6" fmla="*/ 16 w 61"/>
                    <a:gd name="T7" fmla="*/ 10 h 51"/>
                    <a:gd name="T8" fmla="*/ 59 w 61"/>
                    <a:gd name="T9" fmla="*/ 9 h 51"/>
                    <a:gd name="T10" fmla="*/ 61 w 61"/>
                    <a:gd name="T11" fmla="*/ 14 h 51"/>
                    <a:gd name="T12" fmla="*/ 36 w 61"/>
                    <a:gd name="T13" fmla="*/ 49 h 51"/>
                    <a:gd name="T14" fmla="*/ 24 w 61"/>
                    <a:gd name="T15" fmla="*/ 51 h 51"/>
                    <a:gd name="T16" fmla="*/ 9 w 61"/>
                    <a:gd name="T17" fmla="*/ 39 h 51"/>
                    <a:gd name="T18" fmla="*/ 33 w 61"/>
                    <a:gd name="T19" fmla="*/ 41 h 51"/>
                    <a:gd name="T20" fmla="*/ 52 w 61"/>
                    <a:gd name="T21" fmla="*/ 16 h 51"/>
                    <a:gd name="T22" fmla="*/ 20 w 61"/>
                    <a:gd name="T23" fmla="*/ 17 h 51"/>
                    <a:gd name="T24" fmla="*/ 9 w 61"/>
                    <a:gd name="T25" fmla="*/ 39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1" h="51">
                      <a:moveTo>
                        <a:pt x="24" y="51"/>
                      </a:moveTo>
                      <a:cubicBezTo>
                        <a:pt x="18" y="51"/>
                        <a:pt x="10" y="49"/>
                        <a:pt x="3" y="44"/>
                      </a:cubicBezTo>
                      <a:cubicBezTo>
                        <a:pt x="1" y="44"/>
                        <a:pt x="0" y="42"/>
                        <a:pt x="1" y="41"/>
                      </a:cubicBezTo>
                      <a:cubicBezTo>
                        <a:pt x="2" y="26"/>
                        <a:pt x="7" y="16"/>
                        <a:pt x="16" y="10"/>
                      </a:cubicBezTo>
                      <a:cubicBezTo>
                        <a:pt x="33" y="0"/>
                        <a:pt x="58" y="9"/>
                        <a:pt x="59" y="9"/>
                      </a:cubicBezTo>
                      <a:cubicBezTo>
                        <a:pt x="60" y="10"/>
                        <a:pt x="61" y="12"/>
                        <a:pt x="61" y="14"/>
                      </a:cubicBezTo>
                      <a:cubicBezTo>
                        <a:pt x="61" y="15"/>
                        <a:pt x="55" y="40"/>
                        <a:pt x="36" y="49"/>
                      </a:cubicBezTo>
                      <a:cubicBezTo>
                        <a:pt x="33" y="50"/>
                        <a:pt x="29" y="51"/>
                        <a:pt x="24" y="51"/>
                      </a:cubicBezTo>
                      <a:close/>
                      <a:moveTo>
                        <a:pt x="9" y="39"/>
                      </a:moveTo>
                      <a:cubicBezTo>
                        <a:pt x="18" y="43"/>
                        <a:pt x="26" y="44"/>
                        <a:pt x="33" y="41"/>
                      </a:cubicBezTo>
                      <a:cubicBezTo>
                        <a:pt x="44" y="36"/>
                        <a:pt x="50" y="22"/>
                        <a:pt x="52" y="16"/>
                      </a:cubicBezTo>
                      <a:cubicBezTo>
                        <a:pt x="46" y="14"/>
                        <a:pt x="31" y="11"/>
                        <a:pt x="20" y="17"/>
                      </a:cubicBezTo>
                      <a:cubicBezTo>
                        <a:pt x="14" y="21"/>
                        <a:pt x="10" y="28"/>
                        <a:pt x="9" y="3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64" name="Freeform 35"/>
                <p:cNvSpPr>
                  <a:spLocks noEditPoints="1"/>
                </p:cNvSpPr>
                <p:nvPr/>
              </p:nvSpPr>
              <p:spPr bwMode="auto">
                <a:xfrm>
                  <a:off x="7281863" y="4138613"/>
                  <a:ext cx="127000" cy="122238"/>
                </a:xfrm>
                <a:custGeom>
                  <a:avLst/>
                  <a:gdLst>
                    <a:gd name="T0" fmla="*/ 19 w 55"/>
                    <a:gd name="T1" fmla="*/ 53 h 53"/>
                    <a:gd name="T2" fmla="*/ 5 w 55"/>
                    <a:gd name="T3" fmla="*/ 50 h 53"/>
                    <a:gd name="T4" fmla="*/ 2 w 55"/>
                    <a:gd name="T5" fmla="*/ 47 h 53"/>
                    <a:gd name="T6" fmla="*/ 10 w 55"/>
                    <a:gd name="T7" fmla="*/ 14 h 53"/>
                    <a:gd name="T8" fmla="*/ 51 w 55"/>
                    <a:gd name="T9" fmla="*/ 3 h 53"/>
                    <a:gd name="T10" fmla="*/ 55 w 55"/>
                    <a:gd name="T11" fmla="*/ 7 h 53"/>
                    <a:gd name="T12" fmla="*/ 39 w 55"/>
                    <a:gd name="T13" fmla="*/ 46 h 53"/>
                    <a:gd name="T14" fmla="*/ 19 w 55"/>
                    <a:gd name="T15" fmla="*/ 53 h 53"/>
                    <a:gd name="T16" fmla="*/ 10 w 55"/>
                    <a:gd name="T17" fmla="*/ 43 h 53"/>
                    <a:gd name="T18" fmla="*/ 34 w 55"/>
                    <a:gd name="T19" fmla="*/ 40 h 53"/>
                    <a:gd name="T20" fmla="*/ 46 w 55"/>
                    <a:gd name="T21" fmla="*/ 11 h 53"/>
                    <a:gd name="T22" fmla="*/ 16 w 55"/>
                    <a:gd name="T23" fmla="*/ 20 h 53"/>
                    <a:gd name="T24" fmla="*/ 10 w 55"/>
                    <a:gd name="T25" fmla="*/ 4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" h="53">
                      <a:moveTo>
                        <a:pt x="19" y="53"/>
                      </a:moveTo>
                      <a:cubicBezTo>
                        <a:pt x="15" y="53"/>
                        <a:pt x="10" y="52"/>
                        <a:pt x="5" y="50"/>
                      </a:cubicBezTo>
                      <a:cubicBezTo>
                        <a:pt x="4" y="50"/>
                        <a:pt x="3" y="49"/>
                        <a:pt x="2" y="47"/>
                      </a:cubicBezTo>
                      <a:cubicBezTo>
                        <a:pt x="0" y="33"/>
                        <a:pt x="3" y="22"/>
                        <a:pt x="10" y="14"/>
                      </a:cubicBezTo>
                      <a:cubicBezTo>
                        <a:pt x="24" y="0"/>
                        <a:pt x="50" y="3"/>
                        <a:pt x="51" y="3"/>
                      </a:cubicBezTo>
                      <a:cubicBezTo>
                        <a:pt x="53" y="3"/>
                        <a:pt x="54" y="5"/>
                        <a:pt x="55" y="7"/>
                      </a:cubicBezTo>
                      <a:cubicBezTo>
                        <a:pt x="55" y="8"/>
                        <a:pt x="55" y="34"/>
                        <a:pt x="39" y="46"/>
                      </a:cubicBezTo>
                      <a:cubicBezTo>
                        <a:pt x="33" y="51"/>
                        <a:pt x="27" y="53"/>
                        <a:pt x="19" y="53"/>
                      </a:cubicBezTo>
                      <a:close/>
                      <a:moveTo>
                        <a:pt x="10" y="43"/>
                      </a:moveTo>
                      <a:cubicBezTo>
                        <a:pt x="20" y="46"/>
                        <a:pt x="28" y="45"/>
                        <a:pt x="34" y="40"/>
                      </a:cubicBezTo>
                      <a:cubicBezTo>
                        <a:pt x="44" y="33"/>
                        <a:pt x="46" y="18"/>
                        <a:pt x="46" y="11"/>
                      </a:cubicBezTo>
                      <a:cubicBezTo>
                        <a:pt x="39" y="10"/>
                        <a:pt x="24" y="11"/>
                        <a:pt x="16" y="20"/>
                      </a:cubicBezTo>
                      <a:cubicBezTo>
                        <a:pt x="11" y="25"/>
                        <a:pt x="9" y="33"/>
                        <a:pt x="10" y="4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65" name="Freeform 36"/>
                <p:cNvSpPr>
                  <a:spLocks noEditPoints="1"/>
                </p:cNvSpPr>
                <p:nvPr/>
              </p:nvSpPr>
              <p:spPr bwMode="auto">
                <a:xfrm>
                  <a:off x="7300913" y="3990976"/>
                  <a:ext cx="123825" cy="125413"/>
                </a:xfrm>
                <a:custGeom>
                  <a:avLst/>
                  <a:gdLst>
                    <a:gd name="T0" fmla="*/ 15 w 54"/>
                    <a:gd name="T1" fmla="*/ 54 h 54"/>
                    <a:gd name="T2" fmla="*/ 8 w 54"/>
                    <a:gd name="T3" fmla="*/ 54 h 54"/>
                    <a:gd name="T4" fmla="*/ 5 w 54"/>
                    <a:gd name="T5" fmla="*/ 51 h 54"/>
                    <a:gd name="T6" fmla="*/ 7 w 54"/>
                    <a:gd name="T7" fmla="*/ 17 h 54"/>
                    <a:gd name="T8" fmla="*/ 46 w 54"/>
                    <a:gd name="T9" fmla="*/ 0 h 54"/>
                    <a:gd name="T10" fmla="*/ 50 w 54"/>
                    <a:gd name="T11" fmla="*/ 3 h 54"/>
                    <a:gd name="T12" fmla="*/ 41 w 54"/>
                    <a:gd name="T13" fmla="*/ 45 h 54"/>
                    <a:gd name="T14" fmla="*/ 15 w 54"/>
                    <a:gd name="T15" fmla="*/ 54 h 54"/>
                    <a:gd name="T16" fmla="*/ 11 w 54"/>
                    <a:gd name="T17" fmla="*/ 46 h 54"/>
                    <a:gd name="T18" fmla="*/ 35 w 54"/>
                    <a:gd name="T19" fmla="*/ 39 h 54"/>
                    <a:gd name="T20" fmla="*/ 43 w 54"/>
                    <a:gd name="T21" fmla="*/ 8 h 54"/>
                    <a:gd name="T22" fmla="*/ 14 w 54"/>
                    <a:gd name="T23" fmla="*/ 22 h 54"/>
                    <a:gd name="T24" fmla="*/ 11 w 54"/>
                    <a:gd name="T25" fmla="*/ 4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4" h="54">
                      <a:moveTo>
                        <a:pt x="15" y="54"/>
                      </a:moveTo>
                      <a:cubicBezTo>
                        <a:pt x="13" y="54"/>
                        <a:pt x="10" y="54"/>
                        <a:pt x="8" y="54"/>
                      </a:cubicBezTo>
                      <a:cubicBezTo>
                        <a:pt x="6" y="54"/>
                        <a:pt x="5" y="53"/>
                        <a:pt x="5" y="51"/>
                      </a:cubicBezTo>
                      <a:cubicBezTo>
                        <a:pt x="0" y="37"/>
                        <a:pt x="1" y="26"/>
                        <a:pt x="7" y="17"/>
                      </a:cubicBezTo>
                      <a:cubicBezTo>
                        <a:pt x="19" y="1"/>
                        <a:pt x="45" y="0"/>
                        <a:pt x="46" y="0"/>
                      </a:cubicBezTo>
                      <a:cubicBezTo>
                        <a:pt x="48" y="0"/>
                        <a:pt x="50" y="1"/>
                        <a:pt x="50" y="3"/>
                      </a:cubicBezTo>
                      <a:cubicBezTo>
                        <a:pt x="50" y="4"/>
                        <a:pt x="54" y="30"/>
                        <a:pt x="41" y="45"/>
                      </a:cubicBezTo>
                      <a:cubicBezTo>
                        <a:pt x="34" y="51"/>
                        <a:pt x="26" y="54"/>
                        <a:pt x="15" y="54"/>
                      </a:cubicBezTo>
                      <a:close/>
                      <a:moveTo>
                        <a:pt x="11" y="46"/>
                      </a:moveTo>
                      <a:cubicBezTo>
                        <a:pt x="22" y="47"/>
                        <a:pt x="30" y="45"/>
                        <a:pt x="35" y="39"/>
                      </a:cubicBezTo>
                      <a:cubicBezTo>
                        <a:pt x="43" y="30"/>
                        <a:pt x="43" y="15"/>
                        <a:pt x="43" y="8"/>
                      </a:cubicBezTo>
                      <a:cubicBezTo>
                        <a:pt x="36" y="9"/>
                        <a:pt x="21" y="12"/>
                        <a:pt x="14" y="22"/>
                      </a:cubicBezTo>
                      <a:cubicBezTo>
                        <a:pt x="9" y="28"/>
                        <a:pt x="9" y="36"/>
                        <a:pt x="11" y="4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66" name="Freeform 37"/>
                <p:cNvSpPr>
                  <a:spLocks noEditPoints="1"/>
                </p:cNvSpPr>
                <p:nvPr/>
              </p:nvSpPr>
              <p:spPr bwMode="auto">
                <a:xfrm>
                  <a:off x="7251701" y="3854451"/>
                  <a:ext cx="122238" cy="141288"/>
                </a:xfrm>
                <a:custGeom>
                  <a:avLst/>
                  <a:gdLst>
                    <a:gd name="T0" fmla="*/ 12 w 53"/>
                    <a:gd name="T1" fmla="*/ 61 h 61"/>
                    <a:gd name="T2" fmla="*/ 9 w 53"/>
                    <a:gd name="T3" fmla="*/ 59 h 61"/>
                    <a:gd name="T4" fmla="*/ 5 w 53"/>
                    <a:gd name="T5" fmla="*/ 26 h 61"/>
                    <a:gd name="T6" fmla="*/ 39 w 53"/>
                    <a:gd name="T7" fmla="*/ 1 h 61"/>
                    <a:gd name="T8" fmla="*/ 43 w 53"/>
                    <a:gd name="T9" fmla="*/ 3 h 61"/>
                    <a:gd name="T10" fmla="*/ 43 w 53"/>
                    <a:gd name="T11" fmla="*/ 46 h 61"/>
                    <a:gd name="T12" fmla="*/ 13 w 53"/>
                    <a:gd name="T13" fmla="*/ 61 h 61"/>
                    <a:gd name="T14" fmla="*/ 12 w 53"/>
                    <a:gd name="T15" fmla="*/ 61 h 61"/>
                    <a:gd name="T16" fmla="*/ 37 w 53"/>
                    <a:gd name="T17" fmla="*/ 10 h 61"/>
                    <a:gd name="T18" fmla="*/ 12 w 53"/>
                    <a:gd name="T19" fmla="*/ 29 h 61"/>
                    <a:gd name="T20" fmla="*/ 15 w 53"/>
                    <a:gd name="T21" fmla="*/ 53 h 61"/>
                    <a:gd name="T22" fmla="*/ 36 w 53"/>
                    <a:gd name="T23" fmla="*/ 41 h 61"/>
                    <a:gd name="T24" fmla="*/ 37 w 53"/>
                    <a:gd name="T25" fmla="*/ 1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3" h="61">
                      <a:moveTo>
                        <a:pt x="12" y="61"/>
                      </a:moveTo>
                      <a:cubicBezTo>
                        <a:pt x="11" y="61"/>
                        <a:pt x="10" y="61"/>
                        <a:pt x="9" y="59"/>
                      </a:cubicBezTo>
                      <a:cubicBezTo>
                        <a:pt x="2" y="47"/>
                        <a:pt x="0" y="36"/>
                        <a:pt x="5" y="26"/>
                      </a:cubicBezTo>
                      <a:cubicBezTo>
                        <a:pt x="12" y="7"/>
                        <a:pt x="38" y="1"/>
                        <a:pt x="39" y="1"/>
                      </a:cubicBezTo>
                      <a:cubicBezTo>
                        <a:pt x="41" y="0"/>
                        <a:pt x="43" y="1"/>
                        <a:pt x="43" y="3"/>
                      </a:cubicBezTo>
                      <a:cubicBezTo>
                        <a:pt x="44" y="4"/>
                        <a:pt x="53" y="28"/>
                        <a:pt x="43" y="46"/>
                      </a:cubicBezTo>
                      <a:cubicBezTo>
                        <a:pt x="37" y="55"/>
                        <a:pt x="27" y="60"/>
                        <a:pt x="13" y="61"/>
                      </a:cubicBezTo>
                      <a:cubicBezTo>
                        <a:pt x="13" y="61"/>
                        <a:pt x="13" y="61"/>
                        <a:pt x="12" y="61"/>
                      </a:cubicBezTo>
                      <a:close/>
                      <a:moveTo>
                        <a:pt x="37" y="10"/>
                      </a:moveTo>
                      <a:cubicBezTo>
                        <a:pt x="31" y="12"/>
                        <a:pt x="17" y="18"/>
                        <a:pt x="12" y="29"/>
                      </a:cubicBezTo>
                      <a:cubicBezTo>
                        <a:pt x="9" y="36"/>
                        <a:pt x="10" y="44"/>
                        <a:pt x="15" y="53"/>
                      </a:cubicBezTo>
                      <a:cubicBezTo>
                        <a:pt x="25" y="52"/>
                        <a:pt x="32" y="48"/>
                        <a:pt x="36" y="41"/>
                      </a:cubicBezTo>
                      <a:cubicBezTo>
                        <a:pt x="42" y="31"/>
                        <a:pt x="39" y="16"/>
                        <a:pt x="37" y="1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67" name="Freeform 38"/>
                <p:cNvSpPr>
                  <a:spLocks noEditPoints="1"/>
                </p:cNvSpPr>
                <p:nvPr/>
              </p:nvSpPr>
              <p:spPr bwMode="auto">
                <a:xfrm>
                  <a:off x="6829426" y="4276726"/>
                  <a:ext cx="141288" cy="119063"/>
                </a:xfrm>
                <a:custGeom>
                  <a:avLst/>
                  <a:gdLst>
                    <a:gd name="T0" fmla="*/ 37 w 61"/>
                    <a:gd name="T1" fmla="*/ 51 h 51"/>
                    <a:gd name="T2" fmla="*/ 25 w 61"/>
                    <a:gd name="T3" fmla="*/ 49 h 51"/>
                    <a:gd name="T4" fmla="*/ 0 w 61"/>
                    <a:gd name="T5" fmla="*/ 14 h 51"/>
                    <a:gd name="T6" fmla="*/ 3 w 61"/>
                    <a:gd name="T7" fmla="*/ 9 h 51"/>
                    <a:gd name="T8" fmla="*/ 45 w 61"/>
                    <a:gd name="T9" fmla="*/ 10 h 51"/>
                    <a:gd name="T10" fmla="*/ 61 w 61"/>
                    <a:gd name="T11" fmla="*/ 41 h 51"/>
                    <a:gd name="T12" fmla="*/ 59 w 61"/>
                    <a:gd name="T13" fmla="*/ 44 h 51"/>
                    <a:gd name="T14" fmla="*/ 37 w 61"/>
                    <a:gd name="T15" fmla="*/ 51 h 51"/>
                    <a:gd name="T16" fmla="*/ 9 w 61"/>
                    <a:gd name="T17" fmla="*/ 16 h 51"/>
                    <a:gd name="T18" fmla="*/ 28 w 61"/>
                    <a:gd name="T19" fmla="*/ 41 h 51"/>
                    <a:gd name="T20" fmla="*/ 53 w 61"/>
                    <a:gd name="T21" fmla="*/ 39 h 51"/>
                    <a:gd name="T22" fmla="*/ 41 w 61"/>
                    <a:gd name="T23" fmla="*/ 17 h 51"/>
                    <a:gd name="T24" fmla="*/ 9 w 61"/>
                    <a:gd name="T25" fmla="*/ 16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1" h="51">
                      <a:moveTo>
                        <a:pt x="37" y="51"/>
                      </a:moveTo>
                      <a:cubicBezTo>
                        <a:pt x="33" y="51"/>
                        <a:pt x="29" y="50"/>
                        <a:pt x="25" y="49"/>
                      </a:cubicBezTo>
                      <a:cubicBezTo>
                        <a:pt x="7" y="40"/>
                        <a:pt x="1" y="15"/>
                        <a:pt x="0" y="14"/>
                      </a:cubicBezTo>
                      <a:cubicBezTo>
                        <a:pt x="0" y="12"/>
                        <a:pt x="1" y="10"/>
                        <a:pt x="3" y="9"/>
                      </a:cubicBezTo>
                      <a:cubicBezTo>
                        <a:pt x="4" y="9"/>
                        <a:pt x="28" y="0"/>
                        <a:pt x="45" y="10"/>
                      </a:cubicBezTo>
                      <a:cubicBezTo>
                        <a:pt x="54" y="16"/>
                        <a:pt x="60" y="26"/>
                        <a:pt x="61" y="41"/>
                      </a:cubicBezTo>
                      <a:cubicBezTo>
                        <a:pt x="61" y="42"/>
                        <a:pt x="60" y="44"/>
                        <a:pt x="59" y="44"/>
                      </a:cubicBezTo>
                      <a:cubicBezTo>
                        <a:pt x="51" y="49"/>
                        <a:pt x="44" y="51"/>
                        <a:pt x="37" y="51"/>
                      </a:cubicBezTo>
                      <a:close/>
                      <a:moveTo>
                        <a:pt x="9" y="16"/>
                      </a:moveTo>
                      <a:cubicBezTo>
                        <a:pt x="11" y="22"/>
                        <a:pt x="17" y="36"/>
                        <a:pt x="28" y="41"/>
                      </a:cubicBezTo>
                      <a:cubicBezTo>
                        <a:pt x="35" y="44"/>
                        <a:pt x="43" y="43"/>
                        <a:pt x="53" y="39"/>
                      </a:cubicBezTo>
                      <a:cubicBezTo>
                        <a:pt x="51" y="28"/>
                        <a:pt x="47" y="21"/>
                        <a:pt x="41" y="17"/>
                      </a:cubicBezTo>
                      <a:cubicBezTo>
                        <a:pt x="31" y="11"/>
                        <a:pt x="16" y="14"/>
                        <a:pt x="9" y="1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68" name="Freeform 39"/>
                <p:cNvSpPr>
                  <a:spLocks noEditPoints="1"/>
                </p:cNvSpPr>
                <p:nvPr/>
              </p:nvSpPr>
              <p:spPr bwMode="auto">
                <a:xfrm>
                  <a:off x="6745288" y="4138613"/>
                  <a:ext cx="125413" cy="122238"/>
                </a:xfrm>
                <a:custGeom>
                  <a:avLst/>
                  <a:gdLst>
                    <a:gd name="T0" fmla="*/ 35 w 54"/>
                    <a:gd name="T1" fmla="*/ 53 h 53"/>
                    <a:gd name="T2" fmla="*/ 16 w 54"/>
                    <a:gd name="T3" fmla="*/ 46 h 53"/>
                    <a:gd name="T4" fmla="*/ 0 w 54"/>
                    <a:gd name="T5" fmla="*/ 7 h 53"/>
                    <a:gd name="T6" fmla="*/ 3 w 54"/>
                    <a:gd name="T7" fmla="*/ 3 h 53"/>
                    <a:gd name="T8" fmla="*/ 44 w 54"/>
                    <a:gd name="T9" fmla="*/ 14 h 53"/>
                    <a:gd name="T10" fmla="*/ 52 w 54"/>
                    <a:gd name="T11" fmla="*/ 47 h 53"/>
                    <a:gd name="T12" fmla="*/ 49 w 54"/>
                    <a:gd name="T13" fmla="*/ 50 h 53"/>
                    <a:gd name="T14" fmla="*/ 35 w 54"/>
                    <a:gd name="T15" fmla="*/ 53 h 53"/>
                    <a:gd name="T16" fmla="*/ 48 w 54"/>
                    <a:gd name="T17" fmla="*/ 47 h 53"/>
                    <a:gd name="T18" fmla="*/ 48 w 54"/>
                    <a:gd name="T19" fmla="*/ 47 h 53"/>
                    <a:gd name="T20" fmla="*/ 8 w 54"/>
                    <a:gd name="T21" fmla="*/ 11 h 53"/>
                    <a:gd name="T22" fmla="*/ 20 w 54"/>
                    <a:gd name="T23" fmla="*/ 40 h 53"/>
                    <a:gd name="T24" fmla="*/ 45 w 54"/>
                    <a:gd name="T25" fmla="*/ 43 h 53"/>
                    <a:gd name="T26" fmla="*/ 39 w 54"/>
                    <a:gd name="T27" fmla="*/ 20 h 53"/>
                    <a:gd name="T28" fmla="*/ 8 w 54"/>
                    <a:gd name="T29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4" h="53">
                      <a:moveTo>
                        <a:pt x="35" y="53"/>
                      </a:moveTo>
                      <a:cubicBezTo>
                        <a:pt x="27" y="53"/>
                        <a:pt x="21" y="51"/>
                        <a:pt x="16" y="46"/>
                      </a:cubicBezTo>
                      <a:cubicBezTo>
                        <a:pt x="0" y="34"/>
                        <a:pt x="0" y="8"/>
                        <a:pt x="0" y="7"/>
                      </a:cubicBezTo>
                      <a:cubicBezTo>
                        <a:pt x="0" y="5"/>
                        <a:pt x="1" y="3"/>
                        <a:pt x="3" y="3"/>
                      </a:cubicBezTo>
                      <a:cubicBezTo>
                        <a:pt x="4" y="3"/>
                        <a:pt x="30" y="0"/>
                        <a:pt x="44" y="14"/>
                      </a:cubicBezTo>
                      <a:cubicBezTo>
                        <a:pt x="52" y="22"/>
                        <a:pt x="54" y="33"/>
                        <a:pt x="52" y="47"/>
                      </a:cubicBezTo>
                      <a:cubicBezTo>
                        <a:pt x="52" y="49"/>
                        <a:pt x="51" y="50"/>
                        <a:pt x="49" y="50"/>
                      </a:cubicBezTo>
                      <a:cubicBezTo>
                        <a:pt x="44" y="52"/>
                        <a:pt x="39" y="53"/>
                        <a:pt x="35" y="53"/>
                      </a:cubicBezTo>
                      <a:close/>
                      <a:moveTo>
                        <a:pt x="48" y="47"/>
                      </a:moveTo>
                      <a:cubicBezTo>
                        <a:pt x="48" y="47"/>
                        <a:pt x="48" y="47"/>
                        <a:pt x="48" y="47"/>
                      </a:cubicBezTo>
                      <a:close/>
                      <a:moveTo>
                        <a:pt x="8" y="11"/>
                      </a:moveTo>
                      <a:cubicBezTo>
                        <a:pt x="9" y="18"/>
                        <a:pt x="11" y="33"/>
                        <a:pt x="20" y="40"/>
                      </a:cubicBezTo>
                      <a:cubicBezTo>
                        <a:pt x="26" y="45"/>
                        <a:pt x="35" y="46"/>
                        <a:pt x="45" y="43"/>
                      </a:cubicBezTo>
                      <a:cubicBezTo>
                        <a:pt x="46" y="33"/>
                        <a:pt x="44" y="25"/>
                        <a:pt x="39" y="20"/>
                      </a:cubicBezTo>
                      <a:cubicBezTo>
                        <a:pt x="30" y="11"/>
                        <a:pt x="15" y="10"/>
                        <a:pt x="8" y="1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69" name="Freeform 40"/>
                <p:cNvSpPr>
                  <a:spLocks noEditPoints="1"/>
                </p:cNvSpPr>
                <p:nvPr/>
              </p:nvSpPr>
              <p:spPr bwMode="auto">
                <a:xfrm>
                  <a:off x="6727826" y="3990976"/>
                  <a:ext cx="123825" cy="125413"/>
                </a:xfrm>
                <a:custGeom>
                  <a:avLst/>
                  <a:gdLst>
                    <a:gd name="T0" fmla="*/ 39 w 54"/>
                    <a:gd name="T1" fmla="*/ 54 h 54"/>
                    <a:gd name="T2" fmla="*/ 14 w 54"/>
                    <a:gd name="T3" fmla="*/ 45 h 54"/>
                    <a:gd name="T4" fmla="*/ 4 w 54"/>
                    <a:gd name="T5" fmla="*/ 3 h 54"/>
                    <a:gd name="T6" fmla="*/ 8 w 54"/>
                    <a:gd name="T7" fmla="*/ 0 h 54"/>
                    <a:gd name="T8" fmla="*/ 8 w 54"/>
                    <a:gd name="T9" fmla="*/ 0 h 54"/>
                    <a:gd name="T10" fmla="*/ 47 w 54"/>
                    <a:gd name="T11" fmla="*/ 17 h 54"/>
                    <a:gd name="T12" fmla="*/ 50 w 54"/>
                    <a:gd name="T13" fmla="*/ 51 h 54"/>
                    <a:gd name="T14" fmla="*/ 47 w 54"/>
                    <a:gd name="T15" fmla="*/ 54 h 54"/>
                    <a:gd name="T16" fmla="*/ 39 w 54"/>
                    <a:gd name="T17" fmla="*/ 54 h 54"/>
                    <a:gd name="T18" fmla="*/ 46 w 54"/>
                    <a:gd name="T19" fmla="*/ 50 h 54"/>
                    <a:gd name="T20" fmla="*/ 46 w 54"/>
                    <a:gd name="T21" fmla="*/ 50 h 54"/>
                    <a:gd name="T22" fmla="*/ 12 w 54"/>
                    <a:gd name="T23" fmla="*/ 8 h 54"/>
                    <a:gd name="T24" fmla="*/ 20 w 54"/>
                    <a:gd name="T25" fmla="*/ 39 h 54"/>
                    <a:gd name="T26" fmla="*/ 43 w 54"/>
                    <a:gd name="T27" fmla="*/ 46 h 54"/>
                    <a:gd name="T28" fmla="*/ 41 w 54"/>
                    <a:gd name="T29" fmla="*/ 22 h 54"/>
                    <a:gd name="T30" fmla="*/ 12 w 54"/>
                    <a:gd name="T31" fmla="*/ 8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4" h="54">
                      <a:moveTo>
                        <a:pt x="39" y="54"/>
                      </a:moveTo>
                      <a:cubicBezTo>
                        <a:pt x="28" y="54"/>
                        <a:pt x="20" y="51"/>
                        <a:pt x="14" y="45"/>
                      </a:cubicBezTo>
                      <a:cubicBezTo>
                        <a:pt x="0" y="30"/>
                        <a:pt x="4" y="4"/>
                        <a:pt x="4" y="3"/>
                      </a:cubicBezTo>
                      <a:cubicBezTo>
                        <a:pt x="5" y="1"/>
                        <a:pt x="6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9" y="0"/>
                        <a:pt x="35" y="1"/>
                        <a:pt x="47" y="17"/>
                      </a:cubicBezTo>
                      <a:cubicBezTo>
                        <a:pt x="53" y="26"/>
                        <a:pt x="54" y="37"/>
                        <a:pt x="50" y="51"/>
                      </a:cubicBezTo>
                      <a:cubicBezTo>
                        <a:pt x="49" y="53"/>
                        <a:pt x="48" y="54"/>
                        <a:pt x="47" y="54"/>
                      </a:cubicBezTo>
                      <a:cubicBezTo>
                        <a:pt x="44" y="54"/>
                        <a:pt x="41" y="54"/>
                        <a:pt x="39" y="54"/>
                      </a:cubicBezTo>
                      <a:close/>
                      <a:moveTo>
                        <a:pt x="46" y="50"/>
                      </a:moveTo>
                      <a:cubicBezTo>
                        <a:pt x="46" y="50"/>
                        <a:pt x="46" y="50"/>
                        <a:pt x="46" y="50"/>
                      </a:cubicBezTo>
                      <a:close/>
                      <a:moveTo>
                        <a:pt x="12" y="8"/>
                      </a:moveTo>
                      <a:cubicBezTo>
                        <a:pt x="11" y="15"/>
                        <a:pt x="11" y="30"/>
                        <a:pt x="20" y="39"/>
                      </a:cubicBezTo>
                      <a:cubicBezTo>
                        <a:pt x="25" y="45"/>
                        <a:pt x="33" y="47"/>
                        <a:pt x="43" y="46"/>
                      </a:cubicBezTo>
                      <a:cubicBezTo>
                        <a:pt x="46" y="36"/>
                        <a:pt x="45" y="28"/>
                        <a:pt x="41" y="22"/>
                      </a:cubicBezTo>
                      <a:cubicBezTo>
                        <a:pt x="34" y="12"/>
                        <a:pt x="19" y="9"/>
                        <a:pt x="12" y="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70" name="Freeform 41"/>
                <p:cNvSpPr>
                  <a:spLocks noEditPoints="1"/>
                </p:cNvSpPr>
                <p:nvPr/>
              </p:nvSpPr>
              <p:spPr bwMode="auto">
                <a:xfrm>
                  <a:off x="6778626" y="3854451"/>
                  <a:ext cx="122238" cy="141288"/>
                </a:xfrm>
                <a:custGeom>
                  <a:avLst/>
                  <a:gdLst>
                    <a:gd name="T0" fmla="*/ 41 w 53"/>
                    <a:gd name="T1" fmla="*/ 61 h 61"/>
                    <a:gd name="T2" fmla="*/ 41 w 53"/>
                    <a:gd name="T3" fmla="*/ 61 h 61"/>
                    <a:gd name="T4" fmla="*/ 11 w 53"/>
                    <a:gd name="T5" fmla="*/ 46 h 61"/>
                    <a:gd name="T6" fmla="*/ 10 w 53"/>
                    <a:gd name="T7" fmla="*/ 3 h 61"/>
                    <a:gd name="T8" fmla="*/ 15 w 53"/>
                    <a:gd name="T9" fmla="*/ 1 h 61"/>
                    <a:gd name="T10" fmla="*/ 49 w 53"/>
                    <a:gd name="T11" fmla="*/ 26 h 61"/>
                    <a:gd name="T12" fmla="*/ 44 w 53"/>
                    <a:gd name="T13" fmla="*/ 59 h 61"/>
                    <a:gd name="T14" fmla="*/ 41 w 53"/>
                    <a:gd name="T15" fmla="*/ 61 h 61"/>
                    <a:gd name="T16" fmla="*/ 16 w 53"/>
                    <a:gd name="T17" fmla="*/ 10 h 61"/>
                    <a:gd name="T18" fmla="*/ 17 w 53"/>
                    <a:gd name="T19" fmla="*/ 41 h 61"/>
                    <a:gd name="T20" fmla="*/ 39 w 53"/>
                    <a:gd name="T21" fmla="*/ 53 h 61"/>
                    <a:gd name="T22" fmla="*/ 42 w 53"/>
                    <a:gd name="T23" fmla="*/ 29 h 61"/>
                    <a:gd name="T24" fmla="*/ 16 w 53"/>
                    <a:gd name="T25" fmla="*/ 1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3" h="61">
                      <a:moveTo>
                        <a:pt x="41" y="61"/>
                      </a:moveTo>
                      <a:cubicBezTo>
                        <a:pt x="41" y="61"/>
                        <a:pt x="41" y="61"/>
                        <a:pt x="41" y="61"/>
                      </a:cubicBezTo>
                      <a:cubicBezTo>
                        <a:pt x="26" y="60"/>
                        <a:pt x="16" y="55"/>
                        <a:pt x="11" y="46"/>
                      </a:cubicBezTo>
                      <a:cubicBezTo>
                        <a:pt x="0" y="28"/>
                        <a:pt x="10" y="4"/>
                        <a:pt x="10" y="3"/>
                      </a:cubicBezTo>
                      <a:cubicBezTo>
                        <a:pt x="11" y="1"/>
                        <a:pt x="13" y="0"/>
                        <a:pt x="15" y="1"/>
                      </a:cubicBezTo>
                      <a:cubicBezTo>
                        <a:pt x="16" y="1"/>
                        <a:pt x="41" y="7"/>
                        <a:pt x="49" y="26"/>
                      </a:cubicBezTo>
                      <a:cubicBezTo>
                        <a:pt x="53" y="36"/>
                        <a:pt x="52" y="47"/>
                        <a:pt x="44" y="59"/>
                      </a:cubicBezTo>
                      <a:cubicBezTo>
                        <a:pt x="44" y="61"/>
                        <a:pt x="42" y="61"/>
                        <a:pt x="41" y="61"/>
                      </a:cubicBezTo>
                      <a:close/>
                      <a:moveTo>
                        <a:pt x="16" y="10"/>
                      </a:moveTo>
                      <a:cubicBezTo>
                        <a:pt x="14" y="16"/>
                        <a:pt x="11" y="31"/>
                        <a:pt x="17" y="41"/>
                      </a:cubicBezTo>
                      <a:cubicBezTo>
                        <a:pt x="21" y="48"/>
                        <a:pt x="28" y="52"/>
                        <a:pt x="39" y="53"/>
                      </a:cubicBezTo>
                      <a:cubicBezTo>
                        <a:pt x="44" y="44"/>
                        <a:pt x="44" y="36"/>
                        <a:pt x="42" y="29"/>
                      </a:cubicBezTo>
                      <a:cubicBezTo>
                        <a:pt x="37" y="18"/>
                        <a:pt x="23" y="12"/>
                        <a:pt x="16" y="1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</p:grpSp>
        <p:grpSp>
          <p:nvGrpSpPr>
            <p:cNvPr id="191" name="Group 190"/>
            <p:cNvGrpSpPr/>
            <p:nvPr/>
          </p:nvGrpSpPr>
          <p:grpSpPr>
            <a:xfrm>
              <a:off x="9330761" y="4980558"/>
              <a:ext cx="1856787" cy="678142"/>
              <a:chOff x="9330761" y="5104185"/>
              <a:chExt cx="1856787" cy="678142"/>
            </a:xfrm>
          </p:grpSpPr>
          <p:sp>
            <p:nvSpPr>
              <p:cNvPr id="114" name="Text Placeholder 18"/>
              <p:cNvSpPr txBox="1">
                <a:spLocks/>
              </p:cNvSpPr>
              <p:nvPr/>
            </p:nvSpPr>
            <p:spPr>
              <a:xfrm>
                <a:off x="10066443" y="5104185"/>
                <a:ext cx="1121105" cy="59247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IN" sz="1600" kern="120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Segoe UI Semibold" panose="020B0702040204020203" pitchFamily="34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50" kern="1200">
                    <a:solidFill>
                      <a:srgbClr val="1D1D1B"/>
                    </a:solidFill>
                    <a:latin typeface="Segoe UI Semibold" panose="020B0702040204020203" pitchFamily="34" charset="0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50" kern="1200">
                    <a:solidFill>
                      <a:srgbClr val="1D1D1B"/>
                    </a:solidFill>
                    <a:latin typeface="Segoe UI Semibold" panose="020B0702040204020203" pitchFamily="34" charset="0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50" kern="1200">
                    <a:solidFill>
                      <a:srgbClr val="1D1D1B"/>
                    </a:solidFill>
                    <a:latin typeface="Segoe UI Semibold" panose="020B0702040204020203" pitchFamily="34" charset="0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50" kern="1200">
                    <a:solidFill>
                      <a:srgbClr val="1D1D1B"/>
                    </a:solidFill>
                    <a:latin typeface="Segoe UI Semibold" panose="020B07020402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800" b="1" dirty="0">
                    <a:solidFill>
                      <a:schemeClr val="accent2"/>
                    </a:solidFill>
                    <a:latin typeface="Segoe UI" panose="020B0502040204020203" pitchFamily="34" charset="0"/>
                  </a:rPr>
                  <a:t>8+</a:t>
                </a:r>
                <a:br>
                  <a:rPr lang="en-US" sz="1050" dirty="0">
                    <a:latin typeface="Segoe UI" panose="020B0502040204020203" pitchFamily="34" charset="0"/>
                  </a:rPr>
                </a:br>
                <a:r>
                  <a:rPr lang="en-US" sz="1050" dirty="0">
                    <a:latin typeface="Segoe UI" panose="020B0502040204020203" pitchFamily="34" charset="0"/>
                  </a:rPr>
                  <a:t>Projects executed</a:t>
                </a:r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9330761" y="5150033"/>
                <a:ext cx="529202" cy="632294"/>
                <a:chOff x="9371013" y="5180013"/>
                <a:chExt cx="488950" cy="584200"/>
              </a:xfrm>
            </p:grpSpPr>
            <p:sp>
              <p:nvSpPr>
                <p:cNvPr id="174" name="Freeform 45"/>
                <p:cNvSpPr>
                  <a:spLocks/>
                </p:cNvSpPr>
                <p:nvPr/>
              </p:nvSpPr>
              <p:spPr bwMode="auto">
                <a:xfrm>
                  <a:off x="9371013" y="5349876"/>
                  <a:ext cx="488950" cy="328613"/>
                </a:xfrm>
                <a:custGeom>
                  <a:avLst/>
                  <a:gdLst>
                    <a:gd name="T0" fmla="*/ 12 w 208"/>
                    <a:gd name="T1" fmla="*/ 0 h 140"/>
                    <a:gd name="T2" fmla="*/ 12 w 208"/>
                    <a:gd name="T3" fmla="*/ 0 h 140"/>
                    <a:gd name="T4" fmla="*/ 0 w 208"/>
                    <a:gd name="T5" fmla="*/ 12 h 140"/>
                    <a:gd name="T6" fmla="*/ 0 w 208"/>
                    <a:gd name="T7" fmla="*/ 128 h 140"/>
                    <a:gd name="T8" fmla="*/ 12 w 208"/>
                    <a:gd name="T9" fmla="*/ 140 h 140"/>
                    <a:gd name="T10" fmla="*/ 196 w 208"/>
                    <a:gd name="T11" fmla="*/ 140 h 140"/>
                    <a:gd name="T12" fmla="*/ 208 w 208"/>
                    <a:gd name="T13" fmla="*/ 128 h 140"/>
                    <a:gd name="T14" fmla="*/ 208 w 208"/>
                    <a:gd name="T15" fmla="*/ 12 h 140"/>
                    <a:gd name="T16" fmla="*/ 196 w 208"/>
                    <a:gd name="T17" fmla="*/ 0 h 140"/>
                    <a:gd name="T18" fmla="*/ 188 w 208"/>
                    <a:gd name="T19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140">
                      <a:moveTo>
                        <a:pt x="12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135"/>
                        <a:pt x="5" y="140"/>
                        <a:pt x="12" y="140"/>
                      </a:cubicBezTo>
                      <a:cubicBezTo>
                        <a:pt x="196" y="140"/>
                        <a:pt x="196" y="140"/>
                        <a:pt x="196" y="140"/>
                      </a:cubicBezTo>
                      <a:cubicBezTo>
                        <a:pt x="203" y="140"/>
                        <a:pt x="208" y="135"/>
                        <a:pt x="208" y="128"/>
                      </a:cubicBezTo>
                      <a:cubicBezTo>
                        <a:pt x="208" y="12"/>
                        <a:pt x="208" y="12"/>
                        <a:pt x="208" y="12"/>
                      </a:cubicBezTo>
                      <a:cubicBezTo>
                        <a:pt x="208" y="5"/>
                        <a:pt x="203" y="0"/>
                        <a:pt x="196" y="0"/>
                      </a:cubicBezTo>
                      <a:cubicBezTo>
                        <a:pt x="188" y="0"/>
                        <a:pt x="188" y="0"/>
                        <a:pt x="188" y="0"/>
                      </a:cubicBezTo>
                    </a:path>
                  </a:pathLst>
                </a:custGeom>
                <a:noFill/>
                <a:ln w="15240" cap="flat">
                  <a:solidFill>
                    <a:schemeClr val="accent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75" name="Freeform 46"/>
                <p:cNvSpPr>
                  <a:spLocks/>
                </p:cNvSpPr>
                <p:nvPr/>
              </p:nvSpPr>
              <p:spPr bwMode="auto">
                <a:xfrm>
                  <a:off x="9474201" y="5180013"/>
                  <a:ext cx="311150" cy="198438"/>
                </a:xfrm>
                <a:custGeom>
                  <a:avLst/>
                  <a:gdLst>
                    <a:gd name="T0" fmla="*/ 0 w 132"/>
                    <a:gd name="T1" fmla="*/ 12 h 84"/>
                    <a:gd name="T2" fmla="*/ 0 w 132"/>
                    <a:gd name="T3" fmla="*/ 4 h 84"/>
                    <a:gd name="T4" fmla="*/ 4 w 132"/>
                    <a:gd name="T5" fmla="*/ 0 h 84"/>
                    <a:gd name="T6" fmla="*/ 128 w 132"/>
                    <a:gd name="T7" fmla="*/ 0 h 84"/>
                    <a:gd name="T8" fmla="*/ 132 w 132"/>
                    <a:gd name="T9" fmla="*/ 4 h 84"/>
                    <a:gd name="T10" fmla="*/ 132 w 132"/>
                    <a:gd name="T11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2" h="84">
                      <a:moveTo>
                        <a:pt x="0" y="12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130" y="0"/>
                        <a:pt x="132" y="2"/>
                        <a:pt x="132" y="4"/>
                      </a:cubicBezTo>
                      <a:cubicBezTo>
                        <a:pt x="132" y="84"/>
                        <a:pt x="132" y="84"/>
                        <a:pt x="132" y="84"/>
                      </a:cubicBezTo>
                    </a:path>
                  </a:pathLst>
                </a:custGeom>
                <a:noFill/>
                <a:ln w="15240" cap="flat">
                  <a:solidFill>
                    <a:schemeClr val="accent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76" name="Freeform 47"/>
                <p:cNvSpPr>
                  <a:spLocks/>
                </p:cNvSpPr>
                <p:nvPr/>
              </p:nvSpPr>
              <p:spPr bwMode="auto">
                <a:xfrm>
                  <a:off x="9512301" y="5745163"/>
                  <a:ext cx="215900" cy="19050"/>
                </a:xfrm>
                <a:custGeom>
                  <a:avLst/>
                  <a:gdLst>
                    <a:gd name="T0" fmla="*/ 0 w 136"/>
                    <a:gd name="T1" fmla="*/ 12 h 12"/>
                    <a:gd name="T2" fmla="*/ 12 w 136"/>
                    <a:gd name="T3" fmla="*/ 0 h 12"/>
                    <a:gd name="T4" fmla="*/ 124 w 136"/>
                    <a:gd name="T5" fmla="*/ 0 h 12"/>
                    <a:gd name="T6" fmla="*/ 136 w 136"/>
                    <a:gd name="T7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6" h="12">
                      <a:moveTo>
                        <a:pt x="0" y="12"/>
                      </a:moveTo>
                      <a:lnTo>
                        <a:pt x="12" y="0"/>
                      </a:lnTo>
                      <a:lnTo>
                        <a:pt x="124" y="0"/>
                      </a:lnTo>
                      <a:lnTo>
                        <a:pt x="136" y="12"/>
                      </a:lnTo>
                    </a:path>
                  </a:pathLst>
                </a:custGeom>
                <a:noFill/>
                <a:ln w="15240" cap="flat">
                  <a:solidFill>
                    <a:schemeClr val="accent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77" name="Freeform 48"/>
                <p:cNvSpPr>
                  <a:spLocks/>
                </p:cNvSpPr>
                <p:nvPr/>
              </p:nvSpPr>
              <p:spPr bwMode="auto">
                <a:xfrm>
                  <a:off x="9558338" y="5678488"/>
                  <a:ext cx="123825" cy="47625"/>
                </a:xfrm>
                <a:custGeom>
                  <a:avLst/>
                  <a:gdLst>
                    <a:gd name="T0" fmla="*/ 0 w 78"/>
                    <a:gd name="T1" fmla="*/ 30 h 30"/>
                    <a:gd name="T2" fmla="*/ 0 w 78"/>
                    <a:gd name="T3" fmla="*/ 0 h 30"/>
                    <a:gd name="T4" fmla="*/ 78 w 78"/>
                    <a:gd name="T5" fmla="*/ 0 h 30"/>
                    <a:gd name="T6" fmla="*/ 78 w 78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30">
                      <a:moveTo>
                        <a:pt x="0" y="30"/>
                      </a:moveTo>
                      <a:lnTo>
                        <a:pt x="0" y="0"/>
                      </a:lnTo>
                      <a:lnTo>
                        <a:pt x="78" y="0"/>
                      </a:lnTo>
                      <a:lnTo>
                        <a:pt x="78" y="30"/>
                      </a:lnTo>
                    </a:path>
                  </a:pathLst>
                </a:custGeom>
                <a:noFill/>
                <a:ln w="15240" cap="flat">
                  <a:solidFill>
                    <a:schemeClr val="accent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78" name="Line 49"/>
                <p:cNvSpPr>
                  <a:spLocks noChangeShapeType="1"/>
                </p:cNvSpPr>
                <p:nvPr/>
              </p:nvSpPr>
              <p:spPr bwMode="auto">
                <a:xfrm>
                  <a:off x="9371013" y="5622926"/>
                  <a:ext cx="488950" cy="0"/>
                </a:xfrm>
                <a:prstGeom prst="line">
                  <a:avLst/>
                </a:prstGeom>
                <a:noFill/>
                <a:ln w="15240" cap="flat">
                  <a:solidFill>
                    <a:schemeClr val="accent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79" name="Freeform 50"/>
                <p:cNvSpPr>
                  <a:spLocks/>
                </p:cNvSpPr>
                <p:nvPr/>
              </p:nvSpPr>
              <p:spPr bwMode="auto">
                <a:xfrm>
                  <a:off x="9428163" y="5227638"/>
                  <a:ext cx="309563" cy="338138"/>
                </a:xfrm>
                <a:custGeom>
                  <a:avLst/>
                  <a:gdLst>
                    <a:gd name="T0" fmla="*/ 0 w 132"/>
                    <a:gd name="T1" fmla="*/ 144 h 144"/>
                    <a:gd name="T2" fmla="*/ 0 w 132"/>
                    <a:gd name="T3" fmla="*/ 4 h 144"/>
                    <a:gd name="T4" fmla="*/ 4 w 132"/>
                    <a:gd name="T5" fmla="*/ 0 h 144"/>
                    <a:gd name="T6" fmla="*/ 128 w 132"/>
                    <a:gd name="T7" fmla="*/ 0 h 144"/>
                    <a:gd name="T8" fmla="*/ 132 w 132"/>
                    <a:gd name="T9" fmla="*/ 4 h 144"/>
                    <a:gd name="T10" fmla="*/ 132 w 132"/>
                    <a:gd name="T11" fmla="*/ 96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2" h="144">
                      <a:moveTo>
                        <a:pt x="0" y="144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130" y="0"/>
                        <a:pt x="132" y="2"/>
                        <a:pt x="132" y="4"/>
                      </a:cubicBezTo>
                      <a:cubicBezTo>
                        <a:pt x="132" y="96"/>
                        <a:pt x="132" y="96"/>
                        <a:pt x="132" y="96"/>
                      </a:cubicBezTo>
                    </a:path>
                  </a:pathLst>
                </a:custGeom>
                <a:noFill/>
                <a:ln w="15240" cap="flat">
                  <a:solidFill>
                    <a:schemeClr val="accent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80" name="Line 51"/>
                <p:cNvSpPr>
                  <a:spLocks noChangeShapeType="1"/>
                </p:cNvSpPr>
                <p:nvPr/>
              </p:nvSpPr>
              <p:spPr bwMode="auto">
                <a:xfrm>
                  <a:off x="9418638" y="5302251"/>
                  <a:ext cx="254000" cy="0"/>
                </a:xfrm>
                <a:prstGeom prst="line">
                  <a:avLst/>
                </a:prstGeom>
                <a:noFill/>
                <a:ln w="15240" cap="flat">
                  <a:solidFill>
                    <a:schemeClr val="accent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81" name="Line 52"/>
                <p:cNvSpPr>
                  <a:spLocks noChangeShapeType="1"/>
                </p:cNvSpPr>
                <p:nvPr/>
              </p:nvSpPr>
              <p:spPr bwMode="auto">
                <a:xfrm>
                  <a:off x="9455151" y="5264151"/>
                  <a:ext cx="19050" cy="0"/>
                </a:xfrm>
                <a:prstGeom prst="line">
                  <a:avLst/>
                </a:prstGeom>
                <a:noFill/>
                <a:ln w="15240" cap="flat">
                  <a:solidFill>
                    <a:schemeClr val="accent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82" name="Line 53"/>
                <p:cNvSpPr>
                  <a:spLocks noChangeShapeType="1"/>
                </p:cNvSpPr>
                <p:nvPr/>
              </p:nvSpPr>
              <p:spPr bwMode="auto">
                <a:xfrm>
                  <a:off x="9493251" y="5264151"/>
                  <a:ext cx="19050" cy="0"/>
                </a:xfrm>
                <a:prstGeom prst="line">
                  <a:avLst/>
                </a:prstGeom>
                <a:noFill/>
                <a:ln w="15240" cap="flat">
                  <a:solidFill>
                    <a:schemeClr val="accent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83" name="Line 54"/>
                <p:cNvSpPr>
                  <a:spLocks noChangeShapeType="1"/>
                </p:cNvSpPr>
                <p:nvPr/>
              </p:nvSpPr>
              <p:spPr bwMode="auto">
                <a:xfrm>
                  <a:off x="9531351" y="5264151"/>
                  <a:ext cx="19050" cy="0"/>
                </a:xfrm>
                <a:prstGeom prst="line">
                  <a:avLst/>
                </a:prstGeom>
                <a:noFill/>
                <a:ln w="15240" cap="flat">
                  <a:solidFill>
                    <a:schemeClr val="accent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84" name="Line 55"/>
                <p:cNvSpPr>
                  <a:spLocks noChangeShapeType="1"/>
                </p:cNvSpPr>
                <p:nvPr/>
              </p:nvSpPr>
              <p:spPr bwMode="auto">
                <a:xfrm>
                  <a:off x="9737726" y="5472113"/>
                  <a:ext cx="0" cy="19050"/>
                </a:xfrm>
                <a:prstGeom prst="line">
                  <a:avLst/>
                </a:prstGeom>
                <a:noFill/>
                <a:ln w="15240" cap="flat">
                  <a:solidFill>
                    <a:schemeClr val="accent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85" name="Line 56"/>
                <p:cNvSpPr>
                  <a:spLocks noChangeShapeType="1"/>
                </p:cNvSpPr>
                <p:nvPr/>
              </p:nvSpPr>
              <p:spPr bwMode="auto">
                <a:xfrm>
                  <a:off x="9785351" y="5434013"/>
                  <a:ext cx="0" cy="19050"/>
                </a:xfrm>
                <a:prstGeom prst="line">
                  <a:avLst/>
                </a:prstGeom>
                <a:noFill/>
                <a:ln w="15240" cap="flat">
                  <a:solidFill>
                    <a:schemeClr val="accent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86" name="Line 57"/>
                <p:cNvSpPr>
                  <a:spLocks noChangeShapeType="1"/>
                </p:cNvSpPr>
                <p:nvPr/>
              </p:nvSpPr>
              <p:spPr bwMode="auto">
                <a:xfrm>
                  <a:off x="9785351" y="5395913"/>
                  <a:ext cx="0" cy="19050"/>
                </a:xfrm>
                <a:prstGeom prst="line">
                  <a:avLst/>
                </a:prstGeom>
                <a:noFill/>
                <a:ln w="15240" cap="flat">
                  <a:solidFill>
                    <a:schemeClr val="accent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87" name="Freeform 58"/>
                <p:cNvSpPr>
                  <a:spLocks/>
                </p:cNvSpPr>
                <p:nvPr/>
              </p:nvSpPr>
              <p:spPr bwMode="auto">
                <a:xfrm>
                  <a:off x="9467851" y="5349876"/>
                  <a:ext cx="231775" cy="231775"/>
                </a:xfrm>
                <a:custGeom>
                  <a:avLst/>
                  <a:gdLst>
                    <a:gd name="T0" fmla="*/ 99 w 99"/>
                    <a:gd name="T1" fmla="*/ 38 h 99"/>
                    <a:gd name="T2" fmla="*/ 92 w 99"/>
                    <a:gd name="T3" fmla="*/ 22 h 99"/>
                    <a:gd name="T4" fmla="*/ 80 w 99"/>
                    <a:gd name="T5" fmla="*/ 27 h 99"/>
                    <a:gd name="T6" fmla="*/ 72 w 99"/>
                    <a:gd name="T7" fmla="*/ 19 h 99"/>
                    <a:gd name="T8" fmla="*/ 77 w 99"/>
                    <a:gd name="T9" fmla="*/ 7 h 99"/>
                    <a:gd name="T10" fmla="*/ 61 w 99"/>
                    <a:gd name="T11" fmla="*/ 0 h 99"/>
                    <a:gd name="T12" fmla="*/ 56 w 99"/>
                    <a:gd name="T13" fmla="*/ 12 h 99"/>
                    <a:gd name="T14" fmla="*/ 43 w 99"/>
                    <a:gd name="T15" fmla="*/ 12 h 99"/>
                    <a:gd name="T16" fmla="*/ 38 w 99"/>
                    <a:gd name="T17" fmla="*/ 0 h 99"/>
                    <a:gd name="T18" fmla="*/ 23 w 99"/>
                    <a:gd name="T19" fmla="*/ 7 h 99"/>
                    <a:gd name="T20" fmla="*/ 28 w 99"/>
                    <a:gd name="T21" fmla="*/ 19 h 99"/>
                    <a:gd name="T22" fmla="*/ 19 w 99"/>
                    <a:gd name="T23" fmla="*/ 27 h 99"/>
                    <a:gd name="T24" fmla="*/ 7 w 99"/>
                    <a:gd name="T25" fmla="*/ 22 h 99"/>
                    <a:gd name="T26" fmla="*/ 0 w 99"/>
                    <a:gd name="T27" fmla="*/ 38 h 99"/>
                    <a:gd name="T28" fmla="*/ 12 w 99"/>
                    <a:gd name="T29" fmla="*/ 43 h 99"/>
                    <a:gd name="T30" fmla="*/ 12 w 99"/>
                    <a:gd name="T31" fmla="*/ 56 h 99"/>
                    <a:gd name="T32" fmla="*/ 0 w 99"/>
                    <a:gd name="T33" fmla="*/ 61 h 99"/>
                    <a:gd name="T34" fmla="*/ 7 w 99"/>
                    <a:gd name="T35" fmla="*/ 76 h 99"/>
                    <a:gd name="T36" fmla="*/ 19 w 99"/>
                    <a:gd name="T37" fmla="*/ 71 h 99"/>
                    <a:gd name="T38" fmla="*/ 28 w 99"/>
                    <a:gd name="T39" fmla="*/ 80 h 99"/>
                    <a:gd name="T40" fmla="*/ 23 w 99"/>
                    <a:gd name="T41" fmla="*/ 92 h 99"/>
                    <a:gd name="T42" fmla="*/ 38 w 99"/>
                    <a:gd name="T43" fmla="*/ 99 h 99"/>
                    <a:gd name="T44" fmla="*/ 43 w 99"/>
                    <a:gd name="T45" fmla="*/ 87 h 99"/>
                    <a:gd name="T46" fmla="*/ 56 w 99"/>
                    <a:gd name="T47" fmla="*/ 87 h 99"/>
                    <a:gd name="T48" fmla="*/ 61 w 99"/>
                    <a:gd name="T49" fmla="*/ 99 h 99"/>
                    <a:gd name="T50" fmla="*/ 77 w 99"/>
                    <a:gd name="T51" fmla="*/ 92 h 99"/>
                    <a:gd name="T52" fmla="*/ 72 w 99"/>
                    <a:gd name="T53" fmla="*/ 80 h 99"/>
                    <a:gd name="T54" fmla="*/ 80 w 99"/>
                    <a:gd name="T55" fmla="*/ 71 h 99"/>
                    <a:gd name="T56" fmla="*/ 92 w 99"/>
                    <a:gd name="T57" fmla="*/ 76 h 99"/>
                    <a:gd name="T58" fmla="*/ 99 w 99"/>
                    <a:gd name="T59" fmla="*/ 61 h 99"/>
                    <a:gd name="T60" fmla="*/ 87 w 99"/>
                    <a:gd name="T61" fmla="*/ 56 h 99"/>
                    <a:gd name="T62" fmla="*/ 87 w 99"/>
                    <a:gd name="T63" fmla="*/ 43 h 99"/>
                    <a:gd name="T64" fmla="*/ 99 w 99"/>
                    <a:gd name="T65" fmla="*/ 3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99" h="99">
                      <a:moveTo>
                        <a:pt x="99" y="38"/>
                      </a:move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80" y="27"/>
                        <a:pt x="80" y="27"/>
                        <a:pt x="80" y="27"/>
                      </a:cubicBezTo>
                      <a:cubicBezTo>
                        <a:pt x="78" y="24"/>
                        <a:pt x="75" y="21"/>
                        <a:pt x="72" y="19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61" y="0"/>
                        <a:pt x="61" y="0"/>
                        <a:pt x="61" y="0"/>
                      </a:cubicBezTo>
                      <a:cubicBezTo>
                        <a:pt x="56" y="12"/>
                        <a:pt x="56" y="12"/>
                        <a:pt x="56" y="12"/>
                      </a:cubicBezTo>
                      <a:cubicBezTo>
                        <a:pt x="52" y="12"/>
                        <a:pt x="48" y="11"/>
                        <a:pt x="43" y="12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8" y="19"/>
                        <a:pt x="28" y="19"/>
                        <a:pt x="28" y="19"/>
                      </a:cubicBezTo>
                      <a:cubicBezTo>
                        <a:pt x="24" y="21"/>
                        <a:pt x="21" y="24"/>
                        <a:pt x="19" y="27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12" y="43"/>
                        <a:pt x="12" y="43"/>
                        <a:pt x="12" y="43"/>
                      </a:cubicBezTo>
                      <a:cubicBezTo>
                        <a:pt x="12" y="47"/>
                        <a:pt x="12" y="51"/>
                        <a:pt x="12" y="56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7" y="76"/>
                        <a:pt x="7" y="76"/>
                        <a:pt x="7" y="76"/>
                      </a:cubicBezTo>
                      <a:cubicBezTo>
                        <a:pt x="19" y="71"/>
                        <a:pt x="19" y="71"/>
                        <a:pt x="19" y="71"/>
                      </a:cubicBezTo>
                      <a:cubicBezTo>
                        <a:pt x="21" y="75"/>
                        <a:pt x="24" y="78"/>
                        <a:pt x="28" y="80"/>
                      </a:cubicBezTo>
                      <a:cubicBezTo>
                        <a:pt x="23" y="92"/>
                        <a:pt x="23" y="92"/>
                        <a:pt x="23" y="92"/>
                      </a:cubicBezTo>
                      <a:cubicBezTo>
                        <a:pt x="38" y="99"/>
                        <a:pt x="38" y="99"/>
                        <a:pt x="38" y="99"/>
                      </a:cubicBezTo>
                      <a:cubicBezTo>
                        <a:pt x="43" y="87"/>
                        <a:pt x="43" y="87"/>
                        <a:pt x="43" y="87"/>
                      </a:cubicBezTo>
                      <a:cubicBezTo>
                        <a:pt x="47" y="87"/>
                        <a:pt x="52" y="87"/>
                        <a:pt x="56" y="87"/>
                      </a:cubicBezTo>
                      <a:cubicBezTo>
                        <a:pt x="61" y="99"/>
                        <a:pt x="61" y="99"/>
                        <a:pt x="61" y="99"/>
                      </a:cubicBezTo>
                      <a:cubicBezTo>
                        <a:pt x="77" y="92"/>
                        <a:pt x="77" y="92"/>
                        <a:pt x="77" y="92"/>
                      </a:cubicBezTo>
                      <a:cubicBezTo>
                        <a:pt x="72" y="80"/>
                        <a:pt x="72" y="80"/>
                        <a:pt x="72" y="80"/>
                      </a:cubicBezTo>
                      <a:cubicBezTo>
                        <a:pt x="75" y="78"/>
                        <a:pt x="78" y="75"/>
                        <a:pt x="80" y="71"/>
                      </a:cubicBezTo>
                      <a:cubicBezTo>
                        <a:pt x="92" y="76"/>
                        <a:pt x="92" y="76"/>
                        <a:pt x="92" y="76"/>
                      </a:cubicBezTo>
                      <a:cubicBezTo>
                        <a:pt x="99" y="61"/>
                        <a:pt x="99" y="61"/>
                        <a:pt x="99" y="61"/>
                      </a:cubicBezTo>
                      <a:cubicBezTo>
                        <a:pt x="87" y="56"/>
                        <a:pt x="87" y="56"/>
                        <a:pt x="87" y="56"/>
                      </a:cubicBezTo>
                      <a:cubicBezTo>
                        <a:pt x="87" y="52"/>
                        <a:pt x="88" y="47"/>
                        <a:pt x="87" y="43"/>
                      </a:cubicBezTo>
                      <a:lnTo>
                        <a:pt x="99" y="38"/>
                      </a:lnTo>
                      <a:close/>
                    </a:path>
                  </a:pathLst>
                </a:custGeom>
                <a:noFill/>
                <a:ln w="15240" cap="flat">
                  <a:solidFill>
                    <a:schemeClr val="accent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88" name="Freeform 59"/>
                <p:cNvSpPr>
                  <a:spLocks/>
                </p:cNvSpPr>
                <p:nvPr/>
              </p:nvSpPr>
              <p:spPr bwMode="auto">
                <a:xfrm>
                  <a:off x="9540876" y="5422901"/>
                  <a:ext cx="85725" cy="87313"/>
                </a:xfrm>
                <a:custGeom>
                  <a:avLst/>
                  <a:gdLst>
                    <a:gd name="T0" fmla="*/ 34 w 37"/>
                    <a:gd name="T1" fmla="*/ 12 h 37"/>
                    <a:gd name="T2" fmla="*/ 25 w 37"/>
                    <a:gd name="T3" fmla="*/ 34 h 37"/>
                    <a:gd name="T4" fmla="*/ 3 w 37"/>
                    <a:gd name="T5" fmla="*/ 25 h 37"/>
                    <a:gd name="T6" fmla="*/ 12 w 37"/>
                    <a:gd name="T7" fmla="*/ 3 h 37"/>
                    <a:gd name="T8" fmla="*/ 34 w 37"/>
                    <a:gd name="T9" fmla="*/ 1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" h="37">
                      <a:moveTo>
                        <a:pt x="34" y="12"/>
                      </a:moveTo>
                      <a:cubicBezTo>
                        <a:pt x="37" y="21"/>
                        <a:pt x="33" y="30"/>
                        <a:pt x="25" y="34"/>
                      </a:cubicBezTo>
                      <a:cubicBezTo>
                        <a:pt x="16" y="37"/>
                        <a:pt x="7" y="33"/>
                        <a:pt x="3" y="25"/>
                      </a:cubicBezTo>
                      <a:cubicBezTo>
                        <a:pt x="0" y="16"/>
                        <a:pt x="4" y="7"/>
                        <a:pt x="12" y="3"/>
                      </a:cubicBezTo>
                      <a:cubicBezTo>
                        <a:pt x="21" y="0"/>
                        <a:pt x="30" y="4"/>
                        <a:pt x="34" y="12"/>
                      </a:cubicBezTo>
                      <a:close/>
                    </a:path>
                  </a:pathLst>
                </a:custGeom>
                <a:noFill/>
                <a:ln w="15240" cap="flat">
                  <a:solidFill>
                    <a:schemeClr val="accent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3458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D817BF10-42FC-4476-B0FB-458881FB8062}"/>
              </a:ext>
            </a:extLst>
          </p:cNvPr>
          <p:cNvSpPr/>
          <p:nvPr/>
        </p:nvSpPr>
        <p:spPr>
          <a:xfrm>
            <a:off x="8144415" y="1733107"/>
            <a:ext cx="3276619" cy="4174634"/>
          </a:xfrm>
          <a:prstGeom prst="rect">
            <a:avLst/>
          </a:prstGeom>
          <a:solidFill>
            <a:srgbClr val="F4F4F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719" y="1193799"/>
            <a:ext cx="10982522" cy="369332"/>
          </a:xfr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/>
              <a:t>An intuitive UI based tool, which accelerates, automates and abstract migration of API Proxy code and related configuration from </a:t>
            </a:r>
            <a:r>
              <a:rPr lang="en-US" sz="1200" dirty="0" err="1"/>
              <a:t>Apigee</a:t>
            </a:r>
            <a:r>
              <a:rPr lang="en-US" sz="1200" dirty="0"/>
              <a:t> Edge to </a:t>
            </a:r>
            <a:r>
              <a:rPr lang="en-US" sz="1200" dirty="0" err="1"/>
              <a:t>Apigee</a:t>
            </a:r>
            <a:r>
              <a:rPr lang="en-US" sz="1200" dirty="0"/>
              <a:t> X or </a:t>
            </a:r>
            <a:r>
              <a:rPr lang="en-US" sz="1200" dirty="0" err="1"/>
              <a:t>Apigee</a:t>
            </a:r>
            <a:r>
              <a:rPr lang="en-US" sz="1200" dirty="0"/>
              <a:t> Hybrid.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3719" y="346867"/>
            <a:ext cx="10982522" cy="387798"/>
          </a:xfrm>
        </p:spPr>
        <p:txBody>
          <a:bodyPr/>
          <a:lstStyle/>
          <a:p>
            <a:r>
              <a:rPr lang="en-IN" dirty="0"/>
              <a:t>Intelliswift Accelerator - </a:t>
            </a:r>
            <a:r>
              <a:rPr lang="en-IN" dirty="0" err="1"/>
              <a:t>iMAX</a:t>
            </a:r>
            <a:r>
              <a:rPr lang="en-IN" dirty="0"/>
              <a:t> Feature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88E1B0-C727-4277-935E-14B44D84F4E3}"/>
              </a:ext>
            </a:extLst>
          </p:cNvPr>
          <p:cNvSpPr/>
          <p:nvPr/>
        </p:nvSpPr>
        <p:spPr>
          <a:xfrm>
            <a:off x="1171084" y="2022265"/>
            <a:ext cx="1102340" cy="11023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760B47-AAF9-454C-A530-863CA39628E6}"/>
              </a:ext>
            </a:extLst>
          </p:cNvPr>
          <p:cNvSpPr/>
          <p:nvPr/>
        </p:nvSpPr>
        <p:spPr>
          <a:xfrm>
            <a:off x="1171084" y="3104225"/>
            <a:ext cx="2796684" cy="436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Supported Migration Entities</a:t>
            </a:r>
          </a:p>
        </p:txBody>
      </p:sp>
      <p:sp>
        <p:nvSpPr>
          <p:cNvPr id="12" name="Text Placeholder 18"/>
          <p:cNvSpPr txBox="1">
            <a:spLocks/>
          </p:cNvSpPr>
          <p:nvPr/>
        </p:nvSpPr>
        <p:spPr>
          <a:xfrm>
            <a:off x="1171084" y="3700798"/>
            <a:ext cx="2995937" cy="21390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IN" sz="1600" kern="1200">
                <a:solidFill>
                  <a:schemeClr val="accent4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50" kern="1200">
                <a:solidFill>
                  <a:srgbClr val="1D1D1B"/>
                </a:solidFill>
                <a:latin typeface="Segoe UI Semibold" panose="020B07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API Proxy and its revisions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Shared Flow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Target Servers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KVM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API Products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Apps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Developers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Users with RBAC mapping to Google IAM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Segoe UI" panose="020B0502040204020203" pitchFamily="34" charset="0"/>
              </a:rPr>
              <a:t>Custom Reports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4548636" y="2022265"/>
            <a:ext cx="2847760" cy="3586748"/>
            <a:chOff x="4918996" y="2022265"/>
            <a:chExt cx="2847760" cy="35867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817BF10-42FC-4476-B0FB-458881FB8062}"/>
                </a:ext>
              </a:extLst>
            </p:cNvPr>
            <p:cNvSpPr/>
            <p:nvPr/>
          </p:nvSpPr>
          <p:spPr>
            <a:xfrm>
              <a:off x="4970072" y="2022265"/>
              <a:ext cx="1102340" cy="1102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2A9B32-2AB7-4727-BCA9-90CAA31E2BDB}"/>
                </a:ext>
              </a:extLst>
            </p:cNvPr>
            <p:cNvSpPr/>
            <p:nvPr/>
          </p:nvSpPr>
          <p:spPr>
            <a:xfrm>
              <a:off x="4970072" y="3104225"/>
              <a:ext cx="2796684" cy="436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Tools Features</a:t>
              </a:r>
            </a:p>
          </p:txBody>
        </p:sp>
        <p:sp>
          <p:nvSpPr>
            <p:cNvPr id="13" name="Text Placeholder 18"/>
            <p:cNvSpPr txBox="1">
              <a:spLocks/>
            </p:cNvSpPr>
            <p:nvPr/>
          </p:nvSpPr>
          <p:spPr>
            <a:xfrm>
              <a:off x="4918996" y="3700798"/>
              <a:ext cx="2633272" cy="19082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IN" sz="1600" kern="120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50" kern="1200">
                  <a:solidFill>
                    <a:srgbClr val="1D1D1B"/>
                  </a:solidFill>
                  <a:latin typeface="Segoe UI Semibold" panose="020B07020402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Segoe UI" panose="020B0502040204020203" pitchFamily="34" charset="0"/>
                </a:rPr>
                <a:t>User Inputs to Segregate API proxies across multiple environments</a:t>
              </a:r>
            </a:p>
            <a:p>
              <a:pPr marL="171450" indent="-17145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Segoe UI" panose="020B0502040204020203" pitchFamily="34" charset="0"/>
                </a:rPr>
                <a:t>Support for Custom Role mapping for Users</a:t>
              </a:r>
            </a:p>
            <a:p>
              <a:pPr marL="171450" indent="-17145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Segoe UI" panose="020B0502040204020203" pitchFamily="34" charset="0"/>
                </a:rPr>
                <a:t>User can choose the entities to migrate </a:t>
              </a:r>
            </a:p>
            <a:p>
              <a:pPr marL="171450" indent="-17145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Segoe UI" panose="020B0502040204020203" pitchFamily="34" charset="0"/>
                </a:rPr>
                <a:t>Conflict resolution while migrating to existing </a:t>
              </a:r>
              <a:r>
                <a:rPr lang="en-US" sz="1100" dirty="0" err="1">
                  <a:latin typeface="Segoe UI" panose="020B0502040204020203" pitchFamily="34" charset="0"/>
                </a:rPr>
                <a:t>Apigee</a:t>
              </a:r>
              <a:r>
                <a:rPr lang="en-US" sz="1100" dirty="0">
                  <a:latin typeface="Segoe UI" panose="020B0502040204020203" pitchFamily="34" charset="0"/>
                </a:rPr>
                <a:t> X orgs </a:t>
              </a:r>
            </a:p>
            <a:p>
              <a:pPr marL="171450" indent="-17145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Segoe UI" panose="020B0502040204020203" pitchFamily="34" charset="0"/>
                </a:rPr>
                <a:t>Pre-migration analysis view</a:t>
              </a:r>
            </a:p>
            <a:p>
              <a:pPr marL="171450" indent="-17145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Segoe UI" panose="020B0502040204020203" pitchFamily="34" charset="0"/>
                </a:rPr>
                <a:t>Retry for failed Migration entities</a:t>
              </a: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5224800" y="2334522"/>
              <a:ext cx="592884" cy="477826"/>
              <a:chOff x="5172075" y="2301875"/>
              <a:chExt cx="695326" cy="560388"/>
            </a:xfrm>
          </p:grpSpPr>
          <p:sp>
            <p:nvSpPr>
              <p:cNvPr id="28" name="Freeform 15"/>
              <p:cNvSpPr>
                <a:spLocks/>
              </p:cNvSpPr>
              <p:nvPr/>
            </p:nvSpPr>
            <p:spPr bwMode="auto">
              <a:xfrm>
                <a:off x="5172075" y="2301875"/>
                <a:ext cx="661988" cy="496888"/>
              </a:xfrm>
              <a:custGeom>
                <a:avLst/>
                <a:gdLst>
                  <a:gd name="T0" fmla="*/ 190 w 305"/>
                  <a:gd name="T1" fmla="*/ 228 h 228"/>
                  <a:gd name="T2" fmla="*/ 28 w 305"/>
                  <a:gd name="T3" fmla="*/ 228 h 228"/>
                  <a:gd name="T4" fmla="*/ 0 w 305"/>
                  <a:gd name="T5" fmla="*/ 201 h 228"/>
                  <a:gd name="T6" fmla="*/ 0 w 305"/>
                  <a:gd name="T7" fmla="*/ 27 h 228"/>
                  <a:gd name="T8" fmla="*/ 28 w 305"/>
                  <a:gd name="T9" fmla="*/ 0 h 228"/>
                  <a:gd name="T10" fmla="*/ 278 w 305"/>
                  <a:gd name="T11" fmla="*/ 0 h 228"/>
                  <a:gd name="T12" fmla="*/ 305 w 305"/>
                  <a:gd name="T13" fmla="*/ 27 h 228"/>
                  <a:gd name="T14" fmla="*/ 305 w 305"/>
                  <a:gd name="T15" fmla="*/ 132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" h="228">
                    <a:moveTo>
                      <a:pt x="190" y="228"/>
                    </a:moveTo>
                    <a:cubicBezTo>
                      <a:pt x="28" y="228"/>
                      <a:pt x="28" y="228"/>
                      <a:pt x="28" y="228"/>
                    </a:cubicBezTo>
                    <a:cubicBezTo>
                      <a:pt x="12" y="228"/>
                      <a:pt x="0" y="216"/>
                      <a:pt x="0" y="201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2"/>
                      <a:pt x="12" y="0"/>
                      <a:pt x="28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93" y="0"/>
                      <a:pt x="305" y="12"/>
                      <a:pt x="305" y="27"/>
                    </a:cubicBezTo>
                    <a:cubicBezTo>
                      <a:pt x="305" y="132"/>
                      <a:pt x="305" y="132"/>
                      <a:pt x="305" y="132"/>
                    </a:cubicBezTo>
                  </a:path>
                </a:pathLst>
              </a:custGeom>
              <a:noFill/>
              <a:ln w="19050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Line 16"/>
              <p:cNvSpPr>
                <a:spLocks noChangeShapeType="1"/>
              </p:cNvSpPr>
              <p:nvPr/>
            </p:nvSpPr>
            <p:spPr bwMode="auto">
              <a:xfrm>
                <a:off x="5172075" y="2416175"/>
                <a:ext cx="661988" cy="0"/>
              </a:xfrm>
              <a:prstGeom prst="line">
                <a:avLst/>
              </a:prstGeom>
              <a:noFill/>
              <a:ln w="19050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Line 17"/>
              <p:cNvSpPr>
                <a:spLocks noChangeShapeType="1"/>
              </p:cNvSpPr>
              <p:nvPr/>
            </p:nvSpPr>
            <p:spPr bwMode="auto">
              <a:xfrm>
                <a:off x="5237163" y="2368550"/>
                <a:ext cx="12700" cy="0"/>
              </a:xfrm>
              <a:prstGeom prst="line">
                <a:avLst/>
              </a:prstGeom>
              <a:noFill/>
              <a:ln w="19050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Line 18"/>
              <p:cNvSpPr>
                <a:spLocks noChangeShapeType="1"/>
              </p:cNvSpPr>
              <p:nvPr/>
            </p:nvSpPr>
            <p:spPr bwMode="auto">
              <a:xfrm>
                <a:off x="5287963" y="2368550"/>
                <a:ext cx="12700" cy="0"/>
              </a:xfrm>
              <a:prstGeom prst="line">
                <a:avLst/>
              </a:prstGeom>
              <a:noFill/>
              <a:ln w="19050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Line 19"/>
              <p:cNvSpPr>
                <a:spLocks noChangeShapeType="1"/>
              </p:cNvSpPr>
              <p:nvPr/>
            </p:nvSpPr>
            <p:spPr bwMode="auto">
              <a:xfrm>
                <a:off x="5337175" y="2368550"/>
                <a:ext cx="12700" cy="0"/>
              </a:xfrm>
              <a:prstGeom prst="line">
                <a:avLst/>
              </a:prstGeom>
              <a:noFill/>
              <a:ln w="19050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20"/>
              <p:cNvSpPr>
                <a:spLocks noChangeArrowheads="1"/>
              </p:cNvSpPr>
              <p:nvPr/>
            </p:nvSpPr>
            <p:spPr bwMode="auto">
              <a:xfrm>
                <a:off x="5246688" y="2476500"/>
                <a:ext cx="180975" cy="122238"/>
              </a:xfrm>
              <a:prstGeom prst="rect">
                <a:avLst/>
              </a:prstGeom>
              <a:noFill/>
              <a:ln w="19050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Line 21"/>
              <p:cNvSpPr>
                <a:spLocks noChangeShapeType="1"/>
              </p:cNvSpPr>
              <p:nvPr/>
            </p:nvSpPr>
            <p:spPr bwMode="auto">
              <a:xfrm>
                <a:off x="5305425" y="2652713"/>
                <a:ext cx="120650" cy="0"/>
              </a:xfrm>
              <a:prstGeom prst="line">
                <a:avLst/>
              </a:prstGeom>
              <a:noFill/>
              <a:ln w="19050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Line 22"/>
              <p:cNvSpPr>
                <a:spLocks noChangeShapeType="1"/>
              </p:cNvSpPr>
              <p:nvPr/>
            </p:nvSpPr>
            <p:spPr bwMode="auto">
              <a:xfrm>
                <a:off x="5305425" y="2693988"/>
                <a:ext cx="120650" cy="0"/>
              </a:xfrm>
              <a:prstGeom prst="line">
                <a:avLst/>
              </a:prstGeom>
              <a:noFill/>
              <a:ln w="19050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Line 23"/>
              <p:cNvSpPr>
                <a:spLocks noChangeShapeType="1"/>
              </p:cNvSpPr>
              <p:nvPr/>
            </p:nvSpPr>
            <p:spPr bwMode="auto">
              <a:xfrm>
                <a:off x="5248275" y="2652713"/>
                <a:ext cx="12700" cy="0"/>
              </a:xfrm>
              <a:prstGeom prst="line">
                <a:avLst/>
              </a:prstGeom>
              <a:noFill/>
              <a:ln w="19050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Line 24"/>
              <p:cNvSpPr>
                <a:spLocks noChangeShapeType="1"/>
              </p:cNvSpPr>
              <p:nvPr/>
            </p:nvSpPr>
            <p:spPr bwMode="auto">
              <a:xfrm>
                <a:off x="5248275" y="2693988"/>
                <a:ext cx="12700" cy="0"/>
              </a:xfrm>
              <a:prstGeom prst="line">
                <a:avLst/>
              </a:prstGeom>
              <a:noFill/>
              <a:ln w="19050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Line 25"/>
              <p:cNvSpPr>
                <a:spLocks noChangeShapeType="1"/>
              </p:cNvSpPr>
              <p:nvPr/>
            </p:nvSpPr>
            <p:spPr bwMode="auto">
              <a:xfrm>
                <a:off x="5305425" y="2735263"/>
                <a:ext cx="88900" cy="0"/>
              </a:xfrm>
              <a:prstGeom prst="line">
                <a:avLst/>
              </a:prstGeom>
              <a:noFill/>
              <a:ln w="19050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Line 26"/>
              <p:cNvSpPr>
                <a:spLocks noChangeShapeType="1"/>
              </p:cNvSpPr>
              <p:nvPr/>
            </p:nvSpPr>
            <p:spPr bwMode="auto">
              <a:xfrm>
                <a:off x="5248275" y="2735263"/>
                <a:ext cx="12700" cy="0"/>
              </a:xfrm>
              <a:prstGeom prst="line">
                <a:avLst/>
              </a:prstGeom>
              <a:noFill/>
              <a:ln w="19050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Line 27"/>
              <p:cNvSpPr>
                <a:spLocks noChangeShapeType="1"/>
              </p:cNvSpPr>
              <p:nvPr/>
            </p:nvSpPr>
            <p:spPr bwMode="auto">
              <a:xfrm>
                <a:off x="5486400" y="2476500"/>
                <a:ext cx="271463" cy="0"/>
              </a:xfrm>
              <a:prstGeom prst="line">
                <a:avLst/>
              </a:prstGeom>
              <a:noFill/>
              <a:ln w="19050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Line 28"/>
              <p:cNvSpPr>
                <a:spLocks noChangeShapeType="1"/>
              </p:cNvSpPr>
              <p:nvPr/>
            </p:nvSpPr>
            <p:spPr bwMode="auto">
              <a:xfrm>
                <a:off x="5486400" y="2517775"/>
                <a:ext cx="271463" cy="0"/>
              </a:xfrm>
              <a:prstGeom prst="line">
                <a:avLst/>
              </a:prstGeom>
              <a:noFill/>
              <a:ln w="19050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Line 29"/>
              <p:cNvSpPr>
                <a:spLocks noChangeShapeType="1"/>
              </p:cNvSpPr>
              <p:nvPr/>
            </p:nvSpPr>
            <p:spPr bwMode="auto">
              <a:xfrm>
                <a:off x="5486400" y="2559050"/>
                <a:ext cx="157163" cy="0"/>
              </a:xfrm>
              <a:prstGeom prst="line">
                <a:avLst/>
              </a:prstGeom>
              <a:noFill/>
              <a:ln w="19050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Line 30"/>
              <p:cNvSpPr>
                <a:spLocks noChangeShapeType="1"/>
              </p:cNvSpPr>
              <p:nvPr/>
            </p:nvSpPr>
            <p:spPr bwMode="auto">
              <a:xfrm>
                <a:off x="5486400" y="2652713"/>
                <a:ext cx="15875" cy="0"/>
              </a:xfrm>
              <a:prstGeom prst="line">
                <a:avLst/>
              </a:prstGeom>
              <a:noFill/>
              <a:ln w="19050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Line 31"/>
              <p:cNvSpPr>
                <a:spLocks noChangeShapeType="1"/>
              </p:cNvSpPr>
              <p:nvPr/>
            </p:nvSpPr>
            <p:spPr bwMode="auto">
              <a:xfrm>
                <a:off x="5486400" y="2693988"/>
                <a:ext cx="15875" cy="0"/>
              </a:xfrm>
              <a:prstGeom prst="line">
                <a:avLst/>
              </a:prstGeom>
              <a:noFill/>
              <a:ln w="19050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Line 32"/>
              <p:cNvSpPr>
                <a:spLocks noChangeShapeType="1"/>
              </p:cNvSpPr>
              <p:nvPr/>
            </p:nvSpPr>
            <p:spPr bwMode="auto">
              <a:xfrm>
                <a:off x="5486400" y="2735263"/>
                <a:ext cx="15875" cy="0"/>
              </a:xfrm>
              <a:prstGeom prst="line">
                <a:avLst/>
              </a:prstGeom>
              <a:noFill/>
              <a:ln w="19050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Line 33"/>
              <p:cNvSpPr>
                <a:spLocks noChangeShapeType="1"/>
              </p:cNvSpPr>
              <p:nvPr/>
            </p:nvSpPr>
            <p:spPr bwMode="auto">
              <a:xfrm>
                <a:off x="5537200" y="2652713"/>
                <a:ext cx="14288" cy="0"/>
              </a:xfrm>
              <a:prstGeom prst="line">
                <a:avLst/>
              </a:prstGeom>
              <a:noFill/>
              <a:ln w="19050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Line 34"/>
              <p:cNvSpPr>
                <a:spLocks noChangeShapeType="1"/>
              </p:cNvSpPr>
              <p:nvPr/>
            </p:nvSpPr>
            <p:spPr bwMode="auto">
              <a:xfrm>
                <a:off x="5537200" y="2735263"/>
                <a:ext cx="14288" cy="0"/>
              </a:xfrm>
              <a:prstGeom prst="line">
                <a:avLst/>
              </a:prstGeom>
              <a:noFill/>
              <a:ln w="19050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Line 35"/>
              <p:cNvSpPr>
                <a:spLocks noChangeShapeType="1"/>
              </p:cNvSpPr>
              <p:nvPr/>
            </p:nvSpPr>
            <p:spPr bwMode="auto">
              <a:xfrm>
                <a:off x="5537200" y="2693988"/>
                <a:ext cx="14288" cy="0"/>
              </a:xfrm>
              <a:prstGeom prst="line">
                <a:avLst/>
              </a:prstGeom>
              <a:noFill/>
              <a:ln w="19050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Freeform 36"/>
              <p:cNvSpPr>
                <a:spLocks/>
              </p:cNvSpPr>
              <p:nvPr/>
            </p:nvSpPr>
            <p:spPr bwMode="auto">
              <a:xfrm>
                <a:off x="5614988" y="2606675"/>
                <a:ext cx="252413" cy="255588"/>
              </a:xfrm>
              <a:custGeom>
                <a:avLst/>
                <a:gdLst>
                  <a:gd name="T0" fmla="*/ 110 w 116"/>
                  <a:gd name="T1" fmla="*/ 28 h 117"/>
                  <a:gd name="T2" fmla="*/ 93 w 116"/>
                  <a:gd name="T3" fmla="*/ 31 h 117"/>
                  <a:gd name="T4" fmla="*/ 86 w 116"/>
                  <a:gd name="T5" fmla="*/ 26 h 117"/>
                  <a:gd name="T6" fmla="*/ 89 w 116"/>
                  <a:gd name="T7" fmla="*/ 10 h 117"/>
                  <a:gd name="T8" fmla="*/ 73 w 116"/>
                  <a:gd name="T9" fmla="*/ 1 h 117"/>
                  <a:gd name="T10" fmla="*/ 64 w 116"/>
                  <a:gd name="T11" fmla="*/ 14 h 117"/>
                  <a:gd name="T12" fmla="*/ 55 w 116"/>
                  <a:gd name="T13" fmla="*/ 16 h 117"/>
                  <a:gd name="T14" fmla="*/ 46 w 116"/>
                  <a:gd name="T15" fmla="*/ 2 h 117"/>
                  <a:gd name="T16" fmla="*/ 28 w 116"/>
                  <a:gd name="T17" fmla="*/ 7 h 117"/>
                  <a:gd name="T18" fmla="*/ 31 w 116"/>
                  <a:gd name="T19" fmla="*/ 23 h 117"/>
                  <a:gd name="T20" fmla="*/ 26 w 116"/>
                  <a:gd name="T21" fmla="*/ 31 h 117"/>
                  <a:gd name="T22" fmla="*/ 9 w 116"/>
                  <a:gd name="T23" fmla="*/ 27 h 117"/>
                  <a:gd name="T24" fmla="*/ 0 w 116"/>
                  <a:gd name="T25" fmla="*/ 43 h 117"/>
                  <a:gd name="T26" fmla="*/ 14 w 116"/>
                  <a:gd name="T27" fmla="*/ 53 h 117"/>
                  <a:gd name="T28" fmla="*/ 15 w 116"/>
                  <a:gd name="T29" fmla="*/ 61 h 117"/>
                  <a:gd name="T30" fmla="*/ 1 w 116"/>
                  <a:gd name="T31" fmla="*/ 70 h 117"/>
                  <a:gd name="T32" fmla="*/ 6 w 116"/>
                  <a:gd name="T33" fmla="*/ 88 h 117"/>
                  <a:gd name="T34" fmla="*/ 23 w 116"/>
                  <a:gd name="T35" fmla="*/ 85 h 117"/>
                  <a:gd name="T36" fmla="*/ 30 w 116"/>
                  <a:gd name="T37" fmla="*/ 91 h 117"/>
                  <a:gd name="T38" fmla="*/ 26 w 116"/>
                  <a:gd name="T39" fmla="*/ 107 h 117"/>
                  <a:gd name="T40" fmla="*/ 42 w 116"/>
                  <a:gd name="T41" fmla="*/ 116 h 117"/>
                  <a:gd name="T42" fmla="*/ 52 w 116"/>
                  <a:gd name="T43" fmla="*/ 102 h 117"/>
                  <a:gd name="T44" fmla="*/ 61 w 116"/>
                  <a:gd name="T45" fmla="*/ 101 h 117"/>
                  <a:gd name="T46" fmla="*/ 70 w 116"/>
                  <a:gd name="T47" fmla="*/ 115 h 117"/>
                  <a:gd name="T48" fmla="*/ 88 w 116"/>
                  <a:gd name="T49" fmla="*/ 110 h 117"/>
                  <a:gd name="T50" fmla="*/ 85 w 116"/>
                  <a:gd name="T51" fmla="*/ 93 h 117"/>
                  <a:gd name="T52" fmla="*/ 90 w 116"/>
                  <a:gd name="T53" fmla="*/ 86 h 117"/>
                  <a:gd name="T54" fmla="*/ 106 w 116"/>
                  <a:gd name="T55" fmla="*/ 90 h 117"/>
                  <a:gd name="T56" fmla="*/ 116 w 116"/>
                  <a:gd name="T57" fmla="*/ 74 h 117"/>
                  <a:gd name="T58" fmla="*/ 102 w 116"/>
                  <a:gd name="T59" fmla="*/ 64 h 117"/>
                  <a:gd name="T60" fmla="*/ 100 w 116"/>
                  <a:gd name="T61" fmla="*/ 55 h 117"/>
                  <a:gd name="T62" fmla="*/ 115 w 116"/>
                  <a:gd name="T63" fmla="*/ 4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6" h="117">
                    <a:moveTo>
                      <a:pt x="116" y="43"/>
                    </a:moveTo>
                    <a:cubicBezTo>
                      <a:pt x="110" y="28"/>
                      <a:pt x="110" y="28"/>
                      <a:pt x="110" y="28"/>
                    </a:cubicBezTo>
                    <a:cubicBezTo>
                      <a:pt x="109" y="27"/>
                      <a:pt x="108" y="26"/>
                      <a:pt x="106" y="27"/>
                    </a:cubicBezTo>
                    <a:cubicBezTo>
                      <a:pt x="93" y="31"/>
                      <a:pt x="93" y="31"/>
                      <a:pt x="93" y="31"/>
                    </a:cubicBezTo>
                    <a:cubicBezTo>
                      <a:pt x="92" y="32"/>
                      <a:pt x="91" y="31"/>
                      <a:pt x="90" y="31"/>
                    </a:cubicBezTo>
                    <a:cubicBezTo>
                      <a:pt x="89" y="29"/>
                      <a:pt x="87" y="28"/>
                      <a:pt x="86" y="26"/>
                    </a:cubicBezTo>
                    <a:cubicBezTo>
                      <a:pt x="85" y="26"/>
                      <a:pt x="85" y="24"/>
                      <a:pt x="85" y="23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90" y="9"/>
                      <a:pt x="89" y="7"/>
                      <a:pt x="88" y="7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2" y="0"/>
                      <a:pt x="71" y="1"/>
                      <a:pt x="70" y="2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3" y="15"/>
                      <a:pt x="62" y="16"/>
                      <a:pt x="61" y="16"/>
                    </a:cubicBezTo>
                    <a:cubicBezTo>
                      <a:pt x="59" y="16"/>
                      <a:pt x="57" y="16"/>
                      <a:pt x="55" y="16"/>
                    </a:cubicBezTo>
                    <a:cubicBezTo>
                      <a:pt x="54" y="16"/>
                      <a:pt x="53" y="15"/>
                      <a:pt x="52" y="14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5" y="1"/>
                      <a:pt x="44" y="0"/>
                      <a:pt x="42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7" y="7"/>
                      <a:pt x="26" y="9"/>
                      <a:pt x="26" y="10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4"/>
                      <a:pt x="31" y="26"/>
                      <a:pt x="30" y="26"/>
                    </a:cubicBezTo>
                    <a:cubicBezTo>
                      <a:pt x="29" y="28"/>
                      <a:pt x="27" y="29"/>
                      <a:pt x="26" y="31"/>
                    </a:cubicBezTo>
                    <a:cubicBezTo>
                      <a:pt x="25" y="31"/>
                      <a:pt x="24" y="32"/>
                      <a:pt x="23" y="31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8" y="26"/>
                      <a:pt x="7" y="27"/>
                      <a:pt x="6" y="28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0" y="46"/>
                      <a:pt x="1" y="46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5" y="53"/>
                      <a:pt x="16" y="54"/>
                      <a:pt x="15" y="55"/>
                    </a:cubicBezTo>
                    <a:cubicBezTo>
                      <a:pt x="15" y="57"/>
                      <a:pt x="15" y="59"/>
                      <a:pt x="15" y="61"/>
                    </a:cubicBezTo>
                    <a:cubicBezTo>
                      <a:pt x="16" y="62"/>
                      <a:pt x="15" y="64"/>
                      <a:pt x="14" y="64"/>
                    </a:cubicBezTo>
                    <a:cubicBezTo>
                      <a:pt x="1" y="70"/>
                      <a:pt x="1" y="70"/>
                      <a:pt x="1" y="70"/>
                    </a:cubicBezTo>
                    <a:cubicBezTo>
                      <a:pt x="0" y="71"/>
                      <a:pt x="0" y="73"/>
                      <a:pt x="0" y="74"/>
                    </a:cubicBezTo>
                    <a:cubicBezTo>
                      <a:pt x="6" y="88"/>
                      <a:pt x="6" y="88"/>
                      <a:pt x="6" y="88"/>
                    </a:cubicBezTo>
                    <a:cubicBezTo>
                      <a:pt x="7" y="90"/>
                      <a:pt x="8" y="90"/>
                      <a:pt x="9" y="9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5"/>
                      <a:pt x="25" y="85"/>
                      <a:pt x="26" y="86"/>
                    </a:cubicBezTo>
                    <a:cubicBezTo>
                      <a:pt x="27" y="88"/>
                      <a:pt x="29" y="89"/>
                      <a:pt x="30" y="91"/>
                    </a:cubicBezTo>
                    <a:cubicBezTo>
                      <a:pt x="31" y="91"/>
                      <a:pt x="31" y="92"/>
                      <a:pt x="31" y="93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6" y="108"/>
                      <a:pt x="27" y="110"/>
                      <a:pt x="28" y="110"/>
                    </a:cubicBezTo>
                    <a:cubicBezTo>
                      <a:pt x="42" y="116"/>
                      <a:pt x="42" y="116"/>
                      <a:pt x="42" y="116"/>
                    </a:cubicBezTo>
                    <a:cubicBezTo>
                      <a:pt x="44" y="117"/>
                      <a:pt x="45" y="116"/>
                      <a:pt x="46" y="115"/>
                    </a:cubicBezTo>
                    <a:cubicBezTo>
                      <a:pt x="52" y="102"/>
                      <a:pt x="52" y="102"/>
                      <a:pt x="52" y="102"/>
                    </a:cubicBezTo>
                    <a:cubicBezTo>
                      <a:pt x="53" y="101"/>
                      <a:pt x="54" y="101"/>
                      <a:pt x="55" y="101"/>
                    </a:cubicBezTo>
                    <a:cubicBezTo>
                      <a:pt x="57" y="101"/>
                      <a:pt x="59" y="101"/>
                      <a:pt x="61" y="101"/>
                    </a:cubicBezTo>
                    <a:cubicBezTo>
                      <a:pt x="62" y="101"/>
                      <a:pt x="63" y="101"/>
                      <a:pt x="64" y="102"/>
                    </a:cubicBezTo>
                    <a:cubicBezTo>
                      <a:pt x="70" y="115"/>
                      <a:pt x="70" y="115"/>
                      <a:pt x="70" y="115"/>
                    </a:cubicBezTo>
                    <a:cubicBezTo>
                      <a:pt x="71" y="116"/>
                      <a:pt x="72" y="117"/>
                      <a:pt x="73" y="116"/>
                    </a:cubicBezTo>
                    <a:cubicBezTo>
                      <a:pt x="88" y="110"/>
                      <a:pt x="88" y="110"/>
                      <a:pt x="88" y="110"/>
                    </a:cubicBezTo>
                    <a:cubicBezTo>
                      <a:pt x="89" y="110"/>
                      <a:pt x="90" y="108"/>
                      <a:pt x="89" y="107"/>
                    </a:cubicBezTo>
                    <a:cubicBezTo>
                      <a:pt x="85" y="93"/>
                      <a:pt x="85" y="93"/>
                      <a:pt x="85" y="93"/>
                    </a:cubicBezTo>
                    <a:cubicBezTo>
                      <a:pt x="85" y="92"/>
                      <a:pt x="85" y="91"/>
                      <a:pt x="86" y="91"/>
                    </a:cubicBezTo>
                    <a:cubicBezTo>
                      <a:pt x="87" y="89"/>
                      <a:pt x="89" y="88"/>
                      <a:pt x="90" y="86"/>
                    </a:cubicBezTo>
                    <a:cubicBezTo>
                      <a:pt x="91" y="85"/>
                      <a:pt x="92" y="85"/>
                      <a:pt x="93" y="85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108" y="90"/>
                      <a:pt x="109" y="90"/>
                      <a:pt x="110" y="88"/>
                    </a:cubicBezTo>
                    <a:cubicBezTo>
                      <a:pt x="116" y="74"/>
                      <a:pt x="116" y="74"/>
                      <a:pt x="116" y="74"/>
                    </a:cubicBezTo>
                    <a:cubicBezTo>
                      <a:pt x="116" y="73"/>
                      <a:pt x="116" y="71"/>
                      <a:pt x="115" y="70"/>
                    </a:cubicBezTo>
                    <a:cubicBezTo>
                      <a:pt x="102" y="64"/>
                      <a:pt x="102" y="64"/>
                      <a:pt x="102" y="64"/>
                    </a:cubicBezTo>
                    <a:cubicBezTo>
                      <a:pt x="101" y="64"/>
                      <a:pt x="100" y="63"/>
                      <a:pt x="100" y="61"/>
                    </a:cubicBezTo>
                    <a:cubicBezTo>
                      <a:pt x="101" y="59"/>
                      <a:pt x="101" y="57"/>
                      <a:pt x="100" y="55"/>
                    </a:cubicBezTo>
                    <a:cubicBezTo>
                      <a:pt x="100" y="54"/>
                      <a:pt x="101" y="53"/>
                      <a:pt x="102" y="53"/>
                    </a:cubicBezTo>
                    <a:cubicBezTo>
                      <a:pt x="115" y="46"/>
                      <a:pt x="115" y="46"/>
                      <a:pt x="115" y="46"/>
                    </a:cubicBezTo>
                    <a:cubicBezTo>
                      <a:pt x="116" y="46"/>
                      <a:pt x="116" y="44"/>
                      <a:pt x="116" y="43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Freeform 37"/>
              <p:cNvSpPr>
                <a:spLocks/>
              </p:cNvSpPr>
              <p:nvPr/>
            </p:nvSpPr>
            <p:spPr bwMode="auto">
              <a:xfrm>
                <a:off x="5692775" y="2686050"/>
                <a:ext cx="95250" cy="95250"/>
              </a:xfrm>
              <a:custGeom>
                <a:avLst/>
                <a:gdLst>
                  <a:gd name="T0" fmla="*/ 40 w 44"/>
                  <a:gd name="T1" fmla="*/ 15 h 44"/>
                  <a:gd name="T2" fmla="*/ 29 w 44"/>
                  <a:gd name="T3" fmla="*/ 40 h 44"/>
                  <a:gd name="T4" fmla="*/ 4 w 44"/>
                  <a:gd name="T5" fmla="*/ 30 h 44"/>
                  <a:gd name="T6" fmla="*/ 15 w 44"/>
                  <a:gd name="T7" fmla="*/ 5 h 44"/>
                  <a:gd name="T8" fmla="*/ 40 w 44"/>
                  <a:gd name="T9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4">
                    <a:moveTo>
                      <a:pt x="40" y="15"/>
                    </a:moveTo>
                    <a:cubicBezTo>
                      <a:pt x="44" y="25"/>
                      <a:pt x="39" y="36"/>
                      <a:pt x="29" y="40"/>
                    </a:cubicBezTo>
                    <a:cubicBezTo>
                      <a:pt x="19" y="44"/>
                      <a:pt x="8" y="40"/>
                      <a:pt x="4" y="30"/>
                    </a:cubicBezTo>
                    <a:cubicBezTo>
                      <a:pt x="0" y="20"/>
                      <a:pt x="5" y="9"/>
                      <a:pt x="15" y="5"/>
                    </a:cubicBezTo>
                    <a:cubicBezTo>
                      <a:pt x="24" y="0"/>
                      <a:pt x="36" y="5"/>
                      <a:pt x="40" y="15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1364824" y="2318815"/>
            <a:ext cx="714860" cy="509240"/>
            <a:chOff x="1470025" y="2357438"/>
            <a:chExt cx="590551" cy="420687"/>
          </a:xfrm>
        </p:grpSpPr>
        <p:sp>
          <p:nvSpPr>
            <p:cNvPr id="55" name="Rectangle 41"/>
            <p:cNvSpPr>
              <a:spLocks noChangeArrowheads="1"/>
            </p:cNvSpPr>
            <p:nvPr/>
          </p:nvSpPr>
          <p:spPr bwMode="auto">
            <a:xfrm>
              <a:off x="1576388" y="2368550"/>
              <a:ext cx="1588" cy="158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Rectangle 42"/>
            <p:cNvSpPr>
              <a:spLocks noChangeArrowheads="1"/>
            </p:cNvSpPr>
            <p:nvPr/>
          </p:nvSpPr>
          <p:spPr bwMode="auto">
            <a:xfrm>
              <a:off x="1566863" y="2393950"/>
              <a:ext cx="1588" cy="158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Freeform 43"/>
            <p:cNvSpPr>
              <a:spLocks noEditPoints="1"/>
            </p:cNvSpPr>
            <p:nvPr/>
          </p:nvSpPr>
          <p:spPr bwMode="auto">
            <a:xfrm>
              <a:off x="1470025" y="2357438"/>
              <a:ext cx="293688" cy="207962"/>
            </a:xfrm>
            <a:custGeom>
              <a:avLst/>
              <a:gdLst>
                <a:gd name="T0" fmla="*/ 604 w 796"/>
                <a:gd name="T1" fmla="*/ 507 h 563"/>
                <a:gd name="T2" fmla="*/ 78 w 796"/>
                <a:gd name="T3" fmla="*/ 507 h 563"/>
                <a:gd name="T4" fmla="*/ 202 w 796"/>
                <a:gd name="T5" fmla="*/ 288 h 563"/>
                <a:gd name="T6" fmla="*/ 222 w 796"/>
                <a:gd name="T7" fmla="*/ 276 h 563"/>
                <a:gd name="T8" fmla="*/ 735 w 796"/>
                <a:gd name="T9" fmla="*/ 276 h 563"/>
                <a:gd name="T10" fmla="*/ 604 w 796"/>
                <a:gd name="T11" fmla="*/ 507 h 563"/>
                <a:gd name="T12" fmla="*/ 57 w 796"/>
                <a:gd name="T13" fmla="*/ 57 h 563"/>
                <a:gd name="T14" fmla="*/ 58 w 796"/>
                <a:gd name="T15" fmla="*/ 57 h 563"/>
                <a:gd name="T16" fmla="*/ 59 w 796"/>
                <a:gd name="T17" fmla="*/ 56 h 563"/>
                <a:gd name="T18" fmla="*/ 236 w 796"/>
                <a:gd name="T19" fmla="*/ 56 h 563"/>
                <a:gd name="T20" fmla="*/ 238 w 796"/>
                <a:gd name="T21" fmla="*/ 57 h 563"/>
                <a:gd name="T22" fmla="*/ 238 w 796"/>
                <a:gd name="T23" fmla="*/ 57 h 563"/>
                <a:gd name="T24" fmla="*/ 261 w 796"/>
                <a:gd name="T25" fmla="*/ 101 h 563"/>
                <a:gd name="T26" fmla="*/ 312 w 796"/>
                <a:gd name="T27" fmla="*/ 132 h 563"/>
                <a:gd name="T28" fmla="*/ 622 w 796"/>
                <a:gd name="T29" fmla="*/ 132 h 563"/>
                <a:gd name="T30" fmla="*/ 623 w 796"/>
                <a:gd name="T31" fmla="*/ 133 h 563"/>
                <a:gd name="T32" fmla="*/ 623 w 796"/>
                <a:gd name="T33" fmla="*/ 134 h 563"/>
                <a:gd name="T34" fmla="*/ 623 w 796"/>
                <a:gd name="T35" fmla="*/ 219 h 563"/>
                <a:gd name="T36" fmla="*/ 222 w 796"/>
                <a:gd name="T37" fmla="*/ 219 h 563"/>
                <a:gd name="T38" fmla="*/ 153 w 796"/>
                <a:gd name="T39" fmla="*/ 260 h 563"/>
                <a:gd name="T40" fmla="*/ 58 w 796"/>
                <a:gd name="T41" fmla="*/ 428 h 563"/>
                <a:gd name="T42" fmla="*/ 57 w 796"/>
                <a:gd name="T43" fmla="*/ 58 h 563"/>
                <a:gd name="T44" fmla="*/ 57 w 796"/>
                <a:gd name="T45" fmla="*/ 58 h 563"/>
                <a:gd name="T46" fmla="*/ 57 w 796"/>
                <a:gd name="T47" fmla="*/ 58 h 563"/>
                <a:gd name="T48" fmla="*/ 57 w 796"/>
                <a:gd name="T49" fmla="*/ 58 h 563"/>
                <a:gd name="T50" fmla="*/ 57 w 796"/>
                <a:gd name="T51" fmla="*/ 58 h 563"/>
                <a:gd name="T52" fmla="*/ 57 w 796"/>
                <a:gd name="T53" fmla="*/ 58 h 563"/>
                <a:gd name="T54" fmla="*/ 57 w 796"/>
                <a:gd name="T55" fmla="*/ 57 h 563"/>
                <a:gd name="T56" fmla="*/ 765 w 796"/>
                <a:gd name="T57" fmla="*/ 224 h 563"/>
                <a:gd name="T58" fmla="*/ 745 w 796"/>
                <a:gd name="T59" fmla="*/ 219 h 563"/>
                <a:gd name="T60" fmla="*/ 680 w 796"/>
                <a:gd name="T61" fmla="*/ 219 h 563"/>
                <a:gd name="T62" fmla="*/ 680 w 796"/>
                <a:gd name="T63" fmla="*/ 134 h 563"/>
                <a:gd name="T64" fmla="*/ 663 w 796"/>
                <a:gd name="T65" fmla="*/ 93 h 563"/>
                <a:gd name="T66" fmla="*/ 622 w 796"/>
                <a:gd name="T67" fmla="*/ 76 h 563"/>
                <a:gd name="T68" fmla="*/ 312 w 796"/>
                <a:gd name="T69" fmla="*/ 76 h 563"/>
                <a:gd name="T70" fmla="*/ 311 w 796"/>
                <a:gd name="T71" fmla="*/ 75 h 563"/>
                <a:gd name="T72" fmla="*/ 311 w 796"/>
                <a:gd name="T73" fmla="*/ 75 h 563"/>
                <a:gd name="T74" fmla="*/ 288 w 796"/>
                <a:gd name="T75" fmla="*/ 31 h 563"/>
                <a:gd name="T76" fmla="*/ 236 w 796"/>
                <a:gd name="T77" fmla="*/ 0 h 563"/>
                <a:gd name="T78" fmla="*/ 59 w 796"/>
                <a:gd name="T79" fmla="*/ 0 h 563"/>
                <a:gd name="T80" fmla="*/ 18 w 796"/>
                <a:gd name="T81" fmla="*/ 17 h 563"/>
                <a:gd name="T82" fmla="*/ 1 w 796"/>
                <a:gd name="T83" fmla="*/ 57 h 563"/>
                <a:gd name="T84" fmla="*/ 1 w 796"/>
                <a:gd name="T85" fmla="*/ 57 h 563"/>
                <a:gd name="T86" fmla="*/ 1 w 796"/>
                <a:gd name="T87" fmla="*/ 58 h 563"/>
                <a:gd name="T88" fmla="*/ 1 w 796"/>
                <a:gd name="T89" fmla="*/ 531 h 563"/>
                <a:gd name="T90" fmla="*/ 1 w 796"/>
                <a:gd name="T91" fmla="*/ 531 h 563"/>
                <a:gd name="T92" fmla="*/ 5 w 796"/>
                <a:gd name="T93" fmla="*/ 549 h 563"/>
                <a:gd name="T94" fmla="*/ 29 w 796"/>
                <a:gd name="T95" fmla="*/ 563 h 563"/>
                <a:gd name="T96" fmla="*/ 607 w 796"/>
                <a:gd name="T97" fmla="*/ 563 h 563"/>
                <a:gd name="T98" fmla="*/ 652 w 796"/>
                <a:gd name="T99" fmla="*/ 537 h 563"/>
                <a:gd name="T100" fmla="*/ 789 w 796"/>
                <a:gd name="T101" fmla="*/ 296 h 563"/>
                <a:gd name="T102" fmla="*/ 796 w 796"/>
                <a:gd name="T103" fmla="*/ 271 h 563"/>
                <a:gd name="T104" fmla="*/ 781 w 796"/>
                <a:gd name="T105" fmla="*/ 235 h 563"/>
                <a:gd name="T106" fmla="*/ 765 w 796"/>
                <a:gd name="T107" fmla="*/ 224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6" h="563">
                  <a:moveTo>
                    <a:pt x="604" y="507"/>
                  </a:moveTo>
                  <a:cubicBezTo>
                    <a:pt x="78" y="507"/>
                    <a:pt x="78" y="507"/>
                    <a:pt x="78" y="507"/>
                  </a:cubicBezTo>
                  <a:cubicBezTo>
                    <a:pt x="202" y="288"/>
                    <a:pt x="202" y="288"/>
                    <a:pt x="202" y="288"/>
                  </a:cubicBezTo>
                  <a:cubicBezTo>
                    <a:pt x="206" y="280"/>
                    <a:pt x="214" y="276"/>
                    <a:pt x="222" y="276"/>
                  </a:cubicBezTo>
                  <a:cubicBezTo>
                    <a:pt x="735" y="276"/>
                    <a:pt x="735" y="276"/>
                    <a:pt x="735" y="276"/>
                  </a:cubicBezTo>
                  <a:cubicBezTo>
                    <a:pt x="604" y="507"/>
                    <a:pt x="604" y="507"/>
                    <a:pt x="604" y="507"/>
                  </a:cubicBezTo>
                  <a:close/>
                  <a:moveTo>
                    <a:pt x="57" y="57"/>
                  </a:moveTo>
                  <a:cubicBezTo>
                    <a:pt x="58" y="57"/>
                    <a:pt x="58" y="57"/>
                    <a:pt x="58" y="57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236" y="56"/>
                    <a:pt x="236" y="56"/>
                    <a:pt x="236" y="56"/>
                  </a:cubicBezTo>
                  <a:cubicBezTo>
                    <a:pt x="237" y="56"/>
                    <a:pt x="237" y="56"/>
                    <a:pt x="238" y="57"/>
                  </a:cubicBezTo>
                  <a:cubicBezTo>
                    <a:pt x="238" y="57"/>
                    <a:pt x="238" y="57"/>
                    <a:pt x="238" y="57"/>
                  </a:cubicBezTo>
                  <a:cubicBezTo>
                    <a:pt x="261" y="101"/>
                    <a:pt x="261" y="101"/>
                    <a:pt x="261" y="101"/>
                  </a:cubicBezTo>
                  <a:cubicBezTo>
                    <a:pt x="271" y="120"/>
                    <a:pt x="290" y="132"/>
                    <a:pt x="312" y="132"/>
                  </a:cubicBezTo>
                  <a:cubicBezTo>
                    <a:pt x="622" y="132"/>
                    <a:pt x="622" y="132"/>
                    <a:pt x="622" y="132"/>
                  </a:cubicBezTo>
                  <a:cubicBezTo>
                    <a:pt x="623" y="133"/>
                    <a:pt x="623" y="133"/>
                    <a:pt x="623" y="133"/>
                  </a:cubicBezTo>
                  <a:cubicBezTo>
                    <a:pt x="623" y="134"/>
                    <a:pt x="623" y="134"/>
                    <a:pt x="623" y="134"/>
                  </a:cubicBezTo>
                  <a:cubicBezTo>
                    <a:pt x="623" y="219"/>
                    <a:pt x="623" y="219"/>
                    <a:pt x="623" y="219"/>
                  </a:cubicBezTo>
                  <a:cubicBezTo>
                    <a:pt x="222" y="219"/>
                    <a:pt x="222" y="219"/>
                    <a:pt x="222" y="219"/>
                  </a:cubicBezTo>
                  <a:cubicBezTo>
                    <a:pt x="194" y="219"/>
                    <a:pt x="167" y="235"/>
                    <a:pt x="153" y="260"/>
                  </a:cubicBezTo>
                  <a:cubicBezTo>
                    <a:pt x="58" y="428"/>
                    <a:pt x="58" y="428"/>
                    <a:pt x="58" y="428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7"/>
                    <a:pt x="57" y="57"/>
                    <a:pt x="57" y="57"/>
                  </a:cubicBezTo>
                  <a:close/>
                  <a:moveTo>
                    <a:pt x="765" y="224"/>
                  </a:moveTo>
                  <a:cubicBezTo>
                    <a:pt x="759" y="221"/>
                    <a:pt x="752" y="219"/>
                    <a:pt x="745" y="219"/>
                  </a:cubicBezTo>
                  <a:cubicBezTo>
                    <a:pt x="680" y="219"/>
                    <a:pt x="680" y="219"/>
                    <a:pt x="680" y="219"/>
                  </a:cubicBezTo>
                  <a:cubicBezTo>
                    <a:pt x="680" y="134"/>
                    <a:pt x="680" y="134"/>
                    <a:pt x="680" y="134"/>
                  </a:cubicBezTo>
                  <a:cubicBezTo>
                    <a:pt x="680" y="118"/>
                    <a:pt x="673" y="103"/>
                    <a:pt x="663" y="93"/>
                  </a:cubicBezTo>
                  <a:cubicBezTo>
                    <a:pt x="652" y="82"/>
                    <a:pt x="638" y="76"/>
                    <a:pt x="622" y="76"/>
                  </a:cubicBezTo>
                  <a:cubicBezTo>
                    <a:pt x="312" y="76"/>
                    <a:pt x="312" y="76"/>
                    <a:pt x="312" y="76"/>
                  </a:cubicBezTo>
                  <a:cubicBezTo>
                    <a:pt x="311" y="76"/>
                    <a:pt x="311" y="75"/>
                    <a:pt x="311" y="75"/>
                  </a:cubicBezTo>
                  <a:cubicBezTo>
                    <a:pt x="311" y="75"/>
                    <a:pt x="311" y="75"/>
                    <a:pt x="311" y="75"/>
                  </a:cubicBezTo>
                  <a:cubicBezTo>
                    <a:pt x="288" y="31"/>
                    <a:pt x="288" y="31"/>
                    <a:pt x="288" y="31"/>
                  </a:cubicBezTo>
                  <a:cubicBezTo>
                    <a:pt x="278" y="12"/>
                    <a:pt x="258" y="0"/>
                    <a:pt x="236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3" y="0"/>
                    <a:pt x="28" y="6"/>
                    <a:pt x="18" y="17"/>
                  </a:cubicBezTo>
                  <a:cubicBezTo>
                    <a:pt x="8" y="27"/>
                    <a:pt x="1" y="42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31"/>
                    <a:pt x="1" y="531"/>
                    <a:pt x="1" y="531"/>
                  </a:cubicBezTo>
                  <a:cubicBezTo>
                    <a:pt x="1" y="531"/>
                    <a:pt x="1" y="531"/>
                    <a:pt x="1" y="531"/>
                  </a:cubicBezTo>
                  <a:cubicBezTo>
                    <a:pt x="0" y="537"/>
                    <a:pt x="2" y="543"/>
                    <a:pt x="5" y="549"/>
                  </a:cubicBezTo>
                  <a:cubicBezTo>
                    <a:pt x="10" y="558"/>
                    <a:pt x="19" y="563"/>
                    <a:pt x="29" y="563"/>
                  </a:cubicBezTo>
                  <a:cubicBezTo>
                    <a:pt x="607" y="563"/>
                    <a:pt x="607" y="563"/>
                    <a:pt x="607" y="563"/>
                  </a:cubicBezTo>
                  <a:cubicBezTo>
                    <a:pt x="626" y="563"/>
                    <a:pt x="643" y="553"/>
                    <a:pt x="652" y="537"/>
                  </a:cubicBezTo>
                  <a:cubicBezTo>
                    <a:pt x="789" y="296"/>
                    <a:pt x="789" y="296"/>
                    <a:pt x="789" y="296"/>
                  </a:cubicBezTo>
                  <a:cubicBezTo>
                    <a:pt x="793" y="288"/>
                    <a:pt x="796" y="279"/>
                    <a:pt x="796" y="271"/>
                  </a:cubicBezTo>
                  <a:cubicBezTo>
                    <a:pt x="796" y="257"/>
                    <a:pt x="790" y="244"/>
                    <a:pt x="781" y="235"/>
                  </a:cubicBezTo>
                  <a:cubicBezTo>
                    <a:pt x="777" y="230"/>
                    <a:pt x="771" y="226"/>
                    <a:pt x="765" y="2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Rectangle 44"/>
            <p:cNvSpPr>
              <a:spLocks noChangeArrowheads="1"/>
            </p:cNvSpPr>
            <p:nvPr/>
          </p:nvSpPr>
          <p:spPr bwMode="auto">
            <a:xfrm>
              <a:off x="2008188" y="2763838"/>
              <a:ext cx="1588" cy="158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45"/>
            <p:cNvSpPr>
              <a:spLocks noEditPoints="1"/>
            </p:cNvSpPr>
            <p:nvPr/>
          </p:nvSpPr>
          <p:spPr bwMode="auto">
            <a:xfrm>
              <a:off x="1766888" y="2565400"/>
              <a:ext cx="293688" cy="207962"/>
            </a:xfrm>
            <a:custGeom>
              <a:avLst/>
              <a:gdLst>
                <a:gd name="T0" fmla="*/ 153 w 795"/>
                <a:gd name="T1" fmla="*/ 260 h 563"/>
                <a:gd name="T2" fmla="*/ 153 w 795"/>
                <a:gd name="T3" fmla="*/ 260 h 563"/>
                <a:gd name="T4" fmla="*/ 57 w 795"/>
                <a:gd name="T5" fmla="*/ 428 h 563"/>
                <a:gd name="T6" fmla="*/ 57 w 795"/>
                <a:gd name="T7" fmla="*/ 63 h 563"/>
                <a:gd name="T8" fmla="*/ 61 w 795"/>
                <a:gd name="T9" fmla="*/ 58 h 563"/>
                <a:gd name="T10" fmla="*/ 63 w 795"/>
                <a:gd name="T11" fmla="*/ 56 h 563"/>
                <a:gd name="T12" fmla="*/ 64 w 795"/>
                <a:gd name="T13" fmla="*/ 56 h 563"/>
                <a:gd name="T14" fmla="*/ 240 w 795"/>
                <a:gd name="T15" fmla="*/ 56 h 563"/>
                <a:gd name="T16" fmla="*/ 241 w 795"/>
                <a:gd name="T17" fmla="*/ 57 h 563"/>
                <a:gd name="T18" fmla="*/ 241 w 795"/>
                <a:gd name="T19" fmla="*/ 57 h 563"/>
                <a:gd name="T20" fmla="*/ 263 w 795"/>
                <a:gd name="T21" fmla="*/ 101 h 563"/>
                <a:gd name="T22" fmla="*/ 263 w 795"/>
                <a:gd name="T23" fmla="*/ 101 h 563"/>
                <a:gd name="T24" fmla="*/ 314 w 795"/>
                <a:gd name="T25" fmla="*/ 132 h 563"/>
                <a:gd name="T26" fmla="*/ 622 w 795"/>
                <a:gd name="T27" fmla="*/ 132 h 563"/>
                <a:gd name="T28" fmla="*/ 622 w 795"/>
                <a:gd name="T29" fmla="*/ 133 h 563"/>
                <a:gd name="T30" fmla="*/ 623 w 795"/>
                <a:gd name="T31" fmla="*/ 134 h 563"/>
                <a:gd name="T32" fmla="*/ 623 w 795"/>
                <a:gd name="T33" fmla="*/ 220 h 563"/>
                <a:gd name="T34" fmla="*/ 222 w 795"/>
                <a:gd name="T35" fmla="*/ 220 h 563"/>
                <a:gd name="T36" fmla="*/ 153 w 795"/>
                <a:gd name="T37" fmla="*/ 260 h 563"/>
                <a:gd name="T38" fmla="*/ 764 w 795"/>
                <a:gd name="T39" fmla="*/ 224 h 563"/>
                <a:gd name="T40" fmla="*/ 744 w 795"/>
                <a:gd name="T41" fmla="*/ 220 h 563"/>
                <a:gd name="T42" fmla="*/ 679 w 795"/>
                <a:gd name="T43" fmla="*/ 220 h 563"/>
                <a:gd name="T44" fmla="*/ 679 w 795"/>
                <a:gd name="T45" fmla="*/ 134 h 563"/>
                <a:gd name="T46" fmla="*/ 662 w 795"/>
                <a:gd name="T47" fmla="*/ 93 h 563"/>
                <a:gd name="T48" fmla="*/ 622 w 795"/>
                <a:gd name="T49" fmla="*/ 76 h 563"/>
                <a:gd name="T50" fmla="*/ 314 w 795"/>
                <a:gd name="T51" fmla="*/ 76 h 563"/>
                <a:gd name="T52" fmla="*/ 313 w 795"/>
                <a:gd name="T53" fmla="*/ 75 h 563"/>
                <a:gd name="T54" fmla="*/ 313 w 795"/>
                <a:gd name="T55" fmla="*/ 75 h 563"/>
                <a:gd name="T56" fmla="*/ 291 w 795"/>
                <a:gd name="T57" fmla="*/ 31 h 563"/>
                <a:gd name="T58" fmla="*/ 291 w 795"/>
                <a:gd name="T59" fmla="*/ 31 h 563"/>
                <a:gd name="T60" fmla="*/ 240 w 795"/>
                <a:gd name="T61" fmla="*/ 0 h 563"/>
                <a:gd name="T62" fmla="*/ 64 w 795"/>
                <a:gd name="T63" fmla="*/ 0 h 563"/>
                <a:gd name="T64" fmla="*/ 41 w 795"/>
                <a:gd name="T65" fmla="*/ 5 h 563"/>
                <a:gd name="T66" fmla="*/ 16 w 795"/>
                <a:gd name="T67" fmla="*/ 23 h 563"/>
                <a:gd name="T68" fmla="*/ 2 w 795"/>
                <a:gd name="T69" fmla="*/ 49 h 563"/>
                <a:gd name="T70" fmla="*/ 1 w 795"/>
                <a:gd name="T71" fmla="*/ 58 h 563"/>
                <a:gd name="T72" fmla="*/ 1 w 795"/>
                <a:gd name="T73" fmla="*/ 531 h 563"/>
                <a:gd name="T74" fmla="*/ 1 w 795"/>
                <a:gd name="T75" fmla="*/ 531 h 563"/>
                <a:gd name="T76" fmla="*/ 4 w 795"/>
                <a:gd name="T77" fmla="*/ 549 h 563"/>
                <a:gd name="T78" fmla="*/ 29 w 795"/>
                <a:gd name="T79" fmla="*/ 563 h 563"/>
                <a:gd name="T80" fmla="*/ 215 w 795"/>
                <a:gd name="T81" fmla="*/ 563 h 563"/>
                <a:gd name="T82" fmla="*/ 243 w 795"/>
                <a:gd name="T83" fmla="*/ 535 h 563"/>
                <a:gd name="T84" fmla="*/ 215 w 795"/>
                <a:gd name="T85" fmla="*/ 507 h 563"/>
                <a:gd name="T86" fmla="*/ 77 w 795"/>
                <a:gd name="T87" fmla="*/ 507 h 563"/>
                <a:gd name="T88" fmla="*/ 202 w 795"/>
                <a:gd name="T89" fmla="*/ 288 h 563"/>
                <a:gd name="T90" fmla="*/ 222 w 795"/>
                <a:gd name="T91" fmla="*/ 276 h 563"/>
                <a:gd name="T92" fmla="*/ 735 w 795"/>
                <a:gd name="T93" fmla="*/ 276 h 563"/>
                <a:gd name="T94" fmla="*/ 604 w 795"/>
                <a:gd name="T95" fmla="*/ 507 h 563"/>
                <a:gd name="T96" fmla="*/ 440 w 795"/>
                <a:gd name="T97" fmla="*/ 507 h 563"/>
                <a:gd name="T98" fmla="*/ 412 w 795"/>
                <a:gd name="T99" fmla="*/ 535 h 563"/>
                <a:gd name="T100" fmla="*/ 440 w 795"/>
                <a:gd name="T101" fmla="*/ 563 h 563"/>
                <a:gd name="T102" fmla="*/ 440 w 795"/>
                <a:gd name="T103" fmla="*/ 563 h 563"/>
                <a:gd name="T104" fmla="*/ 607 w 795"/>
                <a:gd name="T105" fmla="*/ 563 h 563"/>
                <a:gd name="T106" fmla="*/ 651 w 795"/>
                <a:gd name="T107" fmla="*/ 537 h 563"/>
                <a:gd name="T108" fmla="*/ 788 w 795"/>
                <a:gd name="T109" fmla="*/ 296 h 563"/>
                <a:gd name="T110" fmla="*/ 788 w 795"/>
                <a:gd name="T111" fmla="*/ 296 h 563"/>
                <a:gd name="T112" fmla="*/ 795 w 795"/>
                <a:gd name="T113" fmla="*/ 271 h 563"/>
                <a:gd name="T114" fmla="*/ 781 w 795"/>
                <a:gd name="T115" fmla="*/ 235 h 563"/>
                <a:gd name="T116" fmla="*/ 764 w 795"/>
                <a:gd name="T117" fmla="*/ 224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5" h="563">
                  <a:moveTo>
                    <a:pt x="153" y="260"/>
                  </a:moveTo>
                  <a:cubicBezTo>
                    <a:pt x="153" y="260"/>
                    <a:pt x="153" y="260"/>
                    <a:pt x="153" y="260"/>
                  </a:cubicBezTo>
                  <a:cubicBezTo>
                    <a:pt x="57" y="428"/>
                    <a:pt x="57" y="428"/>
                    <a:pt x="57" y="428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8" y="61"/>
                    <a:pt x="60" y="59"/>
                    <a:pt x="61" y="58"/>
                  </a:cubicBezTo>
                  <a:cubicBezTo>
                    <a:pt x="62" y="57"/>
                    <a:pt x="63" y="57"/>
                    <a:pt x="63" y="56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240" y="56"/>
                    <a:pt x="240" y="56"/>
                    <a:pt x="240" y="56"/>
                  </a:cubicBezTo>
                  <a:cubicBezTo>
                    <a:pt x="241" y="57"/>
                    <a:pt x="241" y="57"/>
                    <a:pt x="241" y="57"/>
                  </a:cubicBezTo>
                  <a:cubicBezTo>
                    <a:pt x="241" y="57"/>
                    <a:pt x="241" y="57"/>
                    <a:pt x="241" y="57"/>
                  </a:cubicBezTo>
                  <a:cubicBezTo>
                    <a:pt x="263" y="101"/>
                    <a:pt x="263" y="101"/>
                    <a:pt x="263" y="101"/>
                  </a:cubicBezTo>
                  <a:cubicBezTo>
                    <a:pt x="263" y="101"/>
                    <a:pt x="263" y="101"/>
                    <a:pt x="263" y="101"/>
                  </a:cubicBezTo>
                  <a:cubicBezTo>
                    <a:pt x="273" y="120"/>
                    <a:pt x="293" y="132"/>
                    <a:pt x="314" y="132"/>
                  </a:cubicBezTo>
                  <a:cubicBezTo>
                    <a:pt x="622" y="132"/>
                    <a:pt x="622" y="132"/>
                    <a:pt x="622" y="132"/>
                  </a:cubicBezTo>
                  <a:cubicBezTo>
                    <a:pt x="622" y="133"/>
                    <a:pt x="622" y="133"/>
                    <a:pt x="622" y="133"/>
                  </a:cubicBezTo>
                  <a:cubicBezTo>
                    <a:pt x="623" y="133"/>
                    <a:pt x="623" y="133"/>
                    <a:pt x="623" y="134"/>
                  </a:cubicBezTo>
                  <a:cubicBezTo>
                    <a:pt x="623" y="220"/>
                    <a:pt x="623" y="220"/>
                    <a:pt x="623" y="220"/>
                  </a:cubicBezTo>
                  <a:cubicBezTo>
                    <a:pt x="222" y="220"/>
                    <a:pt x="222" y="220"/>
                    <a:pt x="222" y="220"/>
                  </a:cubicBezTo>
                  <a:cubicBezTo>
                    <a:pt x="193" y="220"/>
                    <a:pt x="167" y="235"/>
                    <a:pt x="153" y="260"/>
                  </a:cubicBezTo>
                  <a:close/>
                  <a:moveTo>
                    <a:pt x="764" y="224"/>
                  </a:moveTo>
                  <a:cubicBezTo>
                    <a:pt x="758" y="221"/>
                    <a:pt x="751" y="220"/>
                    <a:pt x="744" y="220"/>
                  </a:cubicBezTo>
                  <a:cubicBezTo>
                    <a:pt x="679" y="220"/>
                    <a:pt x="679" y="220"/>
                    <a:pt x="679" y="220"/>
                  </a:cubicBezTo>
                  <a:cubicBezTo>
                    <a:pt x="679" y="134"/>
                    <a:pt x="679" y="134"/>
                    <a:pt x="679" y="134"/>
                  </a:cubicBezTo>
                  <a:cubicBezTo>
                    <a:pt x="679" y="118"/>
                    <a:pt x="673" y="103"/>
                    <a:pt x="662" y="93"/>
                  </a:cubicBezTo>
                  <a:cubicBezTo>
                    <a:pt x="652" y="83"/>
                    <a:pt x="637" y="76"/>
                    <a:pt x="622" y="76"/>
                  </a:cubicBezTo>
                  <a:cubicBezTo>
                    <a:pt x="314" y="76"/>
                    <a:pt x="314" y="76"/>
                    <a:pt x="314" y="76"/>
                  </a:cubicBezTo>
                  <a:cubicBezTo>
                    <a:pt x="313" y="75"/>
                    <a:pt x="313" y="75"/>
                    <a:pt x="313" y="75"/>
                  </a:cubicBezTo>
                  <a:cubicBezTo>
                    <a:pt x="313" y="75"/>
                    <a:pt x="313" y="75"/>
                    <a:pt x="313" y="75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81" y="12"/>
                    <a:pt x="261" y="0"/>
                    <a:pt x="24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6" y="0"/>
                    <a:pt x="48" y="2"/>
                    <a:pt x="41" y="5"/>
                  </a:cubicBezTo>
                  <a:cubicBezTo>
                    <a:pt x="31" y="9"/>
                    <a:pt x="23" y="16"/>
                    <a:pt x="16" y="23"/>
                  </a:cubicBezTo>
                  <a:cubicBezTo>
                    <a:pt x="10" y="31"/>
                    <a:pt x="5" y="40"/>
                    <a:pt x="2" y="49"/>
                  </a:cubicBezTo>
                  <a:cubicBezTo>
                    <a:pt x="1" y="52"/>
                    <a:pt x="1" y="55"/>
                    <a:pt x="1" y="58"/>
                  </a:cubicBezTo>
                  <a:cubicBezTo>
                    <a:pt x="1" y="531"/>
                    <a:pt x="1" y="531"/>
                    <a:pt x="1" y="531"/>
                  </a:cubicBezTo>
                  <a:cubicBezTo>
                    <a:pt x="1" y="531"/>
                    <a:pt x="1" y="531"/>
                    <a:pt x="1" y="531"/>
                  </a:cubicBezTo>
                  <a:cubicBezTo>
                    <a:pt x="0" y="537"/>
                    <a:pt x="1" y="544"/>
                    <a:pt x="4" y="549"/>
                  </a:cubicBezTo>
                  <a:cubicBezTo>
                    <a:pt x="9" y="558"/>
                    <a:pt x="18" y="563"/>
                    <a:pt x="29" y="563"/>
                  </a:cubicBezTo>
                  <a:cubicBezTo>
                    <a:pt x="215" y="563"/>
                    <a:pt x="215" y="563"/>
                    <a:pt x="215" y="563"/>
                  </a:cubicBezTo>
                  <a:cubicBezTo>
                    <a:pt x="230" y="563"/>
                    <a:pt x="243" y="551"/>
                    <a:pt x="243" y="535"/>
                  </a:cubicBezTo>
                  <a:cubicBezTo>
                    <a:pt x="243" y="520"/>
                    <a:pt x="230" y="507"/>
                    <a:pt x="215" y="507"/>
                  </a:cubicBezTo>
                  <a:cubicBezTo>
                    <a:pt x="77" y="507"/>
                    <a:pt x="77" y="507"/>
                    <a:pt x="77" y="507"/>
                  </a:cubicBezTo>
                  <a:cubicBezTo>
                    <a:pt x="202" y="288"/>
                    <a:pt x="202" y="288"/>
                    <a:pt x="202" y="288"/>
                  </a:cubicBezTo>
                  <a:cubicBezTo>
                    <a:pt x="206" y="280"/>
                    <a:pt x="213" y="276"/>
                    <a:pt x="222" y="276"/>
                  </a:cubicBezTo>
                  <a:cubicBezTo>
                    <a:pt x="735" y="276"/>
                    <a:pt x="735" y="276"/>
                    <a:pt x="735" y="276"/>
                  </a:cubicBezTo>
                  <a:cubicBezTo>
                    <a:pt x="604" y="507"/>
                    <a:pt x="604" y="507"/>
                    <a:pt x="604" y="507"/>
                  </a:cubicBezTo>
                  <a:cubicBezTo>
                    <a:pt x="440" y="507"/>
                    <a:pt x="440" y="507"/>
                    <a:pt x="440" y="507"/>
                  </a:cubicBezTo>
                  <a:cubicBezTo>
                    <a:pt x="424" y="507"/>
                    <a:pt x="412" y="520"/>
                    <a:pt x="412" y="535"/>
                  </a:cubicBezTo>
                  <a:cubicBezTo>
                    <a:pt x="412" y="551"/>
                    <a:pt x="424" y="563"/>
                    <a:pt x="440" y="563"/>
                  </a:cubicBezTo>
                  <a:cubicBezTo>
                    <a:pt x="440" y="563"/>
                    <a:pt x="440" y="563"/>
                    <a:pt x="440" y="563"/>
                  </a:cubicBezTo>
                  <a:cubicBezTo>
                    <a:pt x="607" y="563"/>
                    <a:pt x="607" y="563"/>
                    <a:pt x="607" y="563"/>
                  </a:cubicBezTo>
                  <a:cubicBezTo>
                    <a:pt x="625" y="563"/>
                    <a:pt x="642" y="553"/>
                    <a:pt x="651" y="537"/>
                  </a:cubicBezTo>
                  <a:cubicBezTo>
                    <a:pt x="788" y="296"/>
                    <a:pt x="788" y="296"/>
                    <a:pt x="788" y="296"/>
                  </a:cubicBezTo>
                  <a:cubicBezTo>
                    <a:pt x="788" y="296"/>
                    <a:pt x="788" y="296"/>
                    <a:pt x="788" y="296"/>
                  </a:cubicBezTo>
                  <a:cubicBezTo>
                    <a:pt x="793" y="288"/>
                    <a:pt x="795" y="279"/>
                    <a:pt x="795" y="271"/>
                  </a:cubicBezTo>
                  <a:cubicBezTo>
                    <a:pt x="795" y="257"/>
                    <a:pt x="790" y="245"/>
                    <a:pt x="781" y="235"/>
                  </a:cubicBezTo>
                  <a:cubicBezTo>
                    <a:pt x="776" y="231"/>
                    <a:pt x="771" y="227"/>
                    <a:pt x="764" y="2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46"/>
            <p:cNvSpPr>
              <a:spLocks/>
            </p:cNvSpPr>
            <p:nvPr/>
          </p:nvSpPr>
          <p:spPr bwMode="auto">
            <a:xfrm>
              <a:off x="1774825" y="2382838"/>
              <a:ext cx="36513" cy="20637"/>
            </a:xfrm>
            <a:custGeom>
              <a:avLst/>
              <a:gdLst>
                <a:gd name="T0" fmla="*/ 28 w 97"/>
                <a:gd name="T1" fmla="*/ 0 h 57"/>
                <a:gd name="T2" fmla="*/ 0 w 97"/>
                <a:gd name="T3" fmla="*/ 28 h 57"/>
                <a:gd name="T4" fmla="*/ 28 w 97"/>
                <a:gd name="T5" fmla="*/ 57 h 57"/>
                <a:gd name="T6" fmla="*/ 69 w 97"/>
                <a:gd name="T7" fmla="*/ 57 h 57"/>
                <a:gd name="T8" fmla="*/ 97 w 97"/>
                <a:gd name="T9" fmla="*/ 28 h 57"/>
                <a:gd name="T10" fmla="*/ 69 w 97"/>
                <a:gd name="T11" fmla="*/ 0 h 57"/>
                <a:gd name="T12" fmla="*/ 28 w 97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57">
                  <a:moveTo>
                    <a:pt x="28" y="0"/>
                  </a:moveTo>
                  <a:cubicBezTo>
                    <a:pt x="12" y="0"/>
                    <a:pt x="0" y="13"/>
                    <a:pt x="0" y="28"/>
                  </a:cubicBezTo>
                  <a:cubicBezTo>
                    <a:pt x="0" y="44"/>
                    <a:pt x="12" y="57"/>
                    <a:pt x="28" y="57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85" y="57"/>
                    <a:pt x="97" y="44"/>
                    <a:pt x="97" y="28"/>
                  </a:cubicBezTo>
                  <a:cubicBezTo>
                    <a:pt x="97" y="13"/>
                    <a:pt x="85" y="0"/>
                    <a:pt x="69" y="0"/>
                  </a:cubicBezTo>
                  <a:cubicBezTo>
                    <a:pt x="28" y="0"/>
                    <a:pt x="28" y="0"/>
                    <a:pt x="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47"/>
            <p:cNvSpPr>
              <a:spLocks noEditPoints="1"/>
            </p:cNvSpPr>
            <p:nvPr/>
          </p:nvSpPr>
          <p:spPr bwMode="auto">
            <a:xfrm>
              <a:off x="1882775" y="2382838"/>
              <a:ext cx="104775" cy="188912"/>
            </a:xfrm>
            <a:custGeom>
              <a:avLst/>
              <a:gdLst>
                <a:gd name="T0" fmla="*/ 95 w 283"/>
                <a:gd name="T1" fmla="*/ 349 h 513"/>
                <a:gd name="T2" fmla="*/ 119 w 283"/>
                <a:gd name="T3" fmla="*/ 349 h 513"/>
                <a:gd name="T4" fmla="*/ 159 w 283"/>
                <a:gd name="T5" fmla="*/ 349 h 513"/>
                <a:gd name="T6" fmla="*/ 159 w 283"/>
                <a:gd name="T7" fmla="*/ 349 h 513"/>
                <a:gd name="T8" fmla="*/ 159 w 283"/>
                <a:gd name="T9" fmla="*/ 349 h 513"/>
                <a:gd name="T10" fmla="*/ 192 w 283"/>
                <a:gd name="T11" fmla="*/ 349 h 513"/>
                <a:gd name="T12" fmla="*/ 211 w 283"/>
                <a:gd name="T13" fmla="*/ 349 h 513"/>
                <a:gd name="T14" fmla="*/ 153 w 283"/>
                <a:gd name="T15" fmla="*/ 441 h 513"/>
                <a:gd name="T16" fmla="*/ 95 w 283"/>
                <a:gd name="T17" fmla="*/ 349 h 513"/>
                <a:gd name="T18" fmla="*/ 135 w 283"/>
                <a:gd name="T19" fmla="*/ 508 h 513"/>
                <a:gd name="T20" fmla="*/ 153 w 283"/>
                <a:gd name="T21" fmla="*/ 513 h 513"/>
                <a:gd name="T22" fmla="*/ 171 w 283"/>
                <a:gd name="T23" fmla="*/ 508 h 513"/>
                <a:gd name="T24" fmla="*/ 185 w 283"/>
                <a:gd name="T25" fmla="*/ 495 h 513"/>
                <a:gd name="T26" fmla="*/ 277 w 283"/>
                <a:gd name="T27" fmla="*/ 352 h 513"/>
                <a:gd name="T28" fmla="*/ 277 w 283"/>
                <a:gd name="T29" fmla="*/ 352 h 513"/>
                <a:gd name="T30" fmla="*/ 283 w 283"/>
                <a:gd name="T31" fmla="*/ 331 h 513"/>
                <a:gd name="T32" fmla="*/ 272 w 283"/>
                <a:gd name="T33" fmla="*/ 305 h 513"/>
                <a:gd name="T34" fmla="*/ 260 w 283"/>
                <a:gd name="T35" fmla="*/ 296 h 513"/>
                <a:gd name="T36" fmla="*/ 244 w 283"/>
                <a:gd name="T37" fmla="*/ 293 h 513"/>
                <a:gd name="T38" fmla="*/ 192 w 283"/>
                <a:gd name="T39" fmla="*/ 293 h 513"/>
                <a:gd name="T40" fmla="*/ 187 w 283"/>
                <a:gd name="T41" fmla="*/ 293 h 513"/>
                <a:gd name="T42" fmla="*/ 187 w 283"/>
                <a:gd name="T43" fmla="*/ 110 h 513"/>
                <a:gd name="T44" fmla="*/ 155 w 283"/>
                <a:gd name="T45" fmla="*/ 32 h 513"/>
                <a:gd name="T46" fmla="*/ 77 w 283"/>
                <a:gd name="T47" fmla="*/ 0 h 513"/>
                <a:gd name="T48" fmla="*/ 28 w 283"/>
                <a:gd name="T49" fmla="*/ 0 h 513"/>
                <a:gd name="T50" fmla="*/ 0 w 283"/>
                <a:gd name="T51" fmla="*/ 28 h 513"/>
                <a:gd name="T52" fmla="*/ 28 w 283"/>
                <a:gd name="T53" fmla="*/ 57 h 513"/>
                <a:gd name="T54" fmla="*/ 77 w 283"/>
                <a:gd name="T55" fmla="*/ 57 h 513"/>
                <a:gd name="T56" fmla="*/ 115 w 283"/>
                <a:gd name="T57" fmla="*/ 72 h 513"/>
                <a:gd name="T58" fmla="*/ 131 w 283"/>
                <a:gd name="T59" fmla="*/ 110 h 513"/>
                <a:gd name="T60" fmla="*/ 131 w 283"/>
                <a:gd name="T61" fmla="*/ 293 h 513"/>
                <a:gd name="T62" fmla="*/ 119 w 283"/>
                <a:gd name="T63" fmla="*/ 293 h 513"/>
                <a:gd name="T64" fmla="*/ 62 w 283"/>
                <a:gd name="T65" fmla="*/ 293 h 513"/>
                <a:gd name="T66" fmla="*/ 46 w 283"/>
                <a:gd name="T67" fmla="*/ 296 h 513"/>
                <a:gd name="T68" fmla="*/ 30 w 283"/>
                <a:gd name="T69" fmla="*/ 310 h 513"/>
                <a:gd name="T70" fmla="*/ 23 w 283"/>
                <a:gd name="T71" fmla="*/ 331 h 513"/>
                <a:gd name="T72" fmla="*/ 29 w 283"/>
                <a:gd name="T73" fmla="*/ 352 h 513"/>
                <a:gd name="T74" fmla="*/ 121 w 283"/>
                <a:gd name="T75" fmla="*/ 495 h 513"/>
                <a:gd name="T76" fmla="*/ 121 w 283"/>
                <a:gd name="T77" fmla="*/ 495 h 513"/>
                <a:gd name="T78" fmla="*/ 135 w 283"/>
                <a:gd name="T79" fmla="*/ 508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3" h="513">
                  <a:moveTo>
                    <a:pt x="95" y="349"/>
                  </a:moveTo>
                  <a:cubicBezTo>
                    <a:pt x="119" y="349"/>
                    <a:pt x="119" y="349"/>
                    <a:pt x="119" y="349"/>
                  </a:cubicBezTo>
                  <a:cubicBezTo>
                    <a:pt x="159" y="349"/>
                    <a:pt x="159" y="349"/>
                    <a:pt x="159" y="349"/>
                  </a:cubicBezTo>
                  <a:cubicBezTo>
                    <a:pt x="159" y="349"/>
                    <a:pt x="159" y="349"/>
                    <a:pt x="159" y="349"/>
                  </a:cubicBezTo>
                  <a:cubicBezTo>
                    <a:pt x="159" y="349"/>
                    <a:pt x="159" y="349"/>
                    <a:pt x="159" y="349"/>
                  </a:cubicBezTo>
                  <a:cubicBezTo>
                    <a:pt x="192" y="349"/>
                    <a:pt x="192" y="349"/>
                    <a:pt x="192" y="349"/>
                  </a:cubicBezTo>
                  <a:cubicBezTo>
                    <a:pt x="211" y="349"/>
                    <a:pt x="211" y="349"/>
                    <a:pt x="211" y="349"/>
                  </a:cubicBezTo>
                  <a:cubicBezTo>
                    <a:pt x="153" y="441"/>
                    <a:pt x="153" y="441"/>
                    <a:pt x="153" y="441"/>
                  </a:cubicBezTo>
                  <a:cubicBezTo>
                    <a:pt x="95" y="349"/>
                    <a:pt x="95" y="349"/>
                    <a:pt x="95" y="349"/>
                  </a:cubicBezTo>
                  <a:close/>
                  <a:moveTo>
                    <a:pt x="135" y="508"/>
                  </a:moveTo>
                  <a:cubicBezTo>
                    <a:pt x="141" y="511"/>
                    <a:pt x="147" y="513"/>
                    <a:pt x="153" y="513"/>
                  </a:cubicBezTo>
                  <a:cubicBezTo>
                    <a:pt x="159" y="513"/>
                    <a:pt x="165" y="511"/>
                    <a:pt x="171" y="508"/>
                  </a:cubicBezTo>
                  <a:cubicBezTo>
                    <a:pt x="177" y="505"/>
                    <a:pt x="182" y="501"/>
                    <a:pt x="185" y="495"/>
                  </a:cubicBezTo>
                  <a:cubicBezTo>
                    <a:pt x="277" y="352"/>
                    <a:pt x="277" y="352"/>
                    <a:pt x="277" y="352"/>
                  </a:cubicBezTo>
                  <a:cubicBezTo>
                    <a:pt x="277" y="352"/>
                    <a:pt x="277" y="352"/>
                    <a:pt x="277" y="352"/>
                  </a:cubicBezTo>
                  <a:cubicBezTo>
                    <a:pt x="281" y="346"/>
                    <a:pt x="283" y="338"/>
                    <a:pt x="283" y="331"/>
                  </a:cubicBezTo>
                  <a:cubicBezTo>
                    <a:pt x="283" y="321"/>
                    <a:pt x="279" y="312"/>
                    <a:pt x="272" y="305"/>
                  </a:cubicBezTo>
                  <a:cubicBezTo>
                    <a:pt x="269" y="301"/>
                    <a:pt x="264" y="298"/>
                    <a:pt x="260" y="296"/>
                  </a:cubicBezTo>
                  <a:cubicBezTo>
                    <a:pt x="255" y="294"/>
                    <a:pt x="250" y="293"/>
                    <a:pt x="244" y="293"/>
                  </a:cubicBezTo>
                  <a:cubicBezTo>
                    <a:pt x="192" y="293"/>
                    <a:pt x="192" y="293"/>
                    <a:pt x="192" y="293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7" y="110"/>
                    <a:pt x="187" y="110"/>
                    <a:pt x="187" y="110"/>
                  </a:cubicBezTo>
                  <a:cubicBezTo>
                    <a:pt x="187" y="80"/>
                    <a:pt x="175" y="52"/>
                    <a:pt x="155" y="32"/>
                  </a:cubicBezTo>
                  <a:cubicBezTo>
                    <a:pt x="135" y="12"/>
                    <a:pt x="107" y="0"/>
                    <a:pt x="7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4"/>
                    <a:pt x="12" y="57"/>
                    <a:pt x="28" y="57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92" y="57"/>
                    <a:pt x="105" y="62"/>
                    <a:pt x="115" y="72"/>
                  </a:cubicBezTo>
                  <a:cubicBezTo>
                    <a:pt x="125" y="82"/>
                    <a:pt x="131" y="95"/>
                    <a:pt x="131" y="110"/>
                  </a:cubicBezTo>
                  <a:cubicBezTo>
                    <a:pt x="131" y="293"/>
                    <a:pt x="131" y="293"/>
                    <a:pt x="131" y="293"/>
                  </a:cubicBezTo>
                  <a:cubicBezTo>
                    <a:pt x="119" y="293"/>
                    <a:pt x="119" y="293"/>
                    <a:pt x="119" y="293"/>
                  </a:cubicBezTo>
                  <a:cubicBezTo>
                    <a:pt x="62" y="293"/>
                    <a:pt x="62" y="293"/>
                    <a:pt x="62" y="293"/>
                  </a:cubicBezTo>
                  <a:cubicBezTo>
                    <a:pt x="56" y="293"/>
                    <a:pt x="51" y="294"/>
                    <a:pt x="46" y="296"/>
                  </a:cubicBezTo>
                  <a:cubicBezTo>
                    <a:pt x="39" y="299"/>
                    <a:pt x="33" y="304"/>
                    <a:pt x="30" y="310"/>
                  </a:cubicBezTo>
                  <a:cubicBezTo>
                    <a:pt x="26" y="317"/>
                    <a:pt x="23" y="324"/>
                    <a:pt x="23" y="331"/>
                  </a:cubicBezTo>
                  <a:cubicBezTo>
                    <a:pt x="23" y="338"/>
                    <a:pt x="25" y="346"/>
                    <a:pt x="29" y="352"/>
                  </a:cubicBezTo>
                  <a:cubicBezTo>
                    <a:pt x="121" y="495"/>
                    <a:pt x="121" y="495"/>
                    <a:pt x="121" y="495"/>
                  </a:cubicBezTo>
                  <a:cubicBezTo>
                    <a:pt x="121" y="495"/>
                    <a:pt x="121" y="495"/>
                    <a:pt x="121" y="495"/>
                  </a:cubicBezTo>
                  <a:cubicBezTo>
                    <a:pt x="124" y="501"/>
                    <a:pt x="129" y="505"/>
                    <a:pt x="135" y="5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48"/>
            <p:cNvSpPr>
              <a:spLocks/>
            </p:cNvSpPr>
            <p:nvPr/>
          </p:nvSpPr>
          <p:spPr bwMode="auto">
            <a:xfrm>
              <a:off x="1819275" y="2381250"/>
              <a:ext cx="55563" cy="22225"/>
            </a:xfrm>
            <a:custGeom>
              <a:avLst/>
              <a:gdLst>
                <a:gd name="T0" fmla="*/ 28 w 149"/>
                <a:gd name="T1" fmla="*/ 0 h 57"/>
                <a:gd name="T2" fmla="*/ 0 w 149"/>
                <a:gd name="T3" fmla="*/ 29 h 57"/>
                <a:gd name="T4" fmla="*/ 28 w 149"/>
                <a:gd name="T5" fmla="*/ 57 h 57"/>
                <a:gd name="T6" fmla="*/ 121 w 149"/>
                <a:gd name="T7" fmla="*/ 57 h 57"/>
                <a:gd name="T8" fmla="*/ 149 w 149"/>
                <a:gd name="T9" fmla="*/ 29 h 57"/>
                <a:gd name="T10" fmla="*/ 121 w 149"/>
                <a:gd name="T11" fmla="*/ 0 h 57"/>
                <a:gd name="T12" fmla="*/ 28 w 1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57">
                  <a:moveTo>
                    <a:pt x="28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4"/>
                    <a:pt x="13" y="57"/>
                    <a:pt x="28" y="57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36" y="57"/>
                    <a:pt x="149" y="44"/>
                    <a:pt x="149" y="29"/>
                  </a:cubicBezTo>
                  <a:cubicBezTo>
                    <a:pt x="149" y="13"/>
                    <a:pt x="136" y="0"/>
                    <a:pt x="121" y="0"/>
                  </a:cubicBezTo>
                  <a:cubicBezTo>
                    <a:pt x="28" y="0"/>
                    <a:pt x="28" y="0"/>
                    <a:pt x="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49"/>
            <p:cNvSpPr>
              <a:spLocks/>
            </p:cNvSpPr>
            <p:nvPr/>
          </p:nvSpPr>
          <p:spPr bwMode="auto">
            <a:xfrm>
              <a:off x="1708150" y="2755900"/>
              <a:ext cx="36513" cy="20637"/>
            </a:xfrm>
            <a:custGeom>
              <a:avLst/>
              <a:gdLst>
                <a:gd name="T0" fmla="*/ 70 w 98"/>
                <a:gd name="T1" fmla="*/ 0 h 56"/>
                <a:gd name="T2" fmla="*/ 29 w 98"/>
                <a:gd name="T3" fmla="*/ 0 h 56"/>
                <a:gd name="T4" fmla="*/ 0 w 98"/>
                <a:gd name="T5" fmla="*/ 28 h 56"/>
                <a:gd name="T6" fmla="*/ 29 w 98"/>
                <a:gd name="T7" fmla="*/ 56 h 56"/>
                <a:gd name="T8" fmla="*/ 70 w 98"/>
                <a:gd name="T9" fmla="*/ 56 h 56"/>
                <a:gd name="T10" fmla="*/ 98 w 98"/>
                <a:gd name="T11" fmla="*/ 28 h 56"/>
                <a:gd name="T12" fmla="*/ 70 w 9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56">
                  <a:moveTo>
                    <a:pt x="7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4"/>
                    <a:pt x="13" y="56"/>
                    <a:pt x="29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85" y="56"/>
                    <a:pt x="98" y="44"/>
                    <a:pt x="98" y="28"/>
                  </a:cubicBezTo>
                  <a:cubicBezTo>
                    <a:pt x="98" y="13"/>
                    <a:pt x="85" y="0"/>
                    <a:pt x="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50"/>
            <p:cNvSpPr>
              <a:spLocks noEditPoints="1"/>
            </p:cNvSpPr>
            <p:nvPr/>
          </p:nvSpPr>
          <p:spPr bwMode="auto">
            <a:xfrm>
              <a:off x="1531938" y="2587625"/>
              <a:ext cx="104775" cy="188912"/>
            </a:xfrm>
            <a:custGeom>
              <a:avLst/>
              <a:gdLst>
                <a:gd name="T0" fmla="*/ 130 w 283"/>
                <a:gd name="T1" fmla="*/ 72 h 512"/>
                <a:gd name="T2" fmla="*/ 188 w 283"/>
                <a:gd name="T3" fmla="*/ 163 h 512"/>
                <a:gd name="T4" fmla="*/ 163 w 283"/>
                <a:gd name="T5" fmla="*/ 163 h 512"/>
                <a:gd name="T6" fmla="*/ 71 w 283"/>
                <a:gd name="T7" fmla="*/ 163 h 512"/>
                <a:gd name="T8" fmla="*/ 130 w 283"/>
                <a:gd name="T9" fmla="*/ 72 h 512"/>
                <a:gd name="T10" fmla="*/ 255 w 283"/>
                <a:gd name="T11" fmla="*/ 456 h 512"/>
                <a:gd name="T12" fmla="*/ 205 w 283"/>
                <a:gd name="T13" fmla="*/ 456 h 512"/>
                <a:gd name="T14" fmla="*/ 168 w 283"/>
                <a:gd name="T15" fmla="*/ 440 h 512"/>
                <a:gd name="T16" fmla="*/ 152 w 283"/>
                <a:gd name="T17" fmla="*/ 403 h 512"/>
                <a:gd name="T18" fmla="*/ 152 w 283"/>
                <a:gd name="T19" fmla="*/ 220 h 512"/>
                <a:gd name="T20" fmla="*/ 163 w 283"/>
                <a:gd name="T21" fmla="*/ 220 h 512"/>
                <a:gd name="T22" fmla="*/ 221 w 283"/>
                <a:gd name="T23" fmla="*/ 220 h 512"/>
                <a:gd name="T24" fmla="*/ 236 w 283"/>
                <a:gd name="T25" fmla="*/ 216 h 512"/>
                <a:gd name="T26" fmla="*/ 253 w 283"/>
                <a:gd name="T27" fmla="*/ 202 h 512"/>
                <a:gd name="T28" fmla="*/ 259 w 283"/>
                <a:gd name="T29" fmla="*/ 181 h 512"/>
                <a:gd name="T30" fmla="*/ 253 w 283"/>
                <a:gd name="T31" fmla="*/ 161 h 512"/>
                <a:gd name="T32" fmla="*/ 162 w 283"/>
                <a:gd name="T33" fmla="*/ 18 h 512"/>
                <a:gd name="T34" fmla="*/ 147 w 283"/>
                <a:gd name="T35" fmla="*/ 4 h 512"/>
                <a:gd name="T36" fmla="*/ 130 w 283"/>
                <a:gd name="T37" fmla="*/ 0 h 512"/>
                <a:gd name="T38" fmla="*/ 112 w 283"/>
                <a:gd name="T39" fmla="*/ 4 h 512"/>
                <a:gd name="T40" fmla="*/ 97 w 283"/>
                <a:gd name="T41" fmla="*/ 18 h 512"/>
                <a:gd name="T42" fmla="*/ 97 w 283"/>
                <a:gd name="T43" fmla="*/ 18 h 512"/>
                <a:gd name="T44" fmla="*/ 6 w 283"/>
                <a:gd name="T45" fmla="*/ 161 h 512"/>
                <a:gd name="T46" fmla="*/ 0 w 283"/>
                <a:gd name="T47" fmla="*/ 181 h 512"/>
                <a:gd name="T48" fmla="*/ 11 w 283"/>
                <a:gd name="T49" fmla="*/ 208 h 512"/>
                <a:gd name="T50" fmla="*/ 23 w 283"/>
                <a:gd name="T51" fmla="*/ 216 h 512"/>
                <a:gd name="T52" fmla="*/ 38 w 283"/>
                <a:gd name="T53" fmla="*/ 220 h 512"/>
                <a:gd name="T54" fmla="*/ 96 w 283"/>
                <a:gd name="T55" fmla="*/ 220 h 512"/>
                <a:gd name="T56" fmla="*/ 96 w 283"/>
                <a:gd name="T57" fmla="*/ 403 h 512"/>
                <a:gd name="T58" fmla="*/ 128 w 283"/>
                <a:gd name="T59" fmla="*/ 480 h 512"/>
                <a:gd name="T60" fmla="*/ 205 w 283"/>
                <a:gd name="T61" fmla="*/ 512 h 512"/>
                <a:gd name="T62" fmla="*/ 255 w 283"/>
                <a:gd name="T63" fmla="*/ 512 h 512"/>
                <a:gd name="T64" fmla="*/ 283 w 283"/>
                <a:gd name="T65" fmla="*/ 484 h 512"/>
                <a:gd name="T66" fmla="*/ 255 w 283"/>
                <a:gd name="T67" fmla="*/ 456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3" h="512">
                  <a:moveTo>
                    <a:pt x="130" y="72"/>
                  </a:moveTo>
                  <a:cubicBezTo>
                    <a:pt x="188" y="163"/>
                    <a:pt x="188" y="163"/>
                    <a:pt x="188" y="163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130" y="72"/>
                    <a:pt x="130" y="72"/>
                    <a:pt x="130" y="72"/>
                  </a:cubicBezTo>
                  <a:close/>
                  <a:moveTo>
                    <a:pt x="255" y="456"/>
                  </a:moveTo>
                  <a:cubicBezTo>
                    <a:pt x="205" y="456"/>
                    <a:pt x="205" y="456"/>
                    <a:pt x="205" y="456"/>
                  </a:cubicBezTo>
                  <a:cubicBezTo>
                    <a:pt x="191" y="456"/>
                    <a:pt x="177" y="450"/>
                    <a:pt x="168" y="440"/>
                  </a:cubicBezTo>
                  <a:cubicBezTo>
                    <a:pt x="158" y="431"/>
                    <a:pt x="152" y="418"/>
                    <a:pt x="152" y="403"/>
                  </a:cubicBezTo>
                  <a:cubicBezTo>
                    <a:pt x="152" y="220"/>
                    <a:pt x="152" y="220"/>
                    <a:pt x="152" y="220"/>
                  </a:cubicBezTo>
                  <a:cubicBezTo>
                    <a:pt x="163" y="220"/>
                    <a:pt x="163" y="220"/>
                    <a:pt x="163" y="220"/>
                  </a:cubicBezTo>
                  <a:cubicBezTo>
                    <a:pt x="221" y="220"/>
                    <a:pt x="221" y="220"/>
                    <a:pt x="221" y="220"/>
                  </a:cubicBezTo>
                  <a:cubicBezTo>
                    <a:pt x="226" y="220"/>
                    <a:pt x="231" y="219"/>
                    <a:pt x="236" y="216"/>
                  </a:cubicBezTo>
                  <a:cubicBezTo>
                    <a:pt x="243" y="213"/>
                    <a:pt x="249" y="208"/>
                    <a:pt x="253" y="202"/>
                  </a:cubicBezTo>
                  <a:cubicBezTo>
                    <a:pt x="257" y="196"/>
                    <a:pt x="259" y="189"/>
                    <a:pt x="259" y="181"/>
                  </a:cubicBezTo>
                  <a:cubicBezTo>
                    <a:pt x="259" y="174"/>
                    <a:pt x="257" y="167"/>
                    <a:pt x="253" y="161"/>
                  </a:cubicBezTo>
                  <a:cubicBezTo>
                    <a:pt x="162" y="18"/>
                    <a:pt x="162" y="18"/>
                    <a:pt x="162" y="18"/>
                  </a:cubicBezTo>
                  <a:cubicBezTo>
                    <a:pt x="158" y="12"/>
                    <a:pt x="153" y="7"/>
                    <a:pt x="147" y="4"/>
                  </a:cubicBezTo>
                  <a:cubicBezTo>
                    <a:pt x="142" y="1"/>
                    <a:pt x="136" y="0"/>
                    <a:pt x="130" y="0"/>
                  </a:cubicBezTo>
                  <a:cubicBezTo>
                    <a:pt x="123" y="0"/>
                    <a:pt x="117" y="1"/>
                    <a:pt x="112" y="4"/>
                  </a:cubicBezTo>
                  <a:cubicBezTo>
                    <a:pt x="106" y="7"/>
                    <a:pt x="101" y="12"/>
                    <a:pt x="97" y="18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2" y="167"/>
                    <a:pt x="0" y="174"/>
                    <a:pt x="0" y="181"/>
                  </a:cubicBezTo>
                  <a:cubicBezTo>
                    <a:pt x="0" y="191"/>
                    <a:pt x="4" y="201"/>
                    <a:pt x="11" y="208"/>
                  </a:cubicBezTo>
                  <a:cubicBezTo>
                    <a:pt x="14" y="211"/>
                    <a:pt x="18" y="214"/>
                    <a:pt x="23" y="216"/>
                  </a:cubicBezTo>
                  <a:cubicBezTo>
                    <a:pt x="28" y="219"/>
                    <a:pt x="33" y="220"/>
                    <a:pt x="38" y="220"/>
                  </a:cubicBezTo>
                  <a:cubicBezTo>
                    <a:pt x="96" y="220"/>
                    <a:pt x="96" y="220"/>
                    <a:pt x="96" y="220"/>
                  </a:cubicBezTo>
                  <a:cubicBezTo>
                    <a:pt x="96" y="403"/>
                    <a:pt x="96" y="403"/>
                    <a:pt x="96" y="403"/>
                  </a:cubicBezTo>
                  <a:cubicBezTo>
                    <a:pt x="96" y="433"/>
                    <a:pt x="108" y="461"/>
                    <a:pt x="128" y="480"/>
                  </a:cubicBezTo>
                  <a:cubicBezTo>
                    <a:pt x="148" y="500"/>
                    <a:pt x="175" y="512"/>
                    <a:pt x="205" y="512"/>
                  </a:cubicBezTo>
                  <a:cubicBezTo>
                    <a:pt x="255" y="512"/>
                    <a:pt x="255" y="512"/>
                    <a:pt x="255" y="512"/>
                  </a:cubicBezTo>
                  <a:cubicBezTo>
                    <a:pt x="270" y="512"/>
                    <a:pt x="283" y="500"/>
                    <a:pt x="283" y="484"/>
                  </a:cubicBezTo>
                  <a:cubicBezTo>
                    <a:pt x="283" y="469"/>
                    <a:pt x="270" y="456"/>
                    <a:pt x="255" y="4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Rectangle 51"/>
            <p:cNvSpPr>
              <a:spLocks noChangeArrowheads="1"/>
            </p:cNvSpPr>
            <p:nvPr/>
          </p:nvSpPr>
          <p:spPr bwMode="auto">
            <a:xfrm>
              <a:off x="1535113" y="2647950"/>
              <a:ext cx="1588" cy="158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52"/>
            <p:cNvSpPr>
              <a:spLocks/>
            </p:cNvSpPr>
            <p:nvPr/>
          </p:nvSpPr>
          <p:spPr bwMode="auto">
            <a:xfrm>
              <a:off x="1646238" y="2757488"/>
              <a:ext cx="53975" cy="20637"/>
            </a:xfrm>
            <a:custGeom>
              <a:avLst/>
              <a:gdLst>
                <a:gd name="T0" fmla="*/ 120 w 149"/>
                <a:gd name="T1" fmla="*/ 0 h 56"/>
                <a:gd name="T2" fmla="*/ 28 w 149"/>
                <a:gd name="T3" fmla="*/ 0 h 56"/>
                <a:gd name="T4" fmla="*/ 0 w 149"/>
                <a:gd name="T5" fmla="*/ 28 h 56"/>
                <a:gd name="T6" fmla="*/ 28 w 149"/>
                <a:gd name="T7" fmla="*/ 56 h 56"/>
                <a:gd name="T8" fmla="*/ 120 w 149"/>
                <a:gd name="T9" fmla="*/ 56 h 56"/>
                <a:gd name="T10" fmla="*/ 149 w 149"/>
                <a:gd name="T11" fmla="*/ 28 h 56"/>
                <a:gd name="T12" fmla="*/ 120 w 149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56">
                  <a:moveTo>
                    <a:pt x="12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4"/>
                    <a:pt x="12" y="56"/>
                    <a:pt x="28" y="56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36" y="56"/>
                    <a:pt x="149" y="44"/>
                    <a:pt x="149" y="28"/>
                  </a:cubicBezTo>
                  <a:cubicBezTo>
                    <a:pt x="149" y="13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311812" y="1994731"/>
            <a:ext cx="2941825" cy="3651386"/>
            <a:chOff x="8304243" y="1921974"/>
            <a:chExt cx="2941825" cy="3651386"/>
          </a:xfrm>
        </p:grpSpPr>
        <p:cxnSp>
          <p:nvCxnSpPr>
            <p:cNvPr id="89" name="Straight Connector 88"/>
            <p:cNvCxnSpPr/>
            <p:nvPr/>
          </p:nvCxnSpPr>
          <p:spPr>
            <a:xfrm>
              <a:off x="10007563" y="2374204"/>
              <a:ext cx="0" cy="2677261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D37B4AF-4105-4129-8D4A-9F292AD48BAB}"/>
                </a:ext>
              </a:extLst>
            </p:cNvPr>
            <p:cNvSpPr/>
            <p:nvPr/>
          </p:nvSpPr>
          <p:spPr>
            <a:xfrm>
              <a:off x="8304243" y="2644524"/>
              <a:ext cx="286525" cy="21294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vert270" wrap="square" lIns="228600" tIns="228600" rIns="228600" bIns="2286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Migration Tool </a:t>
              </a:r>
              <a:endPara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7F27C65-E47F-4930-968B-DD9C5E644F6C}"/>
                </a:ext>
              </a:extLst>
            </p:cNvPr>
            <p:cNvSpPr txBox="1"/>
            <p:nvPr/>
          </p:nvSpPr>
          <p:spPr>
            <a:xfrm>
              <a:off x="10342747" y="2072538"/>
              <a:ext cx="716543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R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</a:rPr>
                <a:t>Apigee Edge</a:t>
              </a:r>
              <a:endParaRPr lang="en-IN" sz="1000" kern="0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83" name="Rectangle: Rounded Corners 24">
              <a:extLst>
                <a:ext uri="{FF2B5EF4-FFF2-40B4-BE49-F238E27FC236}">
                  <a16:creationId xmlns:a16="http://schemas.microsoft.com/office/drawing/2014/main" id="{58F969D3-BB13-407C-BB04-3405FF46DC88}"/>
                </a:ext>
              </a:extLst>
            </p:cNvPr>
            <p:cNvSpPr/>
            <p:nvPr/>
          </p:nvSpPr>
          <p:spPr>
            <a:xfrm>
              <a:off x="8769059" y="3457547"/>
              <a:ext cx="2477009" cy="503423"/>
            </a:xfrm>
            <a:prstGeom prst="rect">
              <a:avLst/>
            </a:prstGeom>
            <a:solidFill>
              <a:srgbClr val="F4F4F4"/>
            </a:solidFill>
            <a:ln w="952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72000" tIns="72000" rIns="72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IN" sz="1000" kern="0" dirty="0" err="1">
                  <a:solidFill>
                    <a:prstClr val="black"/>
                  </a:solidFill>
                  <a:latin typeface="+mj-lt"/>
                </a:rPr>
                <a:t>Analyze</a:t>
              </a:r>
              <a:r>
                <a:rPr lang="en-IN" sz="1000" kern="0" dirty="0">
                  <a:solidFill>
                    <a:prstClr val="black"/>
                  </a:solidFill>
                  <a:latin typeface="+mj-lt"/>
                </a:rPr>
                <a:t>, Segregate, Modify configurations to migrate per User Input</a:t>
              </a:r>
            </a:p>
          </p:txBody>
        </p:sp>
        <p:sp>
          <p:nvSpPr>
            <p:cNvPr id="81" name="Rectangle: Rounded Corners 27">
              <a:extLst>
                <a:ext uri="{FF2B5EF4-FFF2-40B4-BE49-F238E27FC236}">
                  <a16:creationId xmlns:a16="http://schemas.microsoft.com/office/drawing/2014/main" id="{936F0B5D-B772-4FDA-9C65-BA9A5529C6A7}"/>
                </a:ext>
              </a:extLst>
            </p:cNvPr>
            <p:cNvSpPr/>
            <p:nvPr/>
          </p:nvSpPr>
          <p:spPr>
            <a:xfrm>
              <a:off x="8769059" y="4196946"/>
              <a:ext cx="2477009" cy="503423"/>
            </a:xfrm>
            <a:prstGeom prst="rect">
              <a:avLst/>
            </a:prstGeom>
            <a:solidFill>
              <a:srgbClr val="F4F4F4"/>
            </a:solidFill>
            <a:ln w="952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72000" tIns="72000" rIns="72000" bIns="360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lvl="0" algn="ctr">
                <a:defRPr/>
              </a:pPr>
              <a:r>
                <a:rPr lang="en-US" sz="1000" kern="0" dirty="0">
                  <a:solidFill>
                    <a:prstClr val="black"/>
                  </a:solidFill>
                  <a:latin typeface="+mj-lt"/>
                </a:rPr>
                <a:t>Migrate the configuration to Target org on </a:t>
              </a:r>
              <a:r>
                <a:rPr lang="en-US" sz="1000" kern="0" dirty="0" err="1">
                  <a:solidFill>
                    <a:prstClr val="black"/>
                  </a:solidFill>
                  <a:latin typeface="+mj-lt"/>
                </a:rPr>
                <a:t>Apigee</a:t>
              </a:r>
              <a:r>
                <a:rPr lang="en-US" sz="1000" kern="0" dirty="0">
                  <a:solidFill>
                    <a:prstClr val="black"/>
                  </a:solidFill>
                  <a:latin typeface="+mj-lt"/>
                </a:rPr>
                <a:t> X</a:t>
              </a:r>
            </a:p>
          </p:txBody>
        </p:sp>
        <p:sp>
          <p:nvSpPr>
            <p:cNvPr id="79" name="Rectangle: Rounded Corners 30">
              <a:extLst>
                <a:ext uri="{FF2B5EF4-FFF2-40B4-BE49-F238E27FC236}">
                  <a16:creationId xmlns:a16="http://schemas.microsoft.com/office/drawing/2014/main" id="{AA20BCBA-A92D-4460-9803-6CFA4E173940}"/>
                </a:ext>
              </a:extLst>
            </p:cNvPr>
            <p:cNvSpPr/>
            <p:nvPr/>
          </p:nvSpPr>
          <p:spPr>
            <a:xfrm>
              <a:off x="8769059" y="2675510"/>
              <a:ext cx="2477009" cy="546062"/>
            </a:xfrm>
            <a:prstGeom prst="rect">
              <a:avLst/>
            </a:prstGeom>
            <a:solidFill>
              <a:srgbClr val="F4F4F4"/>
            </a:solidFill>
            <a:ln w="952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72000" tIns="72000" rIns="72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r>
                <a:rPr lang="en-IN" sz="1000" kern="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</a:rPr>
                <a:t>Download Source Org configurations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D59E161-AEA5-40EC-A9EC-20C2A76981E9}"/>
                </a:ext>
              </a:extLst>
            </p:cNvPr>
            <p:cNvSpPr txBox="1"/>
            <p:nvPr/>
          </p:nvSpPr>
          <p:spPr>
            <a:xfrm>
              <a:off x="10317706" y="5130320"/>
              <a:ext cx="91310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>
                <a:defRPr/>
              </a:pPr>
              <a:r>
                <a:rPr lang="en-US" sz="1000" kern="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</a:rPr>
                <a:t>Apigee X and Apigee Hybrid</a:t>
              </a:r>
              <a:endParaRPr lang="en-IN" sz="1000" kern="0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89833" y="1921974"/>
              <a:ext cx="465145" cy="455016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412" y="4995058"/>
              <a:ext cx="578302" cy="578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60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FE7103-4B4F-4440-8815-4B3771E7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48" y="3037685"/>
            <a:ext cx="3869560" cy="848300"/>
          </a:xfrm>
        </p:spPr>
        <p:txBody>
          <a:bodyPr/>
          <a:lstStyle/>
          <a:p>
            <a:r>
              <a:rPr lang="en-US" dirty="0"/>
              <a:t>Microservices Capabilities</a:t>
            </a:r>
            <a:endParaRPr lang="en-IN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03431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Microservices Offerings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1205750" y="1667575"/>
            <a:ext cx="4242549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Complete assessment of enterprise IT systems - Monolith Analysis &amp; </a:t>
            </a:r>
            <a:r>
              <a:rPr lang="en-US" sz="1050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Microservices</a:t>
            </a:r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Selection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50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Microservices</a:t>
            </a:r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Strategy and  Architecture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Strategic Roadmap – Drive </a:t>
            </a:r>
            <a:r>
              <a:rPr lang="en-US" sz="1050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microservices</a:t>
            </a:r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enablement and adoption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1205751" y="1407437"/>
            <a:ext cx="19349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Microservices</a:t>
            </a:r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 Assessment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205750" y="2753687"/>
            <a:ext cx="4242549" cy="1021885"/>
            <a:chOff x="1205750" y="2753687"/>
            <a:chExt cx="4242549" cy="1021885"/>
          </a:xfrm>
        </p:grpSpPr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1F90692B-1C1B-4DAA-AE83-6C7DA51D18C2}"/>
                </a:ext>
              </a:extLst>
            </p:cNvPr>
            <p:cNvSpPr txBox="1"/>
            <p:nvPr/>
          </p:nvSpPr>
          <p:spPr>
            <a:xfrm>
              <a:off x="1205750" y="3013825"/>
              <a:ext cx="4242549" cy="7617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Implement </a:t>
              </a:r>
              <a:r>
                <a:rPr lang="en-US" sz="1050" dirty="0" err="1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microservices</a:t>
              </a:r>
              <a:r>
                <a:rPr lang="en-US" sz="105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 at scale</a:t>
              </a:r>
            </a:p>
            <a:p>
              <a:pPr marL="171450" indent="-1714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Cloud Native Development</a:t>
              </a:r>
            </a:p>
            <a:p>
              <a:pPr marL="171450" indent="-1714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Dev-Sec-Ops</a:t>
              </a:r>
            </a:p>
            <a:p>
              <a:pPr marL="171450" indent="-1714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Digital core, create apps/products, achieve </a:t>
              </a:r>
              <a:r>
                <a:rPr lang="en-US" sz="1050" dirty="0" err="1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composable</a:t>
              </a:r>
              <a:r>
                <a:rPr lang="en-US" sz="1050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</a:rPr>
                <a:t> architecture</a:t>
              </a: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3360D813-553A-439B-BA88-263467DA7D02}"/>
                </a:ext>
              </a:extLst>
            </p:cNvPr>
            <p:cNvSpPr txBox="1"/>
            <p:nvPr/>
          </p:nvSpPr>
          <p:spPr>
            <a:xfrm>
              <a:off x="1205750" y="2753687"/>
              <a:ext cx="424254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b="1" dirty="0" err="1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</a:rPr>
                <a:t>Microservices</a:t>
              </a:r>
              <a:r>
                <a:rPr lang="en-US" sz="12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</a:rPr>
                <a:t> Development – Agile Enterprise</a:t>
              </a:r>
            </a:p>
          </p:txBody>
        </p:sp>
      </p:grpSp>
      <p:sp>
        <p:nvSpPr>
          <p:cNvPr id="313" name="TextBox 312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1205750" y="4398547"/>
            <a:ext cx="4242549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Accelerated app modernization; Seamless migration of your monolithic apps and legacy systems to a </a:t>
            </a:r>
            <a:r>
              <a:rPr lang="en-US" sz="1050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microservices</a:t>
            </a:r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-based architecture; from SOA to APIs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1205751" y="4138409"/>
            <a:ext cx="19349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Microservices</a:t>
            </a:r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 Migration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1F90692B-1C1B-4DAA-AE83-6C7DA51D18C2}"/>
              </a:ext>
            </a:extLst>
          </p:cNvPr>
          <p:cNvSpPr txBox="1"/>
          <p:nvPr/>
        </p:nvSpPr>
        <p:spPr>
          <a:xfrm>
            <a:off x="1205750" y="5506270"/>
            <a:ext cx="4242549" cy="6848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Build and manage </a:t>
            </a:r>
            <a:r>
              <a:rPr lang="en-US" sz="1050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microservices</a:t>
            </a:r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effectively by integrating APIs to make application databases and legacy apps for flexibility and agility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4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Data Microservices – enable data pipelines and service generated insights as APIs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3360D813-553A-439B-BA88-263467DA7D02}"/>
              </a:ext>
            </a:extLst>
          </p:cNvPr>
          <p:cNvSpPr txBox="1"/>
          <p:nvPr/>
        </p:nvSpPr>
        <p:spPr>
          <a:xfrm>
            <a:off x="1205751" y="5246132"/>
            <a:ext cx="19349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Microservices</a:t>
            </a:r>
            <a:r>
              <a:rPr lang="en-US" sz="12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</a:rPr>
              <a:t> Integration</a:t>
            </a:r>
          </a:p>
        </p:txBody>
      </p:sp>
      <p:cxnSp>
        <p:nvCxnSpPr>
          <p:cNvPr id="437" name="Straight Connector 436"/>
          <p:cNvCxnSpPr/>
          <p:nvPr/>
        </p:nvCxnSpPr>
        <p:spPr>
          <a:xfrm>
            <a:off x="4231794" y="6715820"/>
            <a:ext cx="0" cy="453342"/>
          </a:xfrm>
          <a:prstGeom prst="line">
            <a:avLst/>
          </a:prstGeom>
          <a:ln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52" name="Group 3151"/>
          <p:cNvGrpSpPr/>
          <p:nvPr/>
        </p:nvGrpSpPr>
        <p:grpSpPr>
          <a:xfrm>
            <a:off x="5512488" y="3449143"/>
            <a:ext cx="5845711" cy="729254"/>
            <a:chOff x="5600529" y="3412564"/>
            <a:chExt cx="5845711" cy="729254"/>
          </a:xfrm>
        </p:grpSpPr>
        <p:sp>
          <p:nvSpPr>
            <p:cNvPr id="612" name="Rectangle 611"/>
            <p:cNvSpPr/>
            <p:nvPr/>
          </p:nvSpPr>
          <p:spPr>
            <a:xfrm>
              <a:off x="5600529" y="3412564"/>
              <a:ext cx="5845711" cy="7292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88900" dist="63500" dir="5400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50" name="Group 3149"/>
            <p:cNvGrpSpPr/>
            <p:nvPr/>
          </p:nvGrpSpPr>
          <p:grpSpPr>
            <a:xfrm>
              <a:off x="5707692" y="3500083"/>
              <a:ext cx="5647871" cy="554217"/>
              <a:chOff x="5707692" y="3351540"/>
              <a:chExt cx="5647871" cy="554217"/>
            </a:xfrm>
          </p:grpSpPr>
          <p:pic>
            <p:nvPicPr>
              <p:cNvPr id="618" name="Picture 617">
                <a:extLst>
                  <a:ext uri="{FF2B5EF4-FFF2-40B4-BE49-F238E27FC236}">
                    <a16:creationId xmlns:a16="http://schemas.microsoft.com/office/drawing/2014/main" id="{9652D580-17CA-4FFB-84AA-39A05E0D4F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37218" y="3351540"/>
                <a:ext cx="482169" cy="554217"/>
              </a:xfrm>
              <a:prstGeom prst="rect">
                <a:avLst/>
              </a:prstGeom>
            </p:spPr>
          </p:pic>
          <p:pic>
            <p:nvPicPr>
              <p:cNvPr id="614" name="Picture 613">
                <a:extLst>
                  <a:ext uri="{FF2B5EF4-FFF2-40B4-BE49-F238E27FC236}">
                    <a16:creationId xmlns:a16="http://schemas.microsoft.com/office/drawing/2014/main" id="{2A2BBFCD-5F1F-4A1A-AB1F-84B6419F2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94230" y="3475736"/>
                <a:ext cx="565986" cy="305824"/>
              </a:xfrm>
              <a:prstGeom prst="rect">
                <a:avLst/>
              </a:prstGeom>
            </p:spPr>
          </p:pic>
          <p:pic>
            <p:nvPicPr>
              <p:cNvPr id="615" name="Picture 614">
                <a:extLst>
                  <a:ext uri="{FF2B5EF4-FFF2-40B4-BE49-F238E27FC236}">
                    <a16:creationId xmlns:a16="http://schemas.microsoft.com/office/drawing/2014/main" id="{80D80C59-9202-4FB1-AC5B-959E61260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71709" y="3443682"/>
                <a:ext cx="516509" cy="369932"/>
              </a:xfrm>
              <a:prstGeom prst="rect">
                <a:avLst/>
              </a:prstGeom>
            </p:spPr>
          </p:pic>
          <p:pic>
            <p:nvPicPr>
              <p:cNvPr id="616" name="Picture 615">
                <a:extLst>
                  <a:ext uri="{FF2B5EF4-FFF2-40B4-BE49-F238E27FC236}">
                    <a16:creationId xmlns:a16="http://schemas.microsoft.com/office/drawing/2014/main" id="{06CC7A21-883C-4FF4-8E42-E7CD3F1A6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65220" y="3439142"/>
                <a:ext cx="752008" cy="379012"/>
              </a:xfrm>
              <a:prstGeom prst="rect">
                <a:avLst/>
              </a:prstGeom>
            </p:spPr>
          </p:pic>
          <p:pic>
            <p:nvPicPr>
              <p:cNvPr id="617" name="Picture 616">
                <a:extLst>
                  <a:ext uri="{FF2B5EF4-FFF2-40B4-BE49-F238E27FC236}">
                    <a16:creationId xmlns:a16="http://schemas.microsoft.com/office/drawing/2014/main" id="{B9445B2E-8C00-4790-A8D0-7C8CF50E09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649300" y="3513715"/>
                <a:ext cx="706263" cy="229866"/>
              </a:xfrm>
              <a:prstGeom prst="rect">
                <a:avLst/>
              </a:prstGeom>
            </p:spPr>
          </p:pic>
          <p:pic>
            <p:nvPicPr>
              <p:cNvPr id="621" name="Picture 620">
                <a:extLst>
                  <a:ext uri="{FF2B5EF4-FFF2-40B4-BE49-F238E27FC236}">
                    <a16:creationId xmlns:a16="http://schemas.microsoft.com/office/drawing/2014/main" id="{D099541C-82FD-4542-92CF-1A08C6346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84120" y="3492597"/>
                <a:ext cx="888181" cy="272102"/>
              </a:xfrm>
              <a:prstGeom prst="rect">
                <a:avLst/>
              </a:prstGeom>
            </p:spPr>
          </p:pic>
          <p:pic>
            <p:nvPicPr>
              <p:cNvPr id="3147" name="Picture 75" descr="https://huongdanjava.com/wp-content/uploads/2018/04/spring-cloud-netflix.jpe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07692" y="3382729"/>
                <a:ext cx="487015" cy="4918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4" name="Picture 623">
                <a:extLst>
                  <a:ext uri="{FF2B5EF4-FFF2-40B4-BE49-F238E27FC236}">
                    <a16:creationId xmlns:a16="http://schemas.microsoft.com/office/drawing/2014/main" id="{27EFF2A6-A8B2-4D40-8BD3-99741A78A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96389" y="3456230"/>
                <a:ext cx="710729" cy="344836"/>
              </a:xfrm>
              <a:prstGeom prst="rect">
                <a:avLst/>
              </a:prstGeom>
            </p:spPr>
          </p:pic>
        </p:grpSp>
      </p:grpSp>
      <p:grpSp>
        <p:nvGrpSpPr>
          <p:cNvPr id="3151" name="Group 3150"/>
          <p:cNvGrpSpPr/>
          <p:nvPr/>
        </p:nvGrpSpPr>
        <p:grpSpPr>
          <a:xfrm>
            <a:off x="5512488" y="766745"/>
            <a:ext cx="5845712" cy="2537720"/>
            <a:chOff x="5600529" y="766745"/>
            <a:chExt cx="5845712" cy="2537720"/>
          </a:xfrm>
        </p:grpSpPr>
        <p:grpSp>
          <p:nvGrpSpPr>
            <p:cNvPr id="3142" name="Group 3141"/>
            <p:cNvGrpSpPr/>
            <p:nvPr/>
          </p:nvGrpSpPr>
          <p:grpSpPr>
            <a:xfrm>
              <a:off x="5600529" y="766745"/>
              <a:ext cx="3925382" cy="2537720"/>
              <a:chOff x="5724222" y="659150"/>
              <a:chExt cx="3792608" cy="2451883"/>
            </a:xfrm>
          </p:grpSpPr>
          <p:sp>
            <p:nvSpPr>
              <p:cNvPr id="436" name="Rectangle 435"/>
              <p:cNvSpPr/>
              <p:nvPr/>
            </p:nvSpPr>
            <p:spPr>
              <a:xfrm>
                <a:off x="5724222" y="659150"/>
                <a:ext cx="3792608" cy="24518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88900" dist="63500" dir="5400000" algn="t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5EAE4A02-92F8-4424-AEA8-C67A14C73156}"/>
                  </a:ext>
                </a:extLst>
              </p:cNvPr>
              <p:cNvSpPr/>
              <p:nvPr/>
            </p:nvSpPr>
            <p:spPr>
              <a:xfrm>
                <a:off x="5945266" y="880217"/>
                <a:ext cx="3396165" cy="1910340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C4B11D9B-9D42-4B39-A74D-2DF09468B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275" y="2125595"/>
                <a:ext cx="1259190" cy="838939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8B2D9021-45DF-4D66-B193-CD34A7DAC7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7274" y="2125595"/>
                <a:ext cx="1300150" cy="850422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E72EDED3-9C98-4FF0-B5AE-79CA5AA4A5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7274" y="841182"/>
                <a:ext cx="1311796" cy="710548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F8633626-5418-4214-97FF-12B79829FA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1128" y="842758"/>
                <a:ext cx="1272005" cy="707004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</p:cxnSp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AFC17379-36D7-46E3-A1D7-FE1B5D751532}"/>
                  </a:ext>
                </a:extLst>
              </p:cNvPr>
              <p:cNvSpPr txBox="1"/>
              <p:nvPr/>
            </p:nvSpPr>
            <p:spPr>
              <a:xfrm>
                <a:off x="7395223" y="1721328"/>
                <a:ext cx="450605" cy="290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R="0" lvl="0" algn="ctr" fontAlgn="auto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000" dirty="0">
                    <a:solidFill>
                      <a:schemeClr val="accent2"/>
                    </a:solidFill>
                    <a:latin typeface="Segoe UI" panose="020B0502040204020203" pitchFamily="34" charset="0"/>
                  </a:rPr>
                  <a:t>DevOps</a:t>
                </a:r>
                <a:br>
                  <a:rPr lang="en-US" sz="1000" dirty="0">
                    <a:solidFill>
                      <a:schemeClr val="accent2"/>
                    </a:solidFill>
                    <a:latin typeface="Segoe UI" panose="020B0502040204020203" pitchFamily="34" charset="0"/>
                  </a:rPr>
                </a:br>
                <a:r>
                  <a:rPr lang="en-US" sz="1000" dirty="0">
                    <a:solidFill>
                      <a:schemeClr val="accent2"/>
                    </a:solidFill>
                    <a:latin typeface="Segoe UI" panose="020B0502040204020203" pitchFamily="34" charset="0"/>
                  </a:rPr>
                  <a:t>Lifecycle</a:t>
                </a:r>
              </a:p>
            </p:txBody>
          </p:sp>
          <p:grpSp>
            <p:nvGrpSpPr>
              <p:cNvPr id="527" name="Group 526"/>
              <p:cNvGrpSpPr/>
              <p:nvPr/>
            </p:nvGrpSpPr>
            <p:grpSpPr>
              <a:xfrm>
                <a:off x="6505322" y="2579188"/>
                <a:ext cx="2098430" cy="365193"/>
                <a:chOff x="6729403" y="3342597"/>
                <a:chExt cx="2224586" cy="387148"/>
              </a:xfrm>
            </p:grpSpPr>
            <p:pic>
              <p:nvPicPr>
                <p:cNvPr id="458" name="Picture 10" descr="When Should I Use Amazon Aurora and When Should I use RDS MySQL? - Percona  Database Performance Blog">
                  <a:extLst>
                    <a:ext uri="{FF2B5EF4-FFF2-40B4-BE49-F238E27FC236}">
                      <a16:creationId xmlns:a16="http://schemas.microsoft.com/office/drawing/2014/main" id="{0800DCB9-B90E-4F7A-B5A3-F4B83B1464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6729403" y="3395170"/>
                  <a:ext cx="638834" cy="2820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9" name="Picture 12" descr="Kubernetes – Logos Download">
                  <a:extLst>
                    <a:ext uri="{FF2B5EF4-FFF2-40B4-BE49-F238E27FC236}">
                      <a16:creationId xmlns:a16="http://schemas.microsoft.com/office/drawing/2014/main" id="{80E14F78-8A89-4C42-9ADE-FBD0558C33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85422" y="3374270"/>
                  <a:ext cx="636824" cy="3238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0" name="Picture 14">
                  <a:extLst>
                    <a:ext uri="{FF2B5EF4-FFF2-40B4-BE49-F238E27FC236}">
                      <a16:creationId xmlns:a16="http://schemas.microsoft.com/office/drawing/2014/main" id="{E400687C-820D-47B2-BD60-2145056A03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9431" y="3342597"/>
                  <a:ext cx="314558" cy="3871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28" name="Group 527"/>
              <p:cNvGrpSpPr/>
              <p:nvPr/>
            </p:nvGrpSpPr>
            <p:grpSpPr>
              <a:xfrm>
                <a:off x="6635571" y="882861"/>
                <a:ext cx="2072617" cy="323573"/>
                <a:chOff x="6867483" y="1583474"/>
                <a:chExt cx="2197222" cy="343026"/>
              </a:xfrm>
            </p:grpSpPr>
            <p:pic>
              <p:nvPicPr>
                <p:cNvPr id="462" name="Picture 18" descr="GitHub logo and symbol, meaning, history, PNG">
                  <a:extLst>
                    <a:ext uri="{FF2B5EF4-FFF2-40B4-BE49-F238E27FC236}">
                      <a16:creationId xmlns:a16="http://schemas.microsoft.com/office/drawing/2014/main" id="{65BD258A-9D25-44CD-8BE5-108E8EEE02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054" r="16054"/>
                <a:stretch/>
              </p:blipFill>
              <p:spPr bwMode="auto">
                <a:xfrm>
                  <a:off x="6867483" y="1583474"/>
                  <a:ext cx="414018" cy="3430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3" name="Picture 22" descr="Jira Logo transparent PNG - StickPNG">
                  <a:extLst>
                    <a:ext uri="{FF2B5EF4-FFF2-40B4-BE49-F238E27FC236}">
                      <a16:creationId xmlns:a16="http://schemas.microsoft.com/office/drawing/2014/main" id="{BE9D2144-BD01-4657-8F43-0B991923304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80693" y="1640960"/>
                  <a:ext cx="584012" cy="2280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4" name="Picture 24" descr="DevOps101 — Improve Your Workflow! First Steps on Vagrant | by Rafael  Belchior | HackerNoon.com | Medium">
                  <a:extLst>
                    <a:ext uri="{FF2B5EF4-FFF2-40B4-BE49-F238E27FC236}">
                      <a16:creationId xmlns:a16="http://schemas.microsoft.com/office/drawing/2014/main" id="{0B6BBF4B-18F7-4F7E-8E36-1E71EA2D3B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22152" y="1656388"/>
                  <a:ext cx="717958" cy="1971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25" name="Group 524"/>
              <p:cNvGrpSpPr/>
              <p:nvPr/>
            </p:nvGrpSpPr>
            <p:grpSpPr>
              <a:xfrm>
                <a:off x="8470293" y="1284967"/>
                <a:ext cx="893942" cy="1035331"/>
                <a:chOff x="8773321" y="2009755"/>
                <a:chExt cx="947685" cy="1097575"/>
              </a:xfrm>
            </p:grpSpPr>
            <p:pic>
              <p:nvPicPr>
                <p:cNvPr id="465" name="Picture 26" descr="Docker Logos | Docker">
                  <a:extLst>
                    <a:ext uri="{FF2B5EF4-FFF2-40B4-BE49-F238E27FC236}">
                      <a16:creationId xmlns:a16="http://schemas.microsoft.com/office/drawing/2014/main" id="{7F2DB2D2-1846-45D9-A459-BE6574F335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11949" y="2009755"/>
                  <a:ext cx="470428" cy="4025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6" name="Picture 30" descr="JFrog transforms the way companies manage and release software updates">
                  <a:extLst>
                    <a:ext uri="{FF2B5EF4-FFF2-40B4-BE49-F238E27FC236}">
                      <a16:creationId xmlns:a16="http://schemas.microsoft.com/office/drawing/2014/main" id="{022497FB-36E9-4D03-918A-868A49F42D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6771" y="2912217"/>
                  <a:ext cx="660784" cy="195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7" name="Picture 32" descr="Jenkins Logo PNG Transparent – Brands Logos">
                  <a:extLst>
                    <a:ext uri="{FF2B5EF4-FFF2-40B4-BE49-F238E27FC236}">
                      <a16:creationId xmlns:a16="http://schemas.microsoft.com/office/drawing/2014/main" id="{CD5B2CA7-02DA-415C-9FB0-9A94AF9F6D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3321" y="2518037"/>
                  <a:ext cx="947685" cy="2902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24" name="Group 523"/>
              <p:cNvGrpSpPr/>
              <p:nvPr/>
            </p:nvGrpSpPr>
            <p:grpSpPr>
              <a:xfrm>
                <a:off x="5904938" y="1387973"/>
                <a:ext cx="815778" cy="924117"/>
                <a:chOff x="6092925" y="2105891"/>
                <a:chExt cx="864822" cy="979674"/>
              </a:xfrm>
            </p:grpSpPr>
            <p:pic>
              <p:nvPicPr>
                <p:cNvPr id="461" name="Picture 16">
                  <a:extLst>
                    <a:ext uri="{FF2B5EF4-FFF2-40B4-BE49-F238E27FC236}">
                      <a16:creationId xmlns:a16="http://schemas.microsoft.com/office/drawing/2014/main" id="{894FA28E-A01A-4E2E-A345-102BC0166D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5790" y="2530639"/>
                  <a:ext cx="859093" cy="2130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8" name="Picture 34">
                  <a:extLst>
                    <a:ext uri="{FF2B5EF4-FFF2-40B4-BE49-F238E27FC236}">
                      <a16:creationId xmlns:a16="http://schemas.microsoft.com/office/drawing/2014/main" id="{B736AB4B-3992-44DC-A7B6-FEA9073262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17173" y="2105891"/>
                  <a:ext cx="816326" cy="2407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9" name="Picture 36" descr="AppDynamics APM Platform Documentation 21.7">
                  <a:extLst>
                    <a:ext uri="{FF2B5EF4-FFF2-40B4-BE49-F238E27FC236}">
                      <a16:creationId xmlns:a16="http://schemas.microsoft.com/office/drawing/2014/main" id="{7B728905-0B90-488A-9E59-B056CF7965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2925" y="2927690"/>
                  <a:ext cx="864822" cy="1578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472" name="Elbow Connector 471"/>
              <p:cNvCxnSpPr/>
              <p:nvPr/>
            </p:nvCxnSpPr>
            <p:spPr>
              <a:xfrm rot="5400000" flipH="1" flipV="1">
                <a:off x="7246186" y="1464867"/>
                <a:ext cx="173750" cy="265259"/>
              </a:xfrm>
              <a:prstGeom prst="bentConnector2">
                <a:avLst/>
              </a:prstGeom>
              <a:ln w="12700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463D4455-E34C-42BC-833B-A9C1EECE3591}"/>
                  </a:ext>
                </a:extLst>
              </p:cNvPr>
              <p:cNvSpPr txBox="1"/>
              <p:nvPr/>
            </p:nvSpPr>
            <p:spPr>
              <a:xfrm>
                <a:off x="6980305" y="1913804"/>
                <a:ext cx="372043" cy="124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indent="0" algn="ctr">
                  <a:spcBef>
                    <a:spcPts val="300"/>
                  </a:spcBef>
                  <a:buFontTx/>
                  <a:buNone/>
                  <a:defRPr/>
                </a:pPr>
                <a:r>
                  <a:rPr lang="en-US" sz="800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</a:rPr>
                  <a:t>Operate</a:t>
                </a:r>
              </a:p>
            </p:txBody>
          </p:sp>
          <p:grpSp>
            <p:nvGrpSpPr>
              <p:cNvPr id="483" name="Group 482"/>
              <p:cNvGrpSpPr/>
              <p:nvPr/>
            </p:nvGrpSpPr>
            <p:grpSpPr>
              <a:xfrm>
                <a:off x="7068969" y="1712885"/>
                <a:ext cx="215598" cy="191462"/>
                <a:chOff x="7254875" y="2386013"/>
                <a:chExt cx="212726" cy="188912"/>
              </a:xfrm>
            </p:grpSpPr>
            <p:sp>
              <p:nvSpPr>
                <p:cNvPr id="479" name="Freeform 5"/>
                <p:cNvSpPr>
                  <a:spLocks noEditPoints="1"/>
                </p:cNvSpPr>
                <p:nvPr/>
              </p:nvSpPr>
              <p:spPr bwMode="auto">
                <a:xfrm>
                  <a:off x="7254875" y="2447925"/>
                  <a:ext cx="123825" cy="127000"/>
                </a:xfrm>
                <a:custGeom>
                  <a:avLst/>
                  <a:gdLst>
                    <a:gd name="T0" fmla="*/ 628 w 960"/>
                    <a:gd name="T1" fmla="*/ 115 h 974"/>
                    <a:gd name="T2" fmla="*/ 803 w 960"/>
                    <a:gd name="T3" fmla="*/ 119 h 974"/>
                    <a:gd name="T4" fmla="*/ 785 w 960"/>
                    <a:gd name="T5" fmla="*/ 246 h 974"/>
                    <a:gd name="T6" fmla="*/ 819 w 960"/>
                    <a:gd name="T7" fmla="*/ 273 h 974"/>
                    <a:gd name="T8" fmla="*/ 930 w 960"/>
                    <a:gd name="T9" fmla="*/ 297 h 974"/>
                    <a:gd name="T10" fmla="*/ 881 w 960"/>
                    <a:gd name="T11" fmla="*/ 460 h 974"/>
                    <a:gd name="T12" fmla="*/ 870 w 960"/>
                    <a:gd name="T13" fmla="*/ 502 h 974"/>
                    <a:gd name="T14" fmla="*/ 957 w 960"/>
                    <a:gd name="T15" fmla="*/ 594 h 974"/>
                    <a:gd name="T16" fmla="*/ 821 w 960"/>
                    <a:gd name="T17" fmla="*/ 701 h 974"/>
                    <a:gd name="T18" fmla="*/ 786 w 960"/>
                    <a:gd name="T19" fmla="*/ 729 h 974"/>
                    <a:gd name="T20" fmla="*/ 818 w 960"/>
                    <a:gd name="T21" fmla="*/ 832 h 974"/>
                    <a:gd name="T22" fmla="*/ 680 w 960"/>
                    <a:gd name="T23" fmla="*/ 905 h 974"/>
                    <a:gd name="T24" fmla="*/ 598 w 960"/>
                    <a:gd name="T25" fmla="*/ 856 h 974"/>
                    <a:gd name="T26" fmla="*/ 550 w 960"/>
                    <a:gd name="T27" fmla="*/ 965 h 974"/>
                    <a:gd name="T28" fmla="*/ 396 w 960"/>
                    <a:gd name="T29" fmla="*/ 942 h 974"/>
                    <a:gd name="T30" fmla="*/ 359 w 960"/>
                    <a:gd name="T31" fmla="*/ 855 h 974"/>
                    <a:gd name="T32" fmla="*/ 256 w 960"/>
                    <a:gd name="T33" fmla="*/ 915 h 974"/>
                    <a:gd name="T34" fmla="*/ 144 w 960"/>
                    <a:gd name="T35" fmla="*/ 806 h 974"/>
                    <a:gd name="T36" fmla="*/ 166 w 960"/>
                    <a:gd name="T37" fmla="*/ 713 h 974"/>
                    <a:gd name="T38" fmla="*/ 47 w 960"/>
                    <a:gd name="T39" fmla="*/ 701 h 974"/>
                    <a:gd name="T40" fmla="*/ 21 w 960"/>
                    <a:gd name="T41" fmla="*/ 548 h 974"/>
                    <a:gd name="T42" fmla="*/ 94 w 960"/>
                    <a:gd name="T43" fmla="*/ 488 h 974"/>
                    <a:gd name="T44" fmla="*/ 21 w 960"/>
                    <a:gd name="T45" fmla="*/ 426 h 974"/>
                    <a:gd name="T46" fmla="*/ 47 w 960"/>
                    <a:gd name="T47" fmla="*/ 272 h 974"/>
                    <a:gd name="T48" fmla="*/ 168 w 960"/>
                    <a:gd name="T49" fmla="*/ 261 h 974"/>
                    <a:gd name="T50" fmla="*/ 172 w 960"/>
                    <a:gd name="T51" fmla="*/ 231 h 974"/>
                    <a:gd name="T52" fmla="*/ 157 w 960"/>
                    <a:gd name="T53" fmla="*/ 119 h 974"/>
                    <a:gd name="T54" fmla="*/ 332 w 960"/>
                    <a:gd name="T55" fmla="*/ 115 h 974"/>
                    <a:gd name="T56" fmla="*/ 374 w 960"/>
                    <a:gd name="T57" fmla="*/ 113 h 974"/>
                    <a:gd name="T58" fmla="*/ 435 w 960"/>
                    <a:gd name="T59" fmla="*/ 0 h 974"/>
                    <a:gd name="T60" fmla="*/ 579 w 960"/>
                    <a:gd name="T61" fmla="*/ 99 h 974"/>
                    <a:gd name="T62" fmla="*/ 587 w 960"/>
                    <a:gd name="T63" fmla="*/ 159 h 974"/>
                    <a:gd name="T64" fmla="*/ 540 w 960"/>
                    <a:gd name="T65" fmla="*/ 107 h 974"/>
                    <a:gd name="T66" fmla="*/ 404 w 960"/>
                    <a:gd name="T67" fmla="*/ 139 h 974"/>
                    <a:gd name="T68" fmla="*/ 305 w 960"/>
                    <a:gd name="T69" fmla="*/ 145 h 974"/>
                    <a:gd name="T70" fmla="*/ 214 w 960"/>
                    <a:gd name="T71" fmla="*/ 250 h 974"/>
                    <a:gd name="T72" fmla="*/ 173 w 960"/>
                    <a:gd name="T73" fmla="*/ 307 h 974"/>
                    <a:gd name="T74" fmla="*/ 99 w 960"/>
                    <a:gd name="T75" fmla="*/ 426 h 974"/>
                    <a:gd name="T76" fmla="*/ 125 w 960"/>
                    <a:gd name="T77" fmla="*/ 523 h 974"/>
                    <a:gd name="T78" fmla="*/ 135 w 960"/>
                    <a:gd name="T79" fmla="*/ 661 h 974"/>
                    <a:gd name="T80" fmla="*/ 213 w 960"/>
                    <a:gd name="T81" fmla="*/ 725 h 974"/>
                    <a:gd name="T82" fmla="*/ 303 w 960"/>
                    <a:gd name="T83" fmla="*/ 831 h 974"/>
                    <a:gd name="T84" fmla="*/ 405 w 960"/>
                    <a:gd name="T85" fmla="*/ 837 h 974"/>
                    <a:gd name="T86" fmla="*/ 539 w 960"/>
                    <a:gd name="T87" fmla="*/ 869 h 974"/>
                    <a:gd name="T88" fmla="*/ 625 w 960"/>
                    <a:gd name="T89" fmla="*/ 814 h 974"/>
                    <a:gd name="T90" fmla="*/ 752 w 960"/>
                    <a:gd name="T91" fmla="*/ 760 h 974"/>
                    <a:gd name="T92" fmla="*/ 789 w 960"/>
                    <a:gd name="T93" fmla="*/ 667 h 974"/>
                    <a:gd name="T94" fmla="*/ 860 w 960"/>
                    <a:gd name="T95" fmla="*/ 548 h 974"/>
                    <a:gd name="T96" fmla="*/ 835 w 960"/>
                    <a:gd name="T97" fmla="*/ 451 h 974"/>
                    <a:gd name="T98" fmla="*/ 890 w 960"/>
                    <a:gd name="T99" fmla="*/ 307 h 974"/>
                    <a:gd name="T100" fmla="*/ 759 w 960"/>
                    <a:gd name="T101" fmla="*/ 284 h 974"/>
                    <a:gd name="T102" fmla="*/ 751 w 960"/>
                    <a:gd name="T103" fmla="*/ 215 h 974"/>
                    <a:gd name="T104" fmla="*/ 622 w 960"/>
                    <a:gd name="T105" fmla="*/ 161 h 974"/>
                    <a:gd name="T106" fmla="*/ 207 w 960"/>
                    <a:gd name="T107" fmla="*/ 487 h 974"/>
                    <a:gd name="T108" fmla="*/ 753 w 960"/>
                    <a:gd name="T109" fmla="*/ 487 h 974"/>
                    <a:gd name="T110" fmla="*/ 480 w 960"/>
                    <a:gd name="T111" fmla="*/ 254 h 974"/>
                    <a:gd name="T112" fmla="*/ 480 w 960"/>
                    <a:gd name="T113" fmla="*/ 720 h 9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960" h="974">
                      <a:moveTo>
                        <a:pt x="599" y="121"/>
                      </a:moveTo>
                      <a:cubicBezTo>
                        <a:pt x="599" y="121"/>
                        <a:pt x="599" y="121"/>
                        <a:pt x="599" y="121"/>
                      </a:cubicBezTo>
                      <a:cubicBezTo>
                        <a:pt x="604" y="123"/>
                        <a:pt x="609" y="123"/>
                        <a:pt x="614" y="122"/>
                      </a:cubicBezTo>
                      <a:cubicBezTo>
                        <a:pt x="619" y="121"/>
                        <a:pt x="624" y="119"/>
                        <a:pt x="628" y="115"/>
                      </a:cubicBezTo>
                      <a:cubicBezTo>
                        <a:pt x="680" y="69"/>
                        <a:pt x="680" y="69"/>
                        <a:pt x="680" y="69"/>
                      </a:cubicBezTo>
                      <a:cubicBezTo>
                        <a:pt x="687" y="63"/>
                        <a:pt x="695" y="59"/>
                        <a:pt x="704" y="59"/>
                      </a:cubicBezTo>
                      <a:cubicBezTo>
                        <a:pt x="713" y="58"/>
                        <a:pt x="722" y="61"/>
                        <a:pt x="730" y="66"/>
                      </a:cubicBezTo>
                      <a:cubicBezTo>
                        <a:pt x="803" y="119"/>
                        <a:pt x="803" y="119"/>
                        <a:pt x="803" y="119"/>
                      </a:cubicBezTo>
                      <a:cubicBezTo>
                        <a:pt x="810" y="125"/>
                        <a:pt x="815" y="133"/>
                        <a:pt x="818" y="141"/>
                      </a:cubicBezTo>
                      <a:cubicBezTo>
                        <a:pt x="820" y="150"/>
                        <a:pt x="819" y="159"/>
                        <a:pt x="816" y="168"/>
                      </a:cubicBezTo>
                      <a:cubicBezTo>
                        <a:pt x="788" y="231"/>
                        <a:pt x="788" y="231"/>
                        <a:pt x="788" y="231"/>
                      </a:cubicBezTo>
                      <a:cubicBezTo>
                        <a:pt x="786" y="236"/>
                        <a:pt x="785" y="241"/>
                        <a:pt x="785" y="246"/>
                      </a:cubicBezTo>
                      <a:cubicBezTo>
                        <a:pt x="786" y="251"/>
                        <a:pt x="788" y="256"/>
                        <a:pt x="791" y="260"/>
                      </a:cubicBezTo>
                      <a:cubicBezTo>
                        <a:pt x="792" y="261"/>
                        <a:pt x="792" y="261"/>
                        <a:pt x="792" y="261"/>
                      </a:cubicBezTo>
                      <a:cubicBezTo>
                        <a:pt x="795" y="265"/>
                        <a:pt x="799" y="268"/>
                        <a:pt x="803" y="270"/>
                      </a:cubicBezTo>
                      <a:cubicBezTo>
                        <a:pt x="808" y="272"/>
                        <a:pt x="813" y="273"/>
                        <a:pt x="819" y="273"/>
                      </a:cubicBezTo>
                      <a:cubicBezTo>
                        <a:pt x="883" y="266"/>
                        <a:pt x="883" y="266"/>
                        <a:pt x="883" y="266"/>
                      </a:cubicBezTo>
                      <a:cubicBezTo>
                        <a:pt x="894" y="265"/>
                        <a:pt x="904" y="268"/>
                        <a:pt x="912" y="273"/>
                      </a:cubicBezTo>
                      <a:cubicBezTo>
                        <a:pt x="912" y="273"/>
                        <a:pt x="912" y="273"/>
                        <a:pt x="912" y="273"/>
                      </a:cubicBezTo>
                      <a:cubicBezTo>
                        <a:pt x="920" y="279"/>
                        <a:pt x="927" y="287"/>
                        <a:pt x="930" y="297"/>
                      </a:cubicBezTo>
                      <a:cubicBezTo>
                        <a:pt x="957" y="379"/>
                        <a:pt x="957" y="379"/>
                        <a:pt x="957" y="379"/>
                      </a:cubicBezTo>
                      <a:cubicBezTo>
                        <a:pt x="960" y="388"/>
                        <a:pt x="959" y="397"/>
                        <a:pt x="956" y="406"/>
                      </a:cubicBezTo>
                      <a:cubicBezTo>
                        <a:pt x="953" y="414"/>
                        <a:pt x="947" y="421"/>
                        <a:pt x="939" y="426"/>
                      </a:cubicBezTo>
                      <a:cubicBezTo>
                        <a:pt x="881" y="460"/>
                        <a:pt x="881" y="460"/>
                        <a:pt x="881" y="460"/>
                      </a:cubicBezTo>
                      <a:cubicBezTo>
                        <a:pt x="876" y="463"/>
                        <a:pt x="872" y="467"/>
                        <a:pt x="870" y="471"/>
                      </a:cubicBezTo>
                      <a:cubicBezTo>
                        <a:pt x="867" y="475"/>
                        <a:pt x="866" y="480"/>
                        <a:pt x="866" y="486"/>
                      </a:cubicBezTo>
                      <a:cubicBezTo>
                        <a:pt x="866" y="487"/>
                        <a:pt x="866" y="487"/>
                        <a:pt x="866" y="487"/>
                      </a:cubicBezTo>
                      <a:cubicBezTo>
                        <a:pt x="866" y="493"/>
                        <a:pt x="867" y="498"/>
                        <a:pt x="870" y="502"/>
                      </a:cubicBezTo>
                      <a:cubicBezTo>
                        <a:pt x="872" y="507"/>
                        <a:pt x="876" y="510"/>
                        <a:pt x="881" y="513"/>
                      </a:cubicBezTo>
                      <a:cubicBezTo>
                        <a:pt x="939" y="547"/>
                        <a:pt x="939" y="547"/>
                        <a:pt x="939" y="547"/>
                      </a:cubicBezTo>
                      <a:cubicBezTo>
                        <a:pt x="947" y="552"/>
                        <a:pt x="953" y="559"/>
                        <a:pt x="956" y="568"/>
                      </a:cubicBezTo>
                      <a:cubicBezTo>
                        <a:pt x="959" y="576"/>
                        <a:pt x="960" y="585"/>
                        <a:pt x="957" y="594"/>
                      </a:cubicBezTo>
                      <a:cubicBezTo>
                        <a:pt x="929" y="680"/>
                        <a:pt x="929" y="680"/>
                        <a:pt x="929" y="680"/>
                      </a:cubicBezTo>
                      <a:cubicBezTo>
                        <a:pt x="926" y="689"/>
                        <a:pt x="920" y="696"/>
                        <a:pt x="913" y="701"/>
                      </a:cubicBezTo>
                      <a:cubicBezTo>
                        <a:pt x="906" y="706"/>
                        <a:pt x="897" y="708"/>
                        <a:pt x="887" y="707"/>
                      </a:cubicBezTo>
                      <a:cubicBezTo>
                        <a:pt x="821" y="701"/>
                        <a:pt x="821" y="701"/>
                        <a:pt x="821" y="701"/>
                      </a:cubicBezTo>
                      <a:cubicBezTo>
                        <a:pt x="815" y="700"/>
                        <a:pt x="810" y="701"/>
                        <a:pt x="805" y="703"/>
                      </a:cubicBezTo>
                      <a:cubicBezTo>
                        <a:pt x="801" y="705"/>
                        <a:pt x="797" y="709"/>
                        <a:pt x="793" y="713"/>
                      </a:cubicBezTo>
                      <a:cubicBezTo>
                        <a:pt x="792" y="715"/>
                        <a:pt x="792" y="715"/>
                        <a:pt x="792" y="715"/>
                      </a:cubicBezTo>
                      <a:cubicBezTo>
                        <a:pt x="789" y="719"/>
                        <a:pt x="787" y="724"/>
                        <a:pt x="786" y="729"/>
                      </a:cubicBezTo>
                      <a:cubicBezTo>
                        <a:pt x="786" y="734"/>
                        <a:pt x="787" y="739"/>
                        <a:pt x="789" y="744"/>
                      </a:cubicBezTo>
                      <a:cubicBezTo>
                        <a:pt x="816" y="806"/>
                        <a:pt x="816" y="806"/>
                        <a:pt x="816" y="806"/>
                      </a:cubicBezTo>
                      <a:cubicBezTo>
                        <a:pt x="820" y="814"/>
                        <a:pt x="820" y="824"/>
                        <a:pt x="818" y="832"/>
                      </a:cubicBezTo>
                      <a:cubicBezTo>
                        <a:pt x="818" y="832"/>
                        <a:pt x="818" y="832"/>
                        <a:pt x="818" y="832"/>
                      </a:cubicBezTo>
                      <a:cubicBezTo>
                        <a:pt x="815" y="841"/>
                        <a:pt x="810" y="848"/>
                        <a:pt x="803" y="854"/>
                      </a:cubicBezTo>
                      <a:cubicBezTo>
                        <a:pt x="730" y="907"/>
                        <a:pt x="730" y="907"/>
                        <a:pt x="730" y="907"/>
                      </a:cubicBezTo>
                      <a:cubicBezTo>
                        <a:pt x="722" y="913"/>
                        <a:pt x="713" y="915"/>
                        <a:pt x="704" y="915"/>
                      </a:cubicBezTo>
                      <a:cubicBezTo>
                        <a:pt x="695" y="914"/>
                        <a:pt x="687" y="911"/>
                        <a:pt x="680" y="905"/>
                      </a:cubicBezTo>
                      <a:cubicBezTo>
                        <a:pt x="630" y="861"/>
                        <a:pt x="630" y="861"/>
                        <a:pt x="630" y="861"/>
                      </a:cubicBezTo>
                      <a:cubicBezTo>
                        <a:pt x="626" y="857"/>
                        <a:pt x="621" y="854"/>
                        <a:pt x="617" y="853"/>
                      </a:cubicBezTo>
                      <a:cubicBezTo>
                        <a:pt x="612" y="852"/>
                        <a:pt x="607" y="853"/>
                        <a:pt x="601" y="855"/>
                      </a:cubicBezTo>
                      <a:cubicBezTo>
                        <a:pt x="601" y="855"/>
                        <a:pt x="599" y="856"/>
                        <a:pt x="598" y="856"/>
                      </a:cubicBezTo>
                      <a:cubicBezTo>
                        <a:pt x="593" y="857"/>
                        <a:pt x="589" y="860"/>
                        <a:pt x="585" y="864"/>
                      </a:cubicBezTo>
                      <a:cubicBezTo>
                        <a:pt x="582" y="867"/>
                        <a:pt x="580" y="872"/>
                        <a:pt x="578" y="877"/>
                      </a:cubicBezTo>
                      <a:cubicBezTo>
                        <a:pt x="564" y="942"/>
                        <a:pt x="564" y="942"/>
                        <a:pt x="564" y="942"/>
                      </a:cubicBezTo>
                      <a:cubicBezTo>
                        <a:pt x="562" y="951"/>
                        <a:pt x="557" y="959"/>
                        <a:pt x="550" y="965"/>
                      </a:cubicBezTo>
                      <a:cubicBezTo>
                        <a:pt x="543" y="970"/>
                        <a:pt x="535" y="974"/>
                        <a:pt x="525" y="974"/>
                      </a:cubicBezTo>
                      <a:cubicBezTo>
                        <a:pt x="435" y="974"/>
                        <a:pt x="435" y="974"/>
                        <a:pt x="435" y="974"/>
                      </a:cubicBezTo>
                      <a:cubicBezTo>
                        <a:pt x="426" y="974"/>
                        <a:pt x="417" y="970"/>
                        <a:pt x="410" y="965"/>
                      </a:cubicBezTo>
                      <a:cubicBezTo>
                        <a:pt x="403" y="959"/>
                        <a:pt x="398" y="951"/>
                        <a:pt x="396" y="942"/>
                      </a:cubicBezTo>
                      <a:cubicBezTo>
                        <a:pt x="382" y="878"/>
                        <a:pt x="382" y="878"/>
                        <a:pt x="382" y="878"/>
                      </a:cubicBezTo>
                      <a:cubicBezTo>
                        <a:pt x="381" y="872"/>
                        <a:pt x="378" y="868"/>
                        <a:pt x="375" y="864"/>
                      </a:cubicBezTo>
                      <a:cubicBezTo>
                        <a:pt x="372" y="860"/>
                        <a:pt x="367" y="857"/>
                        <a:pt x="362" y="856"/>
                      </a:cubicBezTo>
                      <a:cubicBezTo>
                        <a:pt x="361" y="856"/>
                        <a:pt x="359" y="855"/>
                        <a:pt x="359" y="855"/>
                      </a:cubicBezTo>
                      <a:cubicBezTo>
                        <a:pt x="354" y="853"/>
                        <a:pt x="348" y="853"/>
                        <a:pt x="343" y="854"/>
                      </a:cubicBezTo>
                      <a:cubicBezTo>
                        <a:pt x="339" y="855"/>
                        <a:pt x="334" y="857"/>
                        <a:pt x="330" y="861"/>
                      </a:cubicBezTo>
                      <a:cubicBezTo>
                        <a:pt x="280" y="905"/>
                        <a:pt x="280" y="905"/>
                        <a:pt x="280" y="905"/>
                      </a:cubicBezTo>
                      <a:cubicBezTo>
                        <a:pt x="273" y="911"/>
                        <a:pt x="265" y="914"/>
                        <a:pt x="256" y="915"/>
                      </a:cubicBezTo>
                      <a:cubicBezTo>
                        <a:pt x="247" y="915"/>
                        <a:pt x="238" y="913"/>
                        <a:pt x="230" y="907"/>
                      </a:cubicBezTo>
                      <a:cubicBezTo>
                        <a:pt x="157" y="854"/>
                        <a:pt x="157" y="854"/>
                        <a:pt x="157" y="854"/>
                      </a:cubicBezTo>
                      <a:cubicBezTo>
                        <a:pt x="150" y="849"/>
                        <a:pt x="145" y="841"/>
                        <a:pt x="142" y="832"/>
                      </a:cubicBezTo>
                      <a:cubicBezTo>
                        <a:pt x="140" y="824"/>
                        <a:pt x="141" y="815"/>
                        <a:pt x="144" y="806"/>
                      </a:cubicBezTo>
                      <a:cubicBezTo>
                        <a:pt x="171" y="745"/>
                        <a:pt x="171" y="745"/>
                        <a:pt x="171" y="745"/>
                      </a:cubicBezTo>
                      <a:cubicBezTo>
                        <a:pt x="173" y="740"/>
                        <a:pt x="174" y="734"/>
                        <a:pt x="174" y="730"/>
                      </a:cubicBezTo>
                      <a:cubicBezTo>
                        <a:pt x="173" y="725"/>
                        <a:pt x="171" y="720"/>
                        <a:pt x="168" y="715"/>
                      </a:cubicBezTo>
                      <a:cubicBezTo>
                        <a:pt x="166" y="713"/>
                        <a:pt x="166" y="713"/>
                        <a:pt x="166" y="713"/>
                      </a:cubicBezTo>
                      <a:cubicBezTo>
                        <a:pt x="163" y="709"/>
                        <a:pt x="159" y="705"/>
                        <a:pt x="155" y="703"/>
                      </a:cubicBezTo>
                      <a:cubicBezTo>
                        <a:pt x="150" y="701"/>
                        <a:pt x="145" y="700"/>
                        <a:pt x="139" y="701"/>
                      </a:cubicBezTo>
                      <a:cubicBezTo>
                        <a:pt x="73" y="707"/>
                        <a:pt x="73" y="707"/>
                        <a:pt x="73" y="707"/>
                      </a:cubicBezTo>
                      <a:cubicBezTo>
                        <a:pt x="63" y="708"/>
                        <a:pt x="54" y="706"/>
                        <a:pt x="47" y="701"/>
                      </a:cubicBezTo>
                      <a:cubicBezTo>
                        <a:pt x="40" y="696"/>
                        <a:pt x="34" y="689"/>
                        <a:pt x="31" y="680"/>
                      </a:cubicBezTo>
                      <a:cubicBezTo>
                        <a:pt x="3" y="594"/>
                        <a:pt x="3" y="594"/>
                        <a:pt x="3" y="594"/>
                      </a:cubicBezTo>
                      <a:cubicBezTo>
                        <a:pt x="0" y="585"/>
                        <a:pt x="1" y="576"/>
                        <a:pt x="4" y="568"/>
                      </a:cubicBezTo>
                      <a:cubicBezTo>
                        <a:pt x="7" y="560"/>
                        <a:pt x="13" y="552"/>
                        <a:pt x="21" y="548"/>
                      </a:cubicBezTo>
                      <a:cubicBezTo>
                        <a:pt x="21" y="548"/>
                        <a:pt x="21" y="548"/>
                        <a:pt x="21" y="548"/>
                      </a:cubicBezTo>
                      <a:cubicBezTo>
                        <a:pt x="79" y="513"/>
                        <a:pt x="79" y="513"/>
                        <a:pt x="79" y="513"/>
                      </a:cubicBezTo>
                      <a:cubicBezTo>
                        <a:pt x="84" y="511"/>
                        <a:pt x="88" y="507"/>
                        <a:pt x="90" y="503"/>
                      </a:cubicBezTo>
                      <a:cubicBezTo>
                        <a:pt x="93" y="498"/>
                        <a:pt x="94" y="493"/>
                        <a:pt x="94" y="488"/>
                      </a:cubicBezTo>
                      <a:cubicBezTo>
                        <a:pt x="94" y="486"/>
                        <a:pt x="94" y="486"/>
                        <a:pt x="94" y="486"/>
                      </a:cubicBezTo>
                      <a:cubicBezTo>
                        <a:pt x="94" y="481"/>
                        <a:pt x="93" y="475"/>
                        <a:pt x="90" y="471"/>
                      </a:cubicBezTo>
                      <a:cubicBezTo>
                        <a:pt x="88" y="467"/>
                        <a:pt x="84" y="463"/>
                        <a:pt x="79" y="460"/>
                      </a:cubicBezTo>
                      <a:cubicBezTo>
                        <a:pt x="21" y="426"/>
                        <a:pt x="21" y="426"/>
                        <a:pt x="21" y="426"/>
                      </a:cubicBezTo>
                      <a:cubicBezTo>
                        <a:pt x="13" y="421"/>
                        <a:pt x="7" y="414"/>
                        <a:pt x="4" y="406"/>
                      </a:cubicBezTo>
                      <a:cubicBezTo>
                        <a:pt x="1" y="398"/>
                        <a:pt x="0" y="388"/>
                        <a:pt x="3" y="379"/>
                      </a:cubicBezTo>
                      <a:cubicBezTo>
                        <a:pt x="31" y="293"/>
                        <a:pt x="31" y="293"/>
                        <a:pt x="31" y="293"/>
                      </a:cubicBezTo>
                      <a:cubicBezTo>
                        <a:pt x="34" y="285"/>
                        <a:pt x="40" y="277"/>
                        <a:pt x="47" y="272"/>
                      </a:cubicBezTo>
                      <a:cubicBezTo>
                        <a:pt x="54" y="268"/>
                        <a:pt x="63" y="265"/>
                        <a:pt x="73" y="266"/>
                      </a:cubicBezTo>
                      <a:cubicBezTo>
                        <a:pt x="141" y="273"/>
                        <a:pt x="141" y="273"/>
                        <a:pt x="141" y="273"/>
                      </a:cubicBezTo>
                      <a:cubicBezTo>
                        <a:pt x="147" y="273"/>
                        <a:pt x="152" y="273"/>
                        <a:pt x="156" y="271"/>
                      </a:cubicBezTo>
                      <a:cubicBezTo>
                        <a:pt x="161" y="269"/>
                        <a:pt x="165" y="265"/>
                        <a:pt x="168" y="261"/>
                      </a:cubicBezTo>
                      <a:cubicBezTo>
                        <a:pt x="168" y="261"/>
                        <a:pt x="168" y="261"/>
                        <a:pt x="168" y="261"/>
                      </a:cubicBezTo>
                      <a:cubicBezTo>
                        <a:pt x="169" y="260"/>
                        <a:pt x="169" y="260"/>
                        <a:pt x="169" y="260"/>
                      </a:cubicBezTo>
                      <a:cubicBezTo>
                        <a:pt x="172" y="256"/>
                        <a:pt x="174" y="251"/>
                        <a:pt x="174" y="246"/>
                      </a:cubicBezTo>
                      <a:cubicBezTo>
                        <a:pt x="175" y="241"/>
                        <a:pt x="174" y="236"/>
                        <a:pt x="172" y="231"/>
                      </a:cubicBezTo>
                      <a:cubicBezTo>
                        <a:pt x="144" y="168"/>
                        <a:pt x="144" y="168"/>
                        <a:pt x="144" y="168"/>
                      </a:cubicBezTo>
                      <a:cubicBezTo>
                        <a:pt x="140" y="159"/>
                        <a:pt x="140" y="150"/>
                        <a:pt x="142" y="141"/>
                      </a:cubicBezTo>
                      <a:cubicBezTo>
                        <a:pt x="142" y="141"/>
                        <a:pt x="142" y="141"/>
                        <a:pt x="142" y="141"/>
                      </a:cubicBezTo>
                      <a:cubicBezTo>
                        <a:pt x="144" y="133"/>
                        <a:pt x="150" y="125"/>
                        <a:pt x="157" y="119"/>
                      </a:cubicBezTo>
                      <a:cubicBezTo>
                        <a:pt x="230" y="66"/>
                        <a:pt x="230" y="66"/>
                        <a:pt x="230" y="66"/>
                      </a:cubicBezTo>
                      <a:cubicBezTo>
                        <a:pt x="238" y="61"/>
                        <a:pt x="247" y="58"/>
                        <a:pt x="256" y="59"/>
                      </a:cubicBezTo>
                      <a:cubicBezTo>
                        <a:pt x="265" y="59"/>
                        <a:pt x="273" y="63"/>
                        <a:pt x="280" y="69"/>
                      </a:cubicBezTo>
                      <a:cubicBezTo>
                        <a:pt x="332" y="115"/>
                        <a:pt x="332" y="115"/>
                        <a:pt x="332" y="115"/>
                      </a:cubicBezTo>
                      <a:cubicBezTo>
                        <a:pt x="336" y="119"/>
                        <a:pt x="341" y="121"/>
                        <a:pt x="346" y="122"/>
                      </a:cubicBezTo>
                      <a:cubicBezTo>
                        <a:pt x="350" y="123"/>
                        <a:pt x="356" y="123"/>
                        <a:pt x="361" y="121"/>
                      </a:cubicBezTo>
                      <a:cubicBezTo>
                        <a:pt x="361" y="121"/>
                        <a:pt x="361" y="121"/>
                        <a:pt x="361" y="121"/>
                      </a:cubicBezTo>
                      <a:cubicBezTo>
                        <a:pt x="366" y="119"/>
                        <a:pt x="371" y="116"/>
                        <a:pt x="374" y="113"/>
                      </a:cubicBezTo>
                      <a:cubicBezTo>
                        <a:pt x="377" y="109"/>
                        <a:pt x="380" y="104"/>
                        <a:pt x="381" y="99"/>
                      </a:cubicBezTo>
                      <a:cubicBezTo>
                        <a:pt x="396" y="31"/>
                        <a:pt x="396" y="31"/>
                        <a:pt x="396" y="31"/>
                      </a:cubicBezTo>
                      <a:cubicBezTo>
                        <a:pt x="398" y="22"/>
                        <a:pt x="403" y="14"/>
                        <a:pt x="410" y="9"/>
                      </a:cubicBezTo>
                      <a:cubicBezTo>
                        <a:pt x="417" y="3"/>
                        <a:pt x="425" y="0"/>
                        <a:pt x="435" y="0"/>
                      </a:cubicBezTo>
                      <a:cubicBezTo>
                        <a:pt x="525" y="0"/>
                        <a:pt x="525" y="0"/>
                        <a:pt x="525" y="0"/>
                      </a:cubicBezTo>
                      <a:cubicBezTo>
                        <a:pt x="534" y="0"/>
                        <a:pt x="543" y="3"/>
                        <a:pt x="550" y="9"/>
                      </a:cubicBezTo>
                      <a:cubicBezTo>
                        <a:pt x="557" y="14"/>
                        <a:pt x="562" y="22"/>
                        <a:pt x="564" y="31"/>
                      </a:cubicBezTo>
                      <a:cubicBezTo>
                        <a:pt x="579" y="99"/>
                        <a:pt x="579" y="99"/>
                        <a:pt x="579" y="99"/>
                      </a:cubicBezTo>
                      <a:cubicBezTo>
                        <a:pt x="580" y="104"/>
                        <a:pt x="582" y="109"/>
                        <a:pt x="586" y="113"/>
                      </a:cubicBezTo>
                      <a:cubicBezTo>
                        <a:pt x="586" y="113"/>
                        <a:pt x="586" y="113"/>
                        <a:pt x="586" y="113"/>
                      </a:cubicBezTo>
                      <a:cubicBezTo>
                        <a:pt x="589" y="116"/>
                        <a:pt x="593" y="119"/>
                        <a:pt x="599" y="121"/>
                      </a:cubicBezTo>
                      <a:close/>
                      <a:moveTo>
                        <a:pt x="587" y="159"/>
                      </a:moveTo>
                      <a:cubicBezTo>
                        <a:pt x="586" y="159"/>
                        <a:pt x="586" y="159"/>
                        <a:pt x="586" y="159"/>
                      </a:cubicBezTo>
                      <a:cubicBezTo>
                        <a:pt x="574" y="155"/>
                        <a:pt x="564" y="148"/>
                        <a:pt x="556" y="140"/>
                      </a:cubicBezTo>
                      <a:cubicBezTo>
                        <a:pt x="556" y="140"/>
                        <a:pt x="556" y="140"/>
                        <a:pt x="556" y="140"/>
                      </a:cubicBezTo>
                      <a:cubicBezTo>
                        <a:pt x="548" y="131"/>
                        <a:pt x="542" y="120"/>
                        <a:pt x="540" y="107"/>
                      </a:cubicBezTo>
                      <a:cubicBezTo>
                        <a:pt x="525" y="40"/>
                        <a:pt x="525" y="40"/>
                        <a:pt x="525" y="40"/>
                      </a:cubicBezTo>
                      <a:cubicBezTo>
                        <a:pt x="435" y="40"/>
                        <a:pt x="435" y="40"/>
                        <a:pt x="435" y="40"/>
                      </a:cubicBezTo>
                      <a:cubicBezTo>
                        <a:pt x="420" y="107"/>
                        <a:pt x="420" y="107"/>
                        <a:pt x="420" y="107"/>
                      </a:cubicBezTo>
                      <a:cubicBezTo>
                        <a:pt x="417" y="120"/>
                        <a:pt x="412" y="131"/>
                        <a:pt x="404" y="139"/>
                      </a:cubicBezTo>
                      <a:cubicBezTo>
                        <a:pt x="396" y="148"/>
                        <a:pt x="385" y="155"/>
                        <a:pt x="373" y="159"/>
                      </a:cubicBezTo>
                      <a:cubicBezTo>
                        <a:pt x="373" y="159"/>
                        <a:pt x="373" y="159"/>
                        <a:pt x="373" y="159"/>
                      </a:cubicBezTo>
                      <a:cubicBezTo>
                        <a:pt x="361" y="163"/>
                        <a:pt x="349" y="163"/>
                        <a:pt x="337" y="161"/>
                      </a:cubicBezTo>
                      <a:cubicBezTo>
                        <a:pt x="326" y="159"/>
                        <a:pt x="315" y="153"/>
                        <a:pt x="305" y="145"/>
                      </a:cubicBezTo>
                      <a:cubicBezTo>
                        <a:pt x="254" y="99"/>
                        <a:pt x="254" y="99"/>
                        <a:pt x="254" y="99"/>
                      </a:cubicBezTo>
                      <a:cubicBezTo>
                        <a:pt x="181" y="152"/>
                        <a:pt x="181" y="152"/>
                        <a:pt x="181" y="152"/>
                      </a:cubicBezTo>
                      <a:cubicBezTo>
                        <a:pt x="208" y="215"/>
                        <a:pt x="208" y="215"/>
                        <a:pt x="208" y="215"/>
                      </a:cubicBezTo>
                      <a:cubicBezTo>
                        <a:pt x="213" y="226"/>
                        <a:pt x="215" y="238"/>
                        <a:pt x="214" y="250"/>
                      </a:cubicBezTo>
                      <a:cubicBezTo>
                        <a:pt x="213" y="262"/>
                        <a:pt x="208" y="274"/>
                        <a:pt x="201" y="284"/>
                      </a:cubicBezTo>
                      <a:cubicBezTo>
                        <a:pt x="200" y="285"/>
                        <a:pt x="200" y="285"/>
                        <a:pt x="200" y="285"/>
                      </a:cubicBezTo>
                      <a:cubicBezTo>
                        <a:pt x="200" y="284"/>
                        <a:pt x="200" y="284"/>
                        <a:pt x="200" y="284"/>
                      </a:cubicBezTo>
                      <a:cubicBezTo>
                        <a:pt x="193" y="295"/>
                        <a:pt x="183" y="302"/>
                        <a:pt x="173" y="307"/>
                      </a:cubicBezTo>
                      <a:cubicBezTo>
                        <a:pt x="162" y="312"/>
                        <a:pt x="150" y="314"/>
                        <a:pt x="137" y="313"/>
                      </a:cubicBezTo>
                      <a:cubicBezTo>
                        <a:pt x="69" y="306"/>
                        <a:pt x="69" y="306"/>
                        <a:pt x="69" y="306"/>
                      </a:cubicBezTo>
                      <a:cubicBezTo>
                        <a:pt x="41" y="392"/>
                        <a:pt x="41" y="392"/>
                        <a:pt x="41" y="392"/>
                      </a:cubicBezTo>
                      <a:cubicBezTo>
                        <a:pt x="99" y="426"/>
                        <a:pt x="99" y="426"/>
                        <a:pt x="99" y="426"/>
                      </a:cubicBezTo>
                      <a:cubicBezTo>
                        <a:pt x="110" y="432"/>
                        <a:pt x="119" y="441"/>
                        <a:pt x="125" y="451"/>
                      </a:cubicBezTo>
                      <a:cubicBezTo>
                        <a:pt x="131" y="462"/>
                        <a:pt x="134" y="474"/>
                        <a:pt x="134" y="486"/>
                      </a:cubicBezTo>
                      <a:cubicBezTo>
                        <a:pt x="134" y="488"/>
                        <a:pt x="134" y="488"/>
                        <a:pt x="134" y="488"/>
                      </a:cubicBezTo>
                      <a:cubicBezTo>
                        <a:pt x="134" y="500"/>
                        <a:pt x="131" y="512"/>
                        <a:pt x="125" y="523"/>
                      </a:cubicBezTo>
                      <a:cubicBezTo>
                        <a:pt x="119" y="533"/>
                        <a:pt x="110" y="542"/>
                        <a:pt x="99" y="548"/>
                      </a:cubicBezTo>
                      <a:cubicBezTo>
                        <a:pt x="41" y="582"/>
                        <a:pt x="41" y="582"/>
                        <a:pt x="41" y="582"/>
                      </a:cubicBezTo>
                      <a:cubicBezTo>
                        <a:pt x="69" y="668"/>
                        <a:pt x="69" y="668"/>
                        <a:pt x="69" y="668"/>
                      </a:cubicBezTo>
                      <a:cubicBezTo>
                        <a:pt x="135" y="661"/>
                        <a:pt x="135" y="661"/>
                        <a:pt x="135" y="661"/>
                      </a:cubicBezTo>
                      <a:cubicBezTo>
                        <a:pt x="148" y="660"/>
                        <a:pt x="160" y="662"/>
                        <a:pt x="171" y="667"/>
                      </a:cubicBezTo>
                      <a:cubicBezTo>
                        <a:pt x="182" y="672"/>
                        <a:pt x="191" y="680"/>
                        <a:pt x="199" y="690"/>
                      </a:cubicBezTo>
                      <a:cubicBezTo>
                        <a:pt x="200" y="692"/>
                        <a:pt x="200" y="692"/>
                        <a:pt x="200" y="692"/>
                      </a:cubicBezTo>
                      <a:cubicBezTo>
                        <a:pt x="208" y="702"/>
                        <a:pt x="212" y="713"/>
                        <a:pt x="213" y="725"/>
                      </a:cubicBezTo>
                      <a:cubicBezTo>
                        <a:pt x="215" y="737"/>
                        <a:pt x="213" y="749"/>
                        <a:pt x="208" y="761"/>
                      </a:cubicBezTo>
                      <a:cubicBezTo>
                        <a:pt x="181" y="822"/>
                        <a:pt x="181" y="822"/>
                        <a:pt x="181" y="822"/>
                      </a:cubicBezTo>
                      <a:cubicBezTo>
                        <a:pt x="254" y="875"/>
                        <a:pt x="254" y="875"/>
                        <a:pt x="254" y="875"/>
                      </a:cubicBezTo>
                      <a:cubicBezTo>
                        <a:pt x="303" y="831"/>
                        <a:pt x="303" y="831"/>
                        <a:pt x="303" y="831"/>
                      </a:cubicBezTo>
                      <a:cubicBezTo>
                        <a:pt x="313" y="822"/>
                        <a:pt x="324" y="817"/>
                        <a:pt x="335" y="815"/>
                      </a:cubicBezTo>
                      <a:cubicBezTo>
                        <a:pt x="347" y="812"/>
                        <a:pt x="359" y="813"/>
                        <a:pt x="371" y="817"/>
                      </a:cubicBezTo>
                      <a:cubicBezTo>
                        <a:pt x="374" y="818"/>
                        <a:pt x="374" y="818"/>
                        <a:pt x="374" y="818"/>
                      </a:cubicBezTo>
                      <a:cubicBezTo>
                        <a:pt x="386" y="822"/>
                        <a:pt x="397" y="828"/>
                        <a:pt x="405" y="837"/>
                      </a:cubicBezTo>
                      <a:cubicBezTo>
                        <a:pt x="413" y="846"/>
                        <a:pt x="418" y="857"/>
                        <a:pt x="421" y="869"/>
                      </a:cubicBezTo>
                      <a:cubicBezTo>
                        <a:pt x="435" y="934"/>
                        <a:pt x="435" y="934"/>
                        <a:pt x="435" y="934"/>
                      </a:cubicBezTo>
                      <a:cubicBezTo>
                        <a:pt x="525" y="934"/>
                        <a:pt x="525" y="934"/>
                        <a:pt x="525" y="934"/>
                      </a:cubicBezTo>
                      <a:cubicBezTo>
                        <a:pt x="539" y="869"/>
                        <a:pt x="539" y="869"/>
                        <a:pt x="539" y="869"/>
                      </a:cubicBezTo>
                      <a:cubicBezTo>
                        <a:pt x="542" y="857"/>
                        <a:pt x="548" y="846"/>
                        <a:pt x="556" y="837"/>
                      </a:cubicBezTo>
                      <a:cubicBezTo>
                        <a:pt x="564" y="828"/>
                        <a:pt x="574" y="821"/>
                        <a:pt x="586" y="818"/>
                      </a:cubicBezTo>
                      <a:cubicBezTo>
                        <a:pt x="589" y="817"/>
                        <a:pt x="589" y="817"/>
                        <a:pt x="589" y="817"/>
                      </a:cubicBezTo>
                      <a:cubicBezTo>
                        <a:pt x="601" y="813"/>
                        <a:pt x="613" y="812"/>
                        <a:pt x="625" y="814"/>
                      </a:cubicBezTo>
                      <a:cubicBezTo>
                        <a:pt x="636" y="817"/>
                        <a:pt x="647" y="822"/>
                        <a:pt x="657" y="831"/>
                      </a:cubicBezTo>
                      <a:cubicBezTo>
                        <a:pt x="706" y="875"/>
                        <a:pt x="706" y="875"/>
                        <a:pt x="706" y="875"/>
                      </a:cubicBezTo>
                      <a:cubicBezTo>
                        <a:pt x="779" y="822"/>
                        <a:pt x="779" y="822"/>
                        <a:pt x="779" y="822"/>
                      </a:cubicBezTo>
                      <a:cubicBezTo>
                        <a:pt x="752" y="760"/>
                        <a:pt x="752" y="760"/>
                        <a:pt x="752" y="760"/>
                      </a:cubicBezTo>
                      <a:cubicBezTo>
                        <a:pt x="747" y="749"/>
                        <a:pt x="745" y="737"/>
                        <a:pt x="747" y="725"/>
                      </a:cubicBezTo>
                      <a:cubicBezTo>
                        <a:pt x="748" y="713"/>
                        <a:pt x="752" y="702"/>
                        <a:pt x="760" y="691"/>
                      </a:cubicBezTo>
                      <a:cubicBezTo>
                        <a:pt x="761" y="690"/>
                        <a:pt x="761" y="690"/>
                        <a:pt x="761" y="690"/>
                      </a:cubicBezTo>
                      <a:cubicBezTo>
                        <a:pt x="769" y="679"/>
                        <a:pt x="778" y="672"/>
                        <a:pt x="789" y="667"/>
                      </a:cubicBezTo>
                      <a:cubicBezTo>
                        <a:pt x="800" y="662"/>
                        <a:pt x="812" y="660"/>
                        <a:pt x="825" y="661"/>
                      </a:cubicBezTo>
                      <a:cubicBezTo>
                        <a:pt x="891" y="668"/>
                        <a:pt x="891" y="668"/>
                        <a:pt x="891" y="668"/>
                      </a:cubicBezTo>
                      <a:cubicBezTo>
                        <a:pt x="919" y="582"/>
                        <a:pt x="919" y="582"/>
                        <a:pt x="919" y="582"/>
                      </a:cubicBezTo>
                      <a:cubicBezTo>
                        <a:pt x="860" y="548"/>
                        <a:pt x="860" y="548"/>
                        <a:pt x="860" y="548"/>
                      </a:cubicBezTo>
                      <a:cubicBezTo>
                        <a:pt x="850" y="541"/>
                        <a:pt x="841" y="532"/>
                        <a:pt x="835" y="522"/>
                      </a:cubicBezTo>
                      <a:cubicBezTo>
                        <a:pt x="829" y="512"/>
                        <a:pt x="826" y="500"/>
                        <a:pt x="826" y="487"/>
                      </a:cubicBezTo>
                      <a:cubicBezTo>
                        <a:pt x="826" y="486"/>
                        <a:pt x="826" y="486"/>
                        <a:pt x="826" y="486"/>
                      </a:cubicBezTo>
                      <a:cubicBezTo>
                        <a:pt x="826" y="474"/>
                        <a:pt x="829" y="462"/>
                        <a:pt x="835" y="451"/>
                      </a:cubicBezTo>
                      <a:cubicBezTo>
                        <a:pt x="841" y="441"/>
                        <a:pt x="849" y="432"/>
                        <a:pt x="860" y="426"/>
                      </a:cubicBezTo>
                      <a:cubicBezTo>
                        <a:pt x="919" y="391"/>
                        <a:pt x="919" y="391"/>
                        <a:pt x="919" y="391"/>
                      </a:cubicBezTo>
                      <a:cubicBezTo>
                        <a:pt x="892" y="309"/>
                        <a:pt x="892" y="309"/>
                        <a:pt x="892" y="309"/>
                      </a:cubicBezTo>
                      <a:cubicBezTo>
                        <a:pt x="892" y="308"/>
                        <a:pt x="891" y="307"/>
                        <a:pt x="890" y="307"/>
                      </a:cubicBezTo>
                      <a:cubicBezTo>
                        <a:pt x="889" y="306"/>
                        <a:pt x="888" y="306"/>
                        <a:pt x="887" y="306"/>
                      </a:cubicBezTo>
                      <a:cubicBezTo>
                        <a:pt x="822" y="312"/>
                        <a:pt x="822" y="312"/>
                        <a:pt x="822" y="312"/>
                      </a:cubicBezTo>
                      <a:cubicBezTo>
                        <a:pt x="810" y="314"/>
                        <a:pt x="798" y="312"/>
                        <a:pt x="787" y="307"/>
                      </a:cubicBezTo>
                      <a:cubicBezTo>
                        <a:pt x="776" y="302"/>
                        <a:pt x="767" y="294"/>
                        <a:pt x="759" y="284"/>
                      </a:cubicBezTo>
                      <a:cubicBezTo>
                        <a:pt x="759" y="284"/>
                        <a:pt x="759" y="284"/>
                        <a:pt x="759" y="284"/>
                      </a:cubicBezTo>
                      <a:cubicBezTo>
                        <a:pt x="752" y="274"/>
                        <a:pt x="747" y="262"/>
                        <a:pt x="746" y="250"/>
                      </a:cubicBezTo>
                      <a:cubicBezTo>
                        <a:pt x="746" y="250"/>
                        <a:pt x="746" y="250"/>
                        <a:pt x="746" y="250"/>
                      </a:cubicBezTo>
                      <a:cubicBezTo>
                        <a:pt x="745" y="238"/>
                        <a:pt x="746" y="226"/>
                        <a:pt x="751" y="215"/>
                      </a:cubicBezTo>
                      <a:cubicBezTo>
                        <a:pt x="779" y="152"/>
                        <a:pt x="779" y="152"/>
                        <a:pt x="779" y="152"/>
                      </a:cubicBezTo>
                      <a:cubicBezTo>
                        <a:pt x="706" y="99"/>
                        <a:pt x="706" y="99"/>
                        <a:pt x="706" y="99"/>
                      </a:cubicBezTo>
                      <a:cubicBezTo>
                        <a:pt x="654" y="145"/>
                        <a:pt x="654" y="145"/>
                        <a:pt x="654" y="145"/>
                      </a:cubicBezTo>
                      <a:cubicBezTo>
                        <a:pt x="645" y="153"/>
                        <a:pt x="634" y="159"/>
                        <a:pt x="622" y="161"/>
                      </a:cubicBezTo>
                      <a:cubicBezTo>
                        <a:pt x="611" y="163"/>
                        <a:pt x="599" y="163"/>
                        <a:pt x="587" y="159"/>
                      </a:cubicBezTo>
                      <a:close/>
                      <a:moveTo>
                        <a:pt x="480" y="214"/>
                      </a:moveTo>
                      <a:cubicBezTo>
                        <a:pt x="405" y="214"/>
                        <a:pt x="336" y="244"/>
                        <a:pt x="287" y="294"/>
                      </a:cubicBezTo>
                      <a:cubicBezTo>
                        <a:pt x="238" y="343"/>
                        <a:pt x="207" y="411"/>
                        <a:pt x="207" y="487"/>
                      </a:cubicBezTo>
                      <a:cubicBezTo>
                        <a:pt x="207" y="562"/>
                        <a:pt x="238" y="630"/>
                        <a:pt x="287" y="680"/>
                      </a:cubicBezTo>
                      <a:cubicBezTo>
                        <a:pt x="336" y="729"/>
                        <a:pt x="405" y="760"/>
                        <a:pt x="480" y="760"/>
                      </a:cubicBezTo>
                      <a:cubicBezTo>
                        <a:pt x="555" y="760"/>
                        <a:pt x="624" y="729"/>
                        <a:pt x="673" y="680"/>
                      </a:cubicBezTo>
                      <a:cubicBezTo>
                        <a:pt x="722" y="630"/>
                        <a:pt x="753" y="562"/>
                        <a:pt x="753" y="487"/>
                      </a:cubicBezTo>
                      <a:cubicBezTo>
                        <a:pt x="753" y="411"/>
                        <a:pt x="722" y="343"/>
                        <a:pt x="673" y="294"/>
                      </a:cubicBezTo>
                      <a:cubicBezTo>
                        <a:pt x="624" y="244"/>
                        <a:pt x="555" y="214"/>
                        <a:pt x="480" y="214"/>
                      </a:cubicBezTo>
                      <a:close/>
                      <a:moveTo>
                        <a:pt x="645" y="322"/>
                      </a:moveTo>
                      <a:cubicBezTo>
                        <a:pt x="603" y="280"/>
                        <a:pt x="544" y="254"/>
                        <a:pt x="480" y="254"/>
                      </a:cubicBezTo>
                      <a:cubicBezTo>
                        <a:pt x="416" y="254"/>
                        <a:pt x="357" y="280"/>
                        <a:pt x="315" y="322"/>
                      </a:cubicBezTo>
                      <a:cubicBezTo>
                        <a:pt x="273" y="364"/>
                        <a:pt x="247" y="422"/>
                        <a:pt x="247" y="487"/>
                      </a:cubicBezTo>
                      <a:cubicBezTo>
                        <a:pt x="247" y="551"/>
                        <a:pt x="273" y="609"/>
                        <a:pt x="315" y="651"/>
                      </a:cubicBezTo>
                      <a:cubicBezTo>
                        <a:pt x="357" y="694"/>
                        <a:pt x="416" y="720"/>
                        <a:pt x="480" y="720"/>
                      </a:cubicBezTo>
                      <a:cubicBezTo>
                        <a:pt x="544" y="720"/>
                        <a:pt x="603" y="694"/>
                        <a:pt x="645" y="651"/>
                      </a:cubicBezTo>
                      <a:cubicBezTo>
                        <a:pt x="687" y="609"/>
                        <a:pt x="713" y="551"/>
                        <a:pt x="713" y="487"/>
                      </a:cubicBezTo>
                      <a:cubicBezTo>
                        <a:pt x="713" y="422"/>
                        <a:pt x="687" y="364"/>
                        <a:pt x="645" y="32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480" name="Freeform 6"/>
                <p:cNvSpPr>
                  <a:spLocks/>
                </p:cNvSpPr>
                <p:nvPr/>
              </p:nvSpPr>
              <p:spPr bwMode="auto">
                <a:xfrm>
                  <a:off x="7294563" y="2493963"/>
                  <a:ext cx="42863" cy="34925"/>
                </a:xfrm>
                <a:custGeom>
                  <a:avLst/>
                  <a:gdLst>
                    <a:gd name="T0" fmla="*/ 7 w 334"/>
                    <a:gd name="T1" fmla="*/ 136 h 261"/>
                    <a:gd name="T2" fmla="*/ 9 w 334"/>
                    <a:gd name="T3" fmla="*/ 108 h 261"/>
                    <a:gd name="T4" fmla="*/ 37 w 334"/>
                    <a:gd name="T5" fmla="*/ 109 h 261"/>
                    <a:gd name="T6" fmla="*/ 126 w 334"/>
                    <a:gd name="T7" fmla="*/ 209 h 261"/>
                    <a:gd name="T8" fmla="*/ 297 w 334"/>
                    <a:gd name="T9" fmla="*/ 10 h 261"/>
                    <a:gd name="T10" fmla="*/ 325 w 334"/>
                    <a:gd name="T11" fmla="*/ 8 h 261"/>
                    <a:gd name="T12" fmla="*/ 327 w 334"/>
                    <a:gd name="T13" fmla="*/ 36 h 261"/>
                    <a:gd name="T14" fmla="*/ 142 w 334"/>
                    <a:gd name="T15" fmla="*/ 251 h 261"/>
                    <a:gd name="T16" fmla="*/ 140 w 334"/>
                    <a:gd name="T17" fmla="*/ 254 h 261"/>
                    <a:gd name="T18" fmla="*/ 112 w 334"/>
                    <a:gd name="T19" fmla="*/ 252 h 261"/>
                    <a:gd name="T20" fmla="*/ 7 w 334"/>
                    <a:gd name="T21" fmla="*/ 136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34" h="261">
                      <a:moveTo>
                        <a:pt x="7" y="136"/>
                      </a:moveTo>
                      <a:cubicBezTo>
                        <a:pt x="0" y="128"/>
                        <a:pt x="1" y="115"/>
                        <a:pt x="9" y="108"/>
                      </a:cubicBezTo>
                      <a:cubicBezTo>
                        <a:pt x="17" y="100"/>
                        <a:pt x="30" y="101"/>
                        <a:pt x="37" y="109"/>
                      </a:cubicBezTo>
                      <a:cubicBezTo>
                        <a:pt x="126" y="209"/>
                        <a:pt x="126" y="209"/>
                        <a:pt x="126" y="209"/>
                      </a:cubicBezTo>
                      <a:cubicBezTo>
                        <a:pt x="297" y="10"/>
                        <a:pt x="297" y="10"/>
                        <a:pt x="297" y="10"/>
                      </a:cubicBezTo>
                      <a:cubicBezTo>
                        <a:pt x="304" y="1"/>
                        <a:pt x="316" y="0"/>
                        <a:pt x="325" y="8"/>
                      </a:cubicBezTo>
                      <a:cubicBezTo>
                        <a:pt x="333" y="15"/>
                        <a:pt x="334" y="27"/>
                        <a:pt x="327" y="36"/>
                      </a:cubicBezTo>
                      <a:cubicBezTo>
                        <a:pt x="142" y="251"/>
                        <a:pt x="142" y="251"/>
                        <a:pt x="142" y="251"/>
                      </a:cubicBezTo>
                      <a:cubicBezTo>
                        <a:pt x="142" y="252"/>
                        <a:pt x="141" y="253"/>
                        <a:pt x="140" y="254"/>
                      </a:cubicBezTo>
                      <a:cubicBezTo>
                        <a:pt x="132" y="261"/>
                        <a:pt x="119" y="260"/>
                        <a:pt x="112" y="252"/>
                      </a:cubicBezTo>
                      <a:lnTo>
                        <a:pt x="7" y="13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481" name="Freeform 7"/>
                <p:cNvSpPr>
                  <a:spLocks noEditPoints="1"/>
                </p:cNvSpPr>
                <p:nvPr/>
              </p:nvSpPr>
              <p:spPr bwMode="auto">
                <a:xfrm>
                  <a:off x="7351713" y="2386013"/>
                  <a:ext cx="84138" cy="85725"/>
                </a:xfrm>
                <a:custGeom>
                  <a:avLst/>
                  <a:gdLst>
                    <a:gd name="T0" fmla="*/ 418 w 649"/>
                    <a:gd name="T1" fmla="*/ 78 h 658"/>
                    <a:gd name="T2" fmla="*/ 542 w 649"/>
                    <a:gd name="T3" fmla="*/ 81 h 658"/>
                    <a:gd name="T4" fmla="*/ 535 w 649"/>
                    <a:gd name="T5" fmla="*/ 162 h 658"/>
                    <a:gd name="T6" fmla="*/ 541 w 649"/>
                    <a:gd name="T7" fmla="*/ 180 h 658"/>
                    <a:gd name="T8" fmla="*/ 629 w 649"/>
                    <a:gd name="T9" fmla="*/ 202 h 658"/>
                    <a:gd name="T10" fmla="*/ 593 w 649"/>
                    <a:gd name="T11" fmla="*/ 317 h 658"/>
                    <a:gd name="T12" fmla="*/ 588 w 649"/>
                    <a:gd name="T13" fmla="*/ 336 h 658"/>
                    <a:gd name="T14" fmla="*/ 646 w 649"/>
                    <a:gd name="T15" fmla="*/ 380 h 658"/>
                    <a:gd name="T16" fmla="*/ 594 w 649"/>
                    <a:gd name="T17" fmla="*/ 482 h 658"/>
                    <a:gd name="T18" fmla="*/ 537 w 649"/>
                    <a:gd name="T19" fmla="*/ 484 h 658"/>
                    <a:gd name="T20" fmla="*/ 555 w 649"/>
                    <a:gd name="T21" fmla="*/ 560 h 658"/>
                    <a:gd name="T22" fmla="*/ 452 w 649"/>
                    <a:gd name="T23" fmla="*/ 611 h 658"/>
                    <a:gd name="T24" fmla="*/ 405 w 649"/>
                    <a:gd name="T25" fmla="*/ 580 h 658"/>
                    <a:gd name="T26" fmla="*/ 375 w 649"/>
                    <a:gd name="T27" fmla="*/ 651 h 658"/>
                    <a:gd name="T28" fmla="*/ 262 w 649"/>
                    <a:gd name="T29" fmla="*/ 632 h 658"/>
                    <a:gd name="T30" fmla="*/ 242 w 649"/>
                    <a:gd name="T31" fmla="*/ 579 h 658"/>
                    <a:gd name="T32" fmla="*/ 176 w 649"/>
                    <a:gd name="T33" fmla="*/ 619 h 658"/>
                    <a:gd name="T34" fmla="*/ 96 w 649"/>
                    <a:gd name="T35" fmla="*/ 538 h 658"/>
                    <a:gd name="T36" fmla="*/ 112 w 649"/>
                    <a:gd name="T37" fmla="*/ 483 h 658"/>
                    <a:gd name="T38" fmla="*/ 34 w 649"/>
                    <a:gd name="T39" fmla="*/ 477 h 658"/>
                    <a:gd name="T40" fmla="*/ 17 w 649"/>
                    <a:gd name="T41" fmla="*/ 364 h 658"/>
                    <a:gd name="T42" fmla="*/ 62 w 649"/>
                    <a:gd name="T43" fmla="*/ 329 h 658"/>
                    <a:gd name="T44" fmla="*/ 3 w 649"/>
                    <a:gd name="T45" fmla="*/ 278 h 658"/>
                    <a:gd name="T46" fmla="*/ 56 w 649"/>
                    <a:gd name="T47" fmla="*/ 176 h 658"/>
                    <a:gd name="T48" fmla="*/ 113 w 649"/>
                    <a:gd name="T49" fmla="*/ 175 h 658"/>
                    <a:gd name="T50" fmla="*/ 94 w 649"/>
                    <a:gd name="T51" fmla="*/ 99 h 658"/>
                    <a:gd name="T52" fmla="*/ 197 w 649"/>
                    <a:gd name="T53" fmla="*/ 48 h 658"/>
                    <a:gd name="T54" fmla="*/ 244 w 649"/>
                    <a:gd name="T55" fmla="*/ 81 h 658"/>
                    <a:gd name="T56" fmla="*/ 262 w 649"/>
                    <a:gd name="T57" fmla="*/ 26 h 658"/>
                    <a:gd name="T58" fmla="*/ 375 w 649"/>
                    <a:gd name="T59" fmla="*/ 7 h 658"/>
                    <a:gd name="T60" fmla="*/ 400 w 649"/>
                    <a:gd name="T61" fmla="*/ 77 h 658"/>
                    <a:gd name="T62" fmla="*/ 370 w 649"/>
                    <a:gd name="T63" fmla="*/ 104 h 658"/>
                    <a:gd name="T64" fmla="*/ 300 w 649"/>
                    <a:gd name="T65" fmla="*/ 40 h 658"/>
                    <a:gd name="T66" fmla="*/ 256 w 649"/>
                    <a:gd name="T67" fmla="*/ 119 h 658"/>
                    <a:gd name="T68" fmla="*/ 174 w 649"/>
                    <a:gd name="T69" fmla="*/ 81 h 658"/>
                    <a:gd name="T70" fmla="*/ 145 w 649"/>
                    <a:gd name="T71" fmla="*/ 199 h 658"/>
                    <a:gd name="T72" fmla="*/ 57 w 649"/>
                    <a:gd name="T73" fmla="*/ 217 h 658"/>
                    <a:gd name="T74" fmla="*/ 102 w 649"/>
                    <a:gd name="T75" fmla="*/ 329 h 658"/>
                    <a:gd name="T76" fmla="*/ 42 w 649"/>
                    <a:gd name="T77" fmla="*/ 395 h 658"/>
                    <a:gd name="T78" fmla="*/ 144 w 649"/>
                    <a:gd name="T79" fmla="*/ 460 h 658"/>
                    <a:gd name="T80" fmla="*/ 135 w 649"/>
                    <a:gd name="T81" fmla="*/ 549 h 658"/>
                    <a:gd name="T82" fmla="*/ 255 w 649"/>
                    <a:gd name="T83" fmla="*/ 541 h 658"/>
                    <a:gd name="T84" fmla="*/ 300 w 649"/>
                    <a:gd name="T85" fmla="*/ 618 h 658"/>
                    <a:gd name="T86" fmla="*/ 393 w 649"/>
                    <a:gd name="T87" fmla="*/ 542 h 658"/>
                    <a:gd name="T88" fmla="*/ 475 w 649"/>
                    <a:gd name="T89" fmla="*/ 577 h 658"/>
                    <a:gd name="T90" fmla="*/ 504 w 649"/>
                    <a:gd name="T91" fmla="*/ 461 h 658"/>
                    <a:gd name="T92" fmla="*/ 592 w 649"/>
                    <a:gd name="T93" fmla="*/ 442 h 658"/>
                    <a:gd name="T94" fmla="*/ 554 w 649"/>
                    <a:gd name="T95" fmla="*/ 356 h 658"/>
                    <a:gd name="T96" fmla="*/ 573 w 649"/>
                    <a:gd name="T97" fmla="*/ 283 h 658"/>
                    <a:gd name="T98" fmla="*/ 525 w 649"/>
                    <a:gd name="T99" fmla="*/ 216 h 658"/>
                    <a:gd name="T100" fmla="*/ 498 w 649"/>
                    <a:gd name="T101" fmla="*/ 146 h 658"/>
                    <a:gd name="T102" fmla="*/ 420 w 649"/>
                    <a:gd name="T103" fmla="*/ 120 h 658"/>
                    <a:gd name="T104" fmla="*/ 151 w 649"/>
                    <a:gd name="T105" fmla="*/ 329 h 658"/>
                    <a:gd name="T106" fmla="*/ 498 w 649"/>
                    <a:gd name="T107" fmla="*/ 329 h 658"/>
                    <a:gd name="T108" fmla="*/ 325 w 649"/>
                    <a:gd name="T109" fmla="*/ 195 h 658"/>
                    <a:gd name="T110" fmla="*/ 325 w 649"/>
                    <a:gd name="T111" fmla="*/ 463 h 6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649" h="658">
                      <a:moveTo>
                        <a:pt x="405" y="81"/>
                      </a:moveTo>
                      <a:cubicBezTo>
                        <a:pt x="405" y="81"/>
                        <a:pt x="405" y="81"/>
                        <a:pt x="405" y="81"/>
                      </a:cubicBezTo>
                      <a:cubicBezTo>
                        <a:pt x="408" y="81"/>
                        <a:pt x="410" y="82"/>
                        <a:pt x="412" y="81"/>
                      </a:cubicBezTo>
                      <a:cubicBezTo>
                        <a:pt x="414" y="81"/>
                        <a:pt x="416" y="80"/>
                        <a:pt x="418" y="78"/>
                      </a:cubicBezTo>
                      <a:cubicBezTo>
                        <a:pt x="452" y="47"/>
                        <a:pt x="452" y="47"/>
                        <a:pt x="452" y="47"/>
                      </a:cubicBezTo>
                      <a:cubicBezTo>
                        <a:pt x="458" y="42"/>
                        <a:pt x="465" y="39"/>
                        <a:pt x="473" y="39"/>
                      </a:cubicBezTo>
                      <a:cubicBezTo>
                        <a:pt x="480" y="39"/>
                        <a:pt x="487" y="41"/>
                        <a:pt x="494" y="45"/>
                      </a:cubicBezTo>
                      <a:cubicBezTo>
                        <a:pt x="542" y="81"/>
                        <a:pt x="542" y="81"/>
                        <a:pt x="542" y="81"/>
                      </a:cubicBezTo>
                      <a:cubicBezTo>
                        <a:pt x="548" y="85"/>
                        <a:pt x="553" y="92"/>
                        <a:pt x="555" y="99"/>
                      </a:cubicBezTo>
                      <a:cubicBezTo>
                        <a:pt x="555" y="99"/>
                        <a:pt x="555" y="99"/>
                        <a:pt x="555" y="99"/>
                      </a:cubicBezTo>
                      <a:cubicBezTo>
                        <a:pt x="557" y="106"/>
                        <a:pt x="556" y="113"/>
                        <a:pt x="553" y="121"/>
                      </a:cubicBezTo>
                      <a:cubicBezTo>
                        <a:pt x="535" y="162"/>
                        <a:pt x="535" y="162"/>
                        <a:pt x="535" y="162"/>
                      </a:cubicBezTo>
                      <a:cubicBezTo>
                        <a:pt x="534" y="165"/>
                        <a:pt x="533" y="167"/>
                        <a:pt x="534" y="169"/>
                      </a:cubicBezTo>
                      <a:cubicBezTo>
                        <a:pt x="534" y="171"/>
                        <a:pt x="535" y="173"/>
                        <a:pt x="536" y="175"/>
                      </a:cubicBezTo>
                      <a:cubicBezTo>
                        <a:pt x="536" y="176"/>
                        <a:pt x="536" y="176"/>
                        <a:pt x="536" y="176"/>
                      </a:cubicBezTo>
                      <a:cubicBezTo>
                        <a:pt x="538" y="178"/>
                        <a:pt x="540" y="179"/>
                        <a:pt x="541" y="180"/>
                      </a:cubicBezTo>
                      <a:cubicBezTo>
                        <a:pt x="543" y="181"/>
                        <a:pt x="546" y="181"/>
                        <a:pt x="548" y="181"/>
                      </a:cubicBezTo>
                      <a:cubicBezTo>
                        <a:pt x="591" y="177"/>
                        <a:pt x="591" y="177"/>
                        <a:pt x="591" y="177"/>
                      </a:cubicBezTo>
                      <a:cubicBezTo>
                        <a:pt x="599" y="176"/>
                        <a:pt x="608" y="178"/>
                        <a:pt x="614" y="182"/>
                      </a:cubicBezTo>
                      <a:cubicBezTo>
                        <a:pt x="621" y="187"/>
                        <a:pt x="626" y="193"/>
                        <a:pt x="629" y="202"/>
                      </a:cubicBezTo>
                      <a:cubicBezTo>
                        <a:pt x="647" y="256"/>
                        <a:pt x="647" y="256"/>
                        <a:pt x="647" y="256"/>
                      </a:cubicBezTo>
                      <a:cubicBezTo>
                        <a:pt x="649" y="263"/>
                        <a:pt x="649" y="271"/>
                        <a:pt x="646" y="278"/>
                      </a:cubicBezTo>
                      <a:cubicBezTo>
                        <a:pt x="644" y="285"/>
                        <a:pt x="639" y="291"/>
                        <a:pt x="632" y="295"/>
                      </a:cubicBezTo>
                      <a:cubicBezTo>
                        <a:pt x="593" y="317"/>
                        <a:pt x="593" y="317"/>
                        <a:pt x="593" y="317"/>
                      </a:cubicBezTo>
                      <a:cubicBezTo>
                        <a:pt x="591" y="319"/>
                        <a:pt x="589" y="320"/>
                        <a:pt x="588" y="322"/>
                      </a:cubicBezTo>
                      <a:cubicBezTo>
                        <a:pt x="587" y="324"/>
                        <a:pt x="587" y="326"/>
                        <a:pt x="587" y="329"/>
                      </a:cubicBezTo>
                      <a:cubicBezTo>
                        <a:pt x="587" y="330"/>
                        <a:pt x="587" y="330"/>
                        <a:pt x="587" y="330"/>
                      </a:cubicBezTo>
                      <a:cubicBezTo>
                        <a:pt x="587" y="332"/>
                        <a:pt x="587" y="334"/>
                        <a:pt x="588" y="336"/>
                      </a:cubicBezTo>
                      <a:cubicBezTo>
                        <a:pt x="588" y="336"/>
                        <a:pt x="588" y="336"/>
                        <a:pt x="588" y="336"/>
                      </a:cubicBezTo>
                      <a:cubicBezTo>
                        <a:pt x="589" y="338"/>
                        <a:pt x="591" y="340"/>
                        <a:pt x="593" y="341"/>
                      </a:cubicBezTo>
                      <a:cubicBezTo>
                        <a:pt x="632" y="364"/>
                        <a:pt x="632" y="364"/>
                        <a:pt x="632" y="364"/>
                      </a:cubicBezTo>
                      <a:cubicBezTo>
                        <a:pt x="639" y="368"/>
                        <a:pt x="644" y="374"/>
                        <a:pt x="646" y="380"/>
                      </a:cubicBezTo>
                      <a:cubicBezTo>
                        <a:pt x="649" y="387"/>
                        <a:pt x="649" y="395"/>
                        <a:pt x="647" y="402"/>
                      </a:cubicBezTo>
                      <a:cubicBezTo>
                        <a:pt x="628" y="459"/>
                        <a:pt x="628" y="459"/>
                        <a:pt x="628" y="459"/>
                      </a:cubicBezTo>
                      <a:cubicBezTo>
                        <a:pt x="626" y="467"/>
                        <a:pt x="621" y="473"/>
                        <a:pt x="615" y="477"/>
                      </a:cubicBezTo>
                      <a:cubicBezTo>
                        <a:pt x="609" y="481"/>
                        <a:pt x="601" y="483"/>
                        <a:pt x="594" y="482"/>
                      </a:cubicBezTo>
                      <a:cubicBezTo>
                        <a:pt x="550" y="478"/>
                        <a:pt x="550" y="478"/>
                        <a:pt x="550" y="478"/>
                      </a:cubicBezTo>
                      <a:cubicBezTo>
                        <a:pt x="547" y="477"/>
                        <a:pt x="545" y="478"/>
                        <a:pt x="543" y="479"/>
                      </a:cubicBezTo>
                      <a:cubicBezTo>
                        <a:pt x="541" y="480"/>
                        <a:pt x="539" y="481"/>
                        <a:pt x="538" y="483"/>
                      </a:cubicBezTo>
                      <a:cubicBezTo>
                        <a:pt x="537" y="484"/>
                        <a:pt x="537" y="484"/>
                        <a:pt x="537" y="484"/>
                      </a:cubicBezTo>
                      <a:cubicBezTo>
                        <a:pt x="535" y="486"/>
                        <a:pt x="534" y="488"/>
                        <a:pt x="534" y="490"/>
                      </a:cubicBezTo>
                      <a:cubicBezTo>
                        <a:pt x="534" y="493"/>
                        <a:pt x="534" y="495"/>
                        <a:pt x="535" y="497"/>
                      </a:cubicBezTo>
                      <a:cubicBezTo>
                        <a:pt x="553" y="538"/>
                        <a:pt x="553" y="538"/>
                        <a:pt x="553" y="538"/>
                      </a:cubicBezTo>
                      <a:cubicBezTo>
                        <a:pt x="556" y="545"/>
                        <a:pt x="557" y="553"/>
                        <a:pt x="555" y="560"/>
                      </a:cubicBezTo>
                      <a:cubicBezTo>
                        <a:pt x="553" y="567"/>
                        <a:pt x="549" y="573"/>
                        <a:pt x="542" y="578"/>
                      </a:cubicBezTo>
                      <a:cubicBezTo>
                        <a:pt x="494" y="613"/>
                        <a:pt x="494" y="613"/>
                        <a:pt x="494" y="613"/>
                      </a:cubicBezTo>
                      <a:cubicBezTo>
                        <a:pt x="488" y="618"/>
                        <a:pt x="480" y="620"/>
                        <a:pt x="473" y="619"/>
                      </a:cubicBezTo>
                      <a:cubicBezTo>
                        <a:pt x="465" y="619"/>
                        <a:pt x="458" y="616"/>
                        <a:pt x="452" y="611"/>
                      </a:cubicBezTo>
                      <a:cubicBezTo>
                        <a:pt x="420" y="582"/>
                        <a:pt x="420" y="582"/>
                        <a:pt x="420" y="582"/>
                      </a:cubicBezTo>
                      <a:cubicBezTo>
                        <a:pt x="418" y="580"/>
                        <a:pt x="416" y="579"/>
                        <a:pt x="414" y="579"/>
                      </a:cubicBezTo>
                      <a:cubicBezTo>
                        <a:pt x="412" y="578"/>
                        <a:pt x="409" y="578"/>
                        <a:pt x="407" y="579"/>
                      </a:cubicBezTo>
                      <a:cubicBezTo>
                        <a:pt x="407" y="579"/>
                        <a:pt x="405" y="580"/>
                        <a:pt x="405" y="580"/>
                      </a:cubicBezTo>
                      <a:cubicBezTo>
                        <a:pt x="403" y="581"/>
                        <a:pt x="401" y="582"/>
                        <a:pt x="399" y="583"/>
                      </a:cubicBezTo>
                      <a:cubicBezTo>
                        <a:pt x="398" y="585"/>
                        <a:pt x="397" y="587"/>
                        <a:pt x="396" y="589"/>
                      </a:cubicBezTo>
                      <a:cubicBezTo>
                        <a:pt x="387" y="632"/>
                        <a:pt x="387" y="632"/>
                        <a:pt x="387" y="632"/>
                      </a:cubicBezTo>
                      <a:cubicBezTo>
                        <a:pt x="385" y="640"/>
                        <a:pt x="381" y="646"/>
                        <a:pt x="375" y="651"/>
                      </a:cubicBezTo>
                      <a:cubicBezTo>
                        <a:pt x="370" y="656"/>
                        <a:pt x="362" y="658"/>
                        <a:pt x="355" y="658"/>
                      </a:cubicBezTo>
                      <a:cubicBezTo>
                        <a:pt x="295" y="658"/>
                        <a:pt x="295" y="658"/>
                        <a:pt x="295" y="658"/>
                      </a:cubicBezTo>
                      <a:cubicBezTo>
                        <a:pt x="287" y="658"/>
                        <a:pt x="280" y="656"/>
                        <a:pt x="274" y="651"/>
                      </a:cubicBezTo>
                      <a:cubicBezTo>
                        <a:pt x="268" y="646"/>
                        <a:pt x="264" y="640"/>
                        <a:pt x="262" y="632"/>
                      </a:cubicBezTo>
                      <a:cubicBezTo>
                        <a:pt x="253" y="589"/>
                        <a:pt x="253" y="589"/>
                        <a:pt x="253" y="589"/>
                      </a:cubicBezTo>
                      <a:cubicBezTo>
                        <a:pt x="253" y="587"/>
                        <a:pt x="251" y="585"/>
                        <a:pt x="250" y="583"/>
                      </a:cubicBezTo>
                      <a:cubicBezTo>
                        <a:pt x="249" y="582"/>
                        <a:pt x="247" y="581"/>
                        <a:pt x="244" y="580"/>
                      </a:cubicBezTo>
                      <a:cubicBezTo>
                        <a:pt x="244" y="580"/>
                        <a:pt x="243" y="579"/>
                        <a:pt x="242" y="579"/>
                      </a:cubicBezTo>
                      <a:cubicBezTo>
                        <a:pt x="240" y="578"/>
                        <a:pt x="238" y="578"/>
                        <a:pt x="236" y="579"/>
                      </a:cubicBezTo>
                      <a:cubicBezTo>
                        <a:pt x="234" y="579"/>
                        <a:pt x="232" y="580"/>
                        <a:pt x="230" y="582"/>
                      </a:cubicBezTo>
                      <a:cubicBezTo>
                        <a:pt x="197" y="611"/>
                        <a:pt x="197" y="611"/>
                        <a:pt x="197" y="611"/>
                      </a:cubicBezTo>
                      <a:cubicBezTo>
                        <a:pt x="191" y="616"/>
                        <a:pt x="184" y="619"/>
                        <a:pt x="176" y="619"/>
                      </a:cubicBezTo>
                      <a:cubicBezTo>
                        <a:pt x="169" y="620"/>
                        <a:pt x="162" y="618"/>
                        <a:pt x="155" y="613"/>
                      </a:cubicBezTo>
                      <a:cubicBezTo>
                        <a:pt x="107" y="578"/>
                        <a:pt x="107" y="578"/>
                        <a:pt x="107" y="578"/>
                      </a:cubicBezTo>
                      <a:cubicBezTo>
                        <a:pt x="101" y="573"/>
                        <a:pt x="96" y="567"/>
                        <a:pt x="95" y="560"/>
                      </a:cubicBezTo>
                      <a:cubicBezTo>
                        <a:pt x="93" y="553"/>
                        <a:pt x="93" y="545"/>
                        <a:pt x="96" y="538"/>
                      </a:cubicBezTo>
                      <a:cubicBezTo>
                        <a:pt x="114" y="497"/>
                        <a:pt x="114" y="497"/>
                        <a:pt x="114" y="497"/>
                      </a:cubicBezTo>
                      <a:cubicBezTo>
                        <a:pt x="115" y="495"/>
                        <a:pt x="115" y="493"/>
                        <a:pt x="115" y="491"/>
                      </a:cubicBezTo>
                      <a:cubicBezTo>
                        <a:pt x="115" y="489"/>
                        <a:pt x="114" y="486"/>
                        <a:pt x="113" y="484"/>
                      </a:cubicBezTo>
                      <a:cubicBezTo>
                        <a:pt x="112" y="483"/>
                        <a:pt x="112" y="483"/>
                        <a:pt x="112" y="483"/>
                      </a:cubicBezTo>
                      <a:cubicBezTo>
                        <a:pt x="110" y="481"/>
                        <a:pt x="108" y="480"/>
                        <a:pt x="106" y="479"/>
                      </a:cubicBezTo>
                      <a:cubicBezTo>
                        <a:pt x="104" y="478"/>
                        <a:pt x="102" y="477"/>
                        <a:pt x="100" y="478"/>
                      </a:cubicBezTo>
                      <a:cubicBezTo>
                        <a:pt x="56" y="482"/>
                        <a:pt x="56" y="482"/>
                        <a:pt x="56" y="482"/>
                      </a:cubicBezTo>
                      <a:cubicBezTo>
                        <a:pt x="48" y="483"/>
                        <a:pt x="40" y="481"/>
                        <a:pt x="34" y="477"/>
                      </a:cubicBezTo>
                      <a:cubicBezTo>
                        <a:pt x="28" y="473"/>
                        <a:pt x="23" y="467"/>
                        <a:pt x="21" y="459"/>
                      </a:cubicBezTo>
                      <a:cubicBezTo>
                        <a:pt x="2" y="403"/>
                        <a:pt x="2" y="403"/>
                        <a:pt x="2" y="403"/>
                      </a:cubicBezTo>
                      <a:cubicBezTo>
                        <a:pt x="0" y="395"/>
                        <a:pt x="0" y="387"/>
                        <a:pt x="3" y="381"/>
                      </a:cubicBezTo>
                      <a:cubicBezTo>
                        <a:pt x="6" y="374"/>
                        <a:pt x="11" y="368"/>
                        <a:pt x="17" y="364"/>
                      </a:cubicBezTo>
                      <a:cubicBezTo>
                        <a:pt x="56" y="341"/>
                        <a:pt x="56" y="341"/>
                        <a:pt x="56" y="341"/>
                      </a:cubicBezTo>
                      <a:cubicBezTo>
                        <a:pt x="58" y="340"/>
                        <a:pt x="60" y="338"/>
                        <a:pt x="61" y="336"/>
                      </a:cubicBezTo>
                      <a:cubicBezTo>
                        <a:pt x="62" y="335"/>
                        <a:pt x="62" y="332"/>
                        <a:pt x="62" y="330"/>
                      </a:cubicBezTo>
                      <a:cubicBezTo>
                        <a:pt x="62" y="329"/>
                        <a:pt x="62" y="329"/>
                        <a:pt x="62" y="329"/>
                      </a:cubicBezTo>
                      <a:cubicBezTo>
                        <a:pt x="62" y="326"/>
                        <a:pt x="62" y="324"/>
                        <a:pt x="61" y="322"/>
                      </a:cubicBezTo>
                      <a:cubicBezTo>
                        <a:pt x="60" y="320"/>
                        <a:pt x="58" y="319"/>
                        <a:pt x="56" y="317"/>
                      </a:cubicBezTo>
                      <a:cubicBezTo>
                        <a:pt x="17" y="295"/>
                        <a:pt x="17" y="295"/>
                        <a:pt x="17" y="295"/>
                      </a:cubicBezTo>
                      <a:cubicBezTo>
                        <a:pt x="10" y="291"/>
                        <a:pt x="6" y="285"/>
                        <a:pt x="3" y="278"/>
                      </a:cubicBezTo>
                      <a:cubicBezTo>
                        <a:pt x="0" y="271"/>
                        <a:pt x="0" y="263"/>
                        <a:pt x="2" y="256"/>
                      </a:cubicBezTo>
                      <a:cubicBezTo>
                        <a:pt x="21" y="199"/>
                        <a:pt x="21" y="199"/>
                        <a:pt x="21" y="199"/>
                      </a:cubicBezTo>
                      <a:cubicBezTo>
                        <a:pt x="23" y="192"/>
                        <a:pt x="28" y="186"/>
                        <a:pt x="34" y="182"/>
                      </a:cubicBezTo>
                      <a:cubicBezTo>
                        <a:pt x="40" y="178"/>
                        <a:pt x="48" y="176"/>
                        <a:pt x="56" y="176"/>
                      </a:cubicBezTo>
                      <a:cubicBezTo>
                        <a:pt x="101" y="181"/>
                        <a:pt x="101" y="181"/>
                        <a:pt x="101" y="181"/>
                      </a:cubicBezTo>
                      <a:cubicBezTo>
                        <a:pt x="103" y="181"/>
                        <a:pt x="106" y="181"/>
                        <a:pt x="108" y="180"/>
                      </a:cubicBezTo>
                      <a:cubicBezTo>
                        <a:pt x="109" y="179"/>
                        <a:pt x="111" y="178"/>
                        <a:pt x="113" y="176"/>
                      </a:cubicBezTo>
                      <a:cubicBezTo>
                        <a:pt x="113" y="175"/>
                        <a:pt x="113" y="175"/>
                        <a:pt x="113" y="175"/>
                      </a:cubicBezTo>
                      <a:cubicBezTo>
                        <a:pt x="114" y="173"/>
                        <a:pt x="115" y="171"/>
                        <a:pt x="115" y="169"/>
                      </a:cubicBezTo>
                      <a:cubicBezTo>
                        <a:pt x="116" y="167"/>
                        <a:pt x="115" y="165"/>
                        <a:pt x="114" y="162"/>
                      </a:cubicBezTo>
                      <a:cubicBezTo>
                        <a:pt x="96" y="121"/>
                        <a:pt x="96" y="121"/>
                        <a:pt x="96" y="121"/>
                      </a:cubicBezTo>
                      <a:cubicBezTo>
                        <a:pt x="93" y="113"/>
                        <a:pt x="92" y="106"/>
                        <a:pt x="94" y="99"/>
                      </a:cubicBezTo>
                      <a:cubicBezTo>
                        <a:pt x="96" y="92"/>
                        <a:pt x="101" y="85"/>
                        <a:pt x="107" y="81"/>
                      </a:cubicBezTo>
                      <a:cubicBezTo>
                        <a:pt x="155" y="45"/>
                        <a:pt x="155" y="45"/>
                        <a:pt x="155" y="45"/>
                      </a:cubicBezTo>
                      <a:cubicBezTo>
                        <a:pt x="162" y="41"/>
                        <a:pt x="169" y="39"/>
                        <a:pt x="176" y="39"/>
                      </a:cubicBezTo>
                      <a:cubicBezTo>
                        <a:pt x="184" y="40"/>
                        <a:pt x="191" y="42"/>
                        <a:pt x="197" y="48"/>
                      </a:cubicBezTo>
                      <a:cubicBezTo>
                        <a:pt x="231" y="78"/>
                        <a:pt x="231" y="78"/>
                        <a:pt x="231" y="78"/>
                      </a:cubicBezTo>
                      <a:cubicBezTo>
                        <a:pt x="233" y="80"/>
                        <a:pt x="235" y="81"/>
                        <a:pt x="237" y="81"/>
                      </a:cubicBezTo>
                      <a:cubicBezTo>
                        <a:pt x="239" y="82"/>
                        <a:pt x="241" y="81"/>
                        <a:pt x="244" y="81"/>
                      </a:cubicBezTo>
                      <a:cubicBezTo>
                        <a:pt x="244" y="81"/>
                        <a:pt x="244" y="81"/>
                        <a:pt x="244" y="81"/>
                      </a:cubicBezTo>
                      <a:cubicBezTo>
                        <a:pt x="246" y="80"/>
                        <a:pt x="248" y="79"/>
                        <a:pt x="250" y="77"/>
                      </a:cubicBezTo>
                      <a:cubicBezTo>
                        <a:pt x="250" y="77"/>
                        <a:pt x="250" y="77"/>
                        <a:pt x="250" y="77"/>
                      </a:cubicBezTo>
                      <a:cubicBezTo>
                        <a:pt x="251" y="76"/>
                        <a:pt x="252" y="74"/>
                        <a:pt x="252" y="71"/>
                      </a:cubicBezTo>
                      <a:cubicBezTo>
                        <a:pt x="262" y="26"/>
                        <a:pt x="262" y="26"/>
                        <a:pt x="262" y="26"/>
                      </a:cubicBezTo>
                      <a:cubicBezTo>
                        <a:pt x="264" y="19"/>
                        <a:pt x="268" y="12"/>
                        <a:pt x="274" y="7"/>
                      </a:cubicBezTo>
                      <a:cubicBezTo>
                        <a:pt x="280" y="3"/>
                        <a:pt x="287" y="0"/>
                        <a:pt x="295" y="0"/>
                      </a:cubicBezTo>
                      <a:cubicBezTo>
                        <a:pt x="354" y="0"/>
                        <a:pt x="354" y="0"/>
                        <a:pt x="354" y="0"/>
                      </a:cubicBezTo>
                      <a:cubicBezTo>
                        <a:pt x="362" y="0"/>
                        <a:pt x="369" y="3"/>
                        <a:pt x="375" y="7"/>
                      </a:cubicBezTo>
                      <a:cubicBezTo>
                        <a:pt x="381" y="12"/>
                        <a:pt x="385" y="19"/>
                        <a:pt x="387" y="26"/>
                      </a:cubicBezTo>
                      <a:cubicBezTo>
                        <a:pt x="397" y="71"/>
                        <a:pt x="397" y="71"/>
                        <a:pt x="397" y="71"/>
                      </a:cubicBezTo>
                      <a:cubicBezTo>
                        <a:pt x="397" y="73"/>
                        <a:pt x="398" y="76"/>
                        <a:pt x="400" y="77"/>
                      </a:cubicBezTo>
                      <a:cubicBezTo>
                        <a:pt x="400" y="77"/>
                        <a:pt x="400" y="77"/>
                        <a:pt x="400" y="77"/>
                      </a:cubicBezTo>
                      <a:cubicBezTo>
                        <a:pt x="401" y="79"/>
                        <a:pt x="403" y="80"/>
                        <a:pt x="405" y="81"/>
                      </a:cubicBezTo>
                      <a:close/>
                      <a:moveTo>
                        <a:pt x="393" y="119"/>
                      </a:moveTo>
                      <a:cubicBezTo>
                        <a:pt x="393" y="119"/>
                        <a:pt x="393" y="119"/>
                        <a:pt x="393" y="119"/>
                      </a:cubicBezTo>
                      <a:cubicBezTo>
                        <a:pt x="384" y="116"/>
                        <a:pt x="376" y="111"/>
                        <a:pt x="370" y="104"/>
                      </a:cubicBezTo>
                      <a:cubicBezTo>
                        <a:pt x="370" y="104"/>
                        <a:pt x="370" y="104"/>
                        <a:pt x="370" y="104"/>
                      </a:cubicBezTo>
                      <a:cubicBezTo>
                        <a:pt x="364" y="97"/>
                        <a:pt x="360" y="89"/>
                        <a:pt x="358" y="80"/>
                      </a:cubicBezTo>
                      <a:cubicBezTo>
                        <a:pt x="349" y="40"/>
                        <a:pt x="349" y="40"/>
                        <a:pt x="349" y="40"/>
                      </a:cubicBezTo>
                      <a:cubicBezTo>
                        <a:pt x="300" y="40"/>
                        <a:pt x="300" y="40"/>
                        <a:pt x="300" y="40"/>
                      </a:cubicBezTo>
                      <a:cubicBezTo>
                        <a:pt x="292" y="80"/>
                        <a:pt x="292" y="80"/>
                        <a:pt x="292" y="80"/>
                      </a:cubicBezTo>
                      <a:cubicBezTo>
                        <a:pt x="289" y="89"/>
                        <a:pt x="285" y="97"/>
                        <a:pt x="279" y="104"/>
                      </a:cubicBezTo>
                      <a:cubicBezTo>
                        <a:pt x="279" y="104"/>
                        <a:pt x="279" y="104"/>
                        <a:pt x="279" y="104"/>
                      </a:cubicBezTo>
                      <a:cubicBezTo>
                        <a:pt x="273" y="111"/>
                        <a:pt x="265" y="116"/>
                        <a:pt x="256" y="119"/>
                      </a:cubicBezTo>
                      <a:cubicBezTo>
                        <a:pt x="256" y="119"/>
                        <a:pt x="256" y="119"/>
                        <a:pt x="256" y="119"/>
                      </a:cubicBezTo>
                      <a:cubicBezTo>
                        <a:pt x="247" y="122"/>
                        <a:pt x="238" y="122"/>
                        <a:pt x="229" y="120"/>
                      </a:cubicBezTo>
                      <a:cubicBezTo>
                        <a:pt x="220" y="118"/>
                        <a:pt x="212" y="114"/>
                        <a:pt x="205" y="108"/>
                      </a:cubicBezTo>
                      <a:cubicBezTo>
                        <a:pt x="174" y="81"/>
                        <a:pt x="174" y="81"/>
                        <a:pt x="174" y="81"/>
                      </a:cubicBezTo>
                      <a:cubicBezTo>
                        <a:pt x="135" y="110"/>
                        <a:pt x="135" y="110"/>
                        <a:pt x="135" y="110"/>
                      </a:cubicBezTo>
                      <a:cubicBezTo>
                        <a:pt x="151" y="146"/>
                        <a:pt x="151" y="146"/>
                        <a:pt x="151" y="146"/>
                      </a:cubicBezTo>
                      <a:cubicBezTo>
                        <a:pt x="155" y="155"/>
                        <a:pt x="156" y="164"/>
                        <a:pt x="155" y="173"/>
                      </a:cubicBezTo>
                      <a:cubicBezTo>
                        <a:pt x="154" y="182"/>
                        <a:pt x="151" y="191"/>
                        <a:pt x="145" y="199"/>
                      </a:cubicBezTo>
                      <a:cubicBezTo>
                        <a:pt x="145" y="199"/>
                        <a:pt x="145" y="199"/>
                        <a:pt x="145" y="199"/>
                      </a:cubicBezTo>
                      <a:cubicBezTo>
                        <a:pt x="139" y="207"/>
                        <a:pt x="132" y="213"/>
                        <a:pt x="124" y="216"/>
                      </a:cubicBezTo>
                      <a:cubicBezTo>
                        <a:pt x="116" y="220"/>
                        <a:pt x="106" y="222"/>
                        <a:pt x="97" y="221"/>
                      </a:cubicBezTo>
                      <a:cubicBezTo>
                        <a:pt x="57" y="217"/>
                        <a:pt x="57" y="217"/>
                        <a:pt x="57" y="217"/>
                      </a:cubicBezTo>
                      <a:cubicBezTo>
                        <a:pt x="42" y="263"/>
                        <a:pt x="42" y="263"/>
                        <a:pt x="42" y="263"/>
                      </a:cubicBezTo>
                      <a:cubicBezTo>
                        <a:pt x="76" y="283"/>
                        <a:pt x="76" y="283"/>
                        <a:pt x="76" y="283"/>
                      </a:cubicBezTo>
                      <a:cubicBezTo>
                        <a:pt x="84" y="288"/>
                        <a:pt x="91" y="295"/>
                        <a:pt x="95" y="302"/>
                      </a:cubicBezTo>
                      <a:cubicBezTo>
                        <a:pt x="100" y="310"/>
                        <a:pt x="102" y="319"/>
                        <a:pt x="102" y="329"/>
                      </a:cubicBezTo>
                      <a:cubicBezTo>
                        <a:pt x="102" y="330"/>
                        <a:pt x="102" y="330"/>
                        <a:pt x="102" y="330"/>
                      </a:cubicBezTo>
                      <a:cubicBezTo>
                        <a:pt x="102" y="340"/>
                        <a:pt x="100" y="349"/>
                        <a:pt x="95" y="356"/>
                      </a:cubicBezTo>
                      <a:cubicBezTo>
                        <a:pt x="91" y="364"/>
                        <a:pt x="84" y="371"/>
                        <a:pt x="76" y="375"/>
                      </a:cubicBezTo>
                      <a:cubicBezTo>
                        <a:pt x="42" y="395"/>
                        <a:pt x="42" y="395"/>
                        <a:pt x="42" y="395"/>
                      </a:cubicBezTo>
                      <a:cubicBezTo>
                        <a:pt x="57" y="442"/>
                        <a:pt x="57" y="442"/>
                        <a:pt x="57" y="442"/>
                      </a:cubicBezTo>
                      <a:cubicBezTo>
                        <a:pt x="96" y="438"/>
                        <a:pt x="96" y="438"/>
                        <a:pt x="96" y="438"/>
                      </a:cubicBezTo>
                      <a:cubicBezTo>
                        <a:pt x="105" y="437"/>
                        <a:pt x="115" y="439"/>
                        <a:pt x="123" y="442"/>
                      </a:cubicBezTo>
                      <a:cubicBezTo>
                        <a:pt x="131" y="446"/>
                        <a:pt x="138" y="452"/>
                        <a:pt x="144" y="460"/>
                      </a:cubicBezTo>
                      <a:cubicBezTo>
                        <a:pt x="145" y="461"/>
                        <a:pt x="145" y="461"/>
                        <a:pt x="145" y="461"/>
                      </a:cubicBezTo>
                      <a:cubicBezTo>
                        <a:pt x="150" y="469"/>
                        <a:pt x="154" y="478"/>
                        <a:pt x="155" y="486"/>
                      </a:cubicBezTo>
                      <a:cubicBezTo>
                        <a:pt x="156" y="495"/>
                        <a:pt x="154" y="505"/>
                        <a:pt x="150" y="513"/>
                      </a:cubicBezTo>
                      <a:cubicBezTo>
                        <a:pt x="135" y="549"/>
                        <a:pt x="135" y="549"/>
                        <a:pt x="135" y="549"/>
                      </a:cubicBezTo>
                      <a:cubicBezTo>
                        <a:pt x="174" y="577"/>
                        <a:pt x="174" y="577"/>
                        <a:pt x="174" y="577"/>
                      </a:cubicBezTo>
                      <a:cubicBezTo>
                        <a:pt x="203" y="552"/>
                        <a:pt x="203" y="552"/>
                        <a:pt x="203" y="552"/>
                      </a:cubicBezTo>
                      <a:cubicBezTo>
                        <a:pt x="210" y="546"/>
                        <a:pt x="219" y="542"/>
                        <a:pt x="228" y="540"/>
                      </a:cubicBezTo>
                      <a:cubicBezTo>
                        <a:pt x="237" y="538"/>
                        <a:pt x="246" y="538"/>
                        <a:pt x="255" y="541"/>
                      </a:cubicBezTo>
                      <a:cubicBezTo>
                        <a:pt x="257" y="542"/>
                        <a:pt x="257" y="542"/>
                        <a:pt x="257" y="542"/>
                      </a:cubicBezTo>
                      <a:cubicBezTo>
                        <a:pt x="266" y="545"/>
                        <a:pt x="274" y="550"/>
                        <a:pt x="280" y="557"/>
                      </a:cubicBezTo>
                      <a:cubicBezTo>
                        <a:pt x="286" y="563"/>
                        <a:pt x="290" y="572"/>
                        <a:pt x="292" y="581"/>
                      </a:cubicBezTo>
                      <a:cubicBezTo>
                        <a:pt x="300" y="618"/>
                        <a:pt x="300" y="618"/>
                        <a:pt x="300" y="618"/>
                      </a:cubicBezTo>
                      <a:cubicBezTo>
                        <a:pt x="349" y="618"/>
                        <a:pt x="349" y="618"/>
                        <a:pt x="349" y="618"/>
                      </a:cubicBezTo>
                      <a:cubicBezTo>
                        <a:pt x="357" y="581"/>
                        <a:pt x="357" y="581"/>
                        <a:pt x="357" y="581"/>
                      </a:cubicBezTo>
                      <a:cubicBezTo>
                        <a:pt x="359" y="572"/>
                        <a:pt x="364" y="563"/>
                        <a:pt x="370" y="556"/>
                      </a:cubicBezTo>
                      <a:cubicBezTo>
                        <a:pt x="376" y="550"/>
                        <a:pt x="384" y="545"/>
                        <a:pt x="393" y="542"/>
                      </a:cubicBezTo>
                      <a:cubicBezTo>
                        <a:pt x="394" y="541"/>
                        <a:pt x="394" y="541"/>
                        <a:pt x="394" y="541"/>
                      </a:cubicBezTo>
                      <a:cubicBezTo>
                        <a:pt x="403" y="538"/>
                        <a:pt x="413" y="538"/>
                        <a:pt x="422" y="540"/>
                      </a:cubicBezTo>
                      <a:cubicBezTo>
                        <a:pt x="431" y="541"/>
                        <a:pt x="439" y="546"/>
                        <a:pt x="446" y="552"/>
                      </a:cubicBezTo>
                      <a:cubicBezTo>
                        <a:pt x="475" y="577"/>
                        <a:pt x="475" y="577"/>
                        <a:pt x="475" y="577"/>
                      </a:cubicBezTo>
                      <a:cubicBezTo>
                        <a:pt x="514" y="549"/>
                        <a:pt x="514" y="549"/>
                        <a:pt x="514" y="549"/>
                      </a:cubicBezTo>
                      <a:cubicBezTo>
                        <a:pt x="499" y="513"/>
                        <a:pt x="499" y="513"/>
                        <a:pt x="499" y="513"/>
                      </a:cubicBezTo>
                      <a:cubicBezTo>
                        <a:pt x="495" y="504"/>
                        <a:pt x="494" y="495"/>
                        <a:pt x="495" y="486"/>
                      </a:cubicBezTo>
                      <a:cubicBezTo>
                        <a:pt x="495" y="477"/>
                        <a:pt x="499" y="469"/>
                        <a:pt x="504" y="461"/>
                      </a:cubicBezTo>
                      <a:cubicBezTo>
                        <a:pt x="505" y="460"/>
                        <a:pt x="505" y="460"/>
                        <a:pt x="505" y="460"/>
                      </a:cubicBezTo>
                      <a:cubicBezTo>
                        <a:pt x="511" y="452"/>
                        <a:pt x="518" y="446"/>
                        <a:pt x="526" y="442"/>
                      </a:cubicBezTo>
                      <a:cubicBezTo>
                        <a:pt x="535" y="438"/>
                        <a:pt x="544" y="437"/>
                        <a:pt x="553" y="438"/>
                      </a:cubicBezTo>
                      <a:cubicBezTo>
                        <a:pt x="592" y="442"/>
                        <a:pt x="592" y="442"/>
                        <a:pt x="592" y="442"/>
                      </a:cubicBezTo>
                      <a:cubicBezTo>
                        <a:pt x="607" y="395"/>
                        <a:pt x="607" y="395"/>
                        <a:pt x="607" y="395"/>
                      </a:cubicBezTo>
                      <a:cubicBezTo>
                        <a:pt x="573" y="375"/>
                        <a:pt x="573" y="375"/>
                        <a:pt x="573" y="375"/>
                      </a:cubicBezTo>
                      <a:cubicBezTo>
                        <a:pt x="565" y="370"/>
                        <a:pt x="558" y="364"/>
                        <a:pt x="554" y="356"/>
                      </a:cubicBezTo>
                      <a:cubicBezTo>
                        <a:pt x="554" y="356"/>
                        <a:pt x="554" y="356"/>
                        <a:pt x="554" y="356"/>
                      </a:cubicBezTo>
                      <a:cubicBezTo>
                        <a:pt x="549" y="348"/>
                        <a:pt x="547" y="339"/>
                        <a:pt x="547" y="330"/>
                      </a:cubicBezTo>
                      <a:cubicBezTo>
                        <a:pt x="547" y="329"/>
                        <a:pt x="547" y="329"/>
                        <a:pt x="547" y="329"/>
                      </a:cubicBezTo>
                      <a:cubicBezTo>
                        <a:pt x="547" y="319"/>
                        <a:pt x="549" y="310"/>
                        <a:pt x="554" y="302"/>
                      </a:cubicBezTo>
                      <a:cubicBezTo>
                        <a:pt x="558" y="295"/>
                        <a:pt x="565" y="288"/>
                        <a:pt x="573" y="283"/>
                      </a:cubicBezTo>
                      <a:cubicBezTo>
                        <a:pt x="607" y="263"/>
                        <a:pt x="607" y="263"/>
                        <a:pt x="607" y="263"/>
                      </a:cubicBezTo>
                      <a:cubicBezTo>
                        <a:pt x="592" y="217"/>
                        <a:pt x="592" y="217"/>
                        <a:pt x="592" y="217"/>
                      </a:cubicBezTo>
                      <a:cubicBezTo>
                        <a:pt x="552" y="221"/>
                        <a:pt x="552" y="221"/>
                        <a:pt x="552" y="221"/>
                      </a:cubicBezTo>
                      <a:cubicBezTo>
                        <a:pt x="543" y="221"/>
                        <a:pt x="533" y="220"/>
                        <a:pt x="525" y="216"/>
                      </a:cubicBezTo>
                      <a:cubicBezTo>
                        <a:pt x="517" y="213"/>
                        <a:pt x="510" y="207"/>
                        <a:pt x="504" y="199"/>
                      </a:cubicBezTo>
                      <a:cubicBezTo>
                        <a:pt x="504" y="199"/>
                        <a:pt x="504" y="199"/>
                        <a:pt x="504" y="199"/>
                      </a:cubicBezTo>
                      <a:cubicBezTo>
                        <a:pt x="498" y="191"/>
                        <a:pt x="495" y="182"/>
                        <a:pt x="494" y="173"/>
                      </a:cubicBezTo>
                      <a:cubicBezTo>
                        <a:pt x="493" y="164"/>
                        <a:pt x="494" y="155"/>
                        <a:pt x="498" y="146"/>
                      </a:cubicBezTo>
                      <a:cubicBezTo>
                        <a:pt x="514" y="110"/>
                        <a:pt x="514" y="110"/>
                        <a:pt x="514" y="110"/>
                      </a:cubicBezTo>
                      <a:cubicBezTo>
                        <a:pt x="475" y="81"/>
                        <a:pt x="475" y="81"/>
                        <a:pt x="475" y="81"/>
                      </a:cubicBezTo>
                      <a:cubicBezTo>
                        <a:pt x="445" y="108"/>
                        <a:pt x="445" y="108"/>
                        <a:pt x="445" y="108"/>
                      </a:cubicBezTo>
                      <a:cubicBezTo>
                        <a:pt x="437" y="114"/>
                        <a:pt x="429" y="118"/>
                        <a:pt x="420" y="120"/>
                      </a:cubicBezTo>
                      <a:cubicBezTo>
                        <a:pt x="411" y="122"/>
                        <a:pt x="402" y="122"/>
                        <a:pt x="393" y="119"/>
                      </a:cubicBezTo>
                      <a:close/>
                      <a:moveTo>
                        <a:pt x="325" y="155"/>
                      </a:moveTo>
                      <a:cubicBezTo>
                        <a:pt x="277" y="155"/>
                        <a:pt x="233" y="175"/>
                        <a:pt x="202" y="206"/>
                      </a:cubicBezTo>
                      <a:cubicBezTo>
                        <a:pt x="170" y="238"/>
                        <a:pt x="151" y="281"/>
                        <a:pt x="151" y="329"/>
                      </a:cubicBezTo>
                      <a:cubicBezTo>
                        <a:pt x="151" y="377"/>
                        <a:pt x="170" y="421"/>
                        <a:pt x="202" y="452"/>
                      </a:cubicBezTo>
                      <a:cubicBezTo>
                        <a:pt x="233" y="484"/>
                        <a:pt x="277" y="503"/>
                        <a:pt x="325" y="503"/>
                      </a:cubicBezTo>
                      <a:cubicBezTo>
                        <a:pt x="373" y="503"/>
                        <a:pt x="416" y="484"/>
                        <a:pt x="448" y="452"/>
                      </a:cubicBezTo>
                      <a:cubicBezTo>
                        <a:pt x="479" y="421"/>
                        <a:pt x="498" y="377"/>
                        <a:pt x="498" y="329"/>
                      </a:cubicBezTo>
                      <a:cubicBezTo>
                        <a:pt x="498" y="281"/>
                        <a:pt x="479" y="238"/>
                        <a:pt x="448" y="206"/>
                      </a:cubicBezTo>
                      <a:cubicBezTo>
                        <a:pt x="416" y="175"/>
                        <a:pt x="373" y="155"/>
                        <a:pt x="325" y="155"/>
                      </a:cubicBezTo>
                      <a:close/>
                      <a:moveTo>
                        <a:pt x="419" y="235"/>
                      </a:moveTo>
                      <a:cubicBezTo>
                        <a:pt x="395" y="210"/>
                        <a:pt x="362" y="195"/>
                        <a:pt x="325" y="195"/>
                      </a:cubicBezTo>
                      <a:cubicBezTo>
                        <a:pt x="288" y="195"/>
                        <a:pt x="254" y="210"/>
                        <a:pt x="230" y="235"/>
                      </a:cubicBezTo>
                      <a:cubicBezTo>
                        <a:pt x="206" y="259"/>
                        <a:pt x="191" y="292"/>
                        <a:pt x="191" y="329"/>
                      </a:cubicBezTo>
                      <a:cubicBezTo>
                        <a:pt x="191" y="366"/>
                        <a:pt x="206" y="400"/>
                        <a:pt x="230" y="424"/>
                      </a:cubicBezTo>
                      <a:cubicBezTo>
                        <a:pt x="254" y="448"/>
                        <a:pt x="288" y="463"/>
                        <a:pt x="325" y="463"/>
                      </a:cubicBezTo>
                      <a:cubicBezTo>
                        <a:pt x="362" y="463"/>
                        <a:pt x="395" y="448"/>
                        <a:pt x="419" y="424"/>
                      </a:cubicBezTo>
                      <a:cubicBezTo>
                        <a:pt x="443" y="400"/>
                        <a:pt x="458" y="366"/>
                        <a:pt x="458" y="329"/>
                      </a:cubicBezTo>
                      <a:cubicBezTo>
                        <a:pt x="458" y="292"/>
                        <a:pt x="443" y="259"/>
                        <a:pt x="419" y="23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482" name="Freeform 8"/>
                <p:cNvSpPr>
                  <a:spLocks noEditPoints="1"/>
                </p:cNvSpPr>
                <p:nvPr/>
              </p:nvSpPr>
              <p:spPr bwMode="auto">
                <a:xfrm>
                  <a:off x="7383463" y="2479675"/>
                  <a:ext cx="84138" cy="85725"/>
                </a:xfrm>
                <a:custGeom>
                  <a:avLst/>
                  <a:gdLst>
                    <a:gd name="T0" fmla="*/ 418 w 649"/>
                    <a:gd name="T1" fmla="*/ 77 h 658"/>
                    <a:gd name="T2" fmla="*/ 542 w 649"/>
                    <a:gd name="T3" fmla="*/ 80 h 658"/>
                    <a:gd name="T4" fmla="*/ 535 w 649"/>
                    <a:gd name="T5" fmla="*/ 162 h 658"/>
                    <a:gd name="T6" fmla="*/ 541 w 649"/>
                    <a:gd name="T7" fmla="*/ 179 h 658"/>
                    <a:gd name="T8" fmla="*/ 629 w 649"/>
                    <a:gd name="T9" fmla="*/ 201 h 658"/>
                    <a:gd name="T10" fmla="*/ 593 w 649"/>
                    <a:gd name="T11" fmla="*/ 317 h 658"/>
                    <a:gd name="T12" fmla="*/ 588 w 649"/>
                    <a:gd name="T13" fmla="*/ 336 h 658"/>
                    <a:gd name="T14" fmla="*/ 646 w 649"/>
                    <a:gd name="T15" fmla="*/ 380 h 658"/>
                    <a:gd name="T16" fmla="*/ 593 w 649"/>
                    <a:gd name="T17" fmla="*/ 481 h 658"/>
                    <a:gd name="T18" fmla="*/ 537 w 649"/>
                    <a:gd name="T19" fmla="*/ 484 h 658"/>
                    <a:gd name="T20" fmla="*/ 555 w 649"/>
                    <a:gd name="T21" fmla="*/ 559 h 658"/>
                    <a:gd name="T22" fmla="*/ 452 w 649"/>
                    <a:gd name="T23" fmla="*/ 610 h 658"/>
                    <a:gd name="T24" fmla="*/ 405 w 649"/>
                    <a:gd name="T25" fmla="*/ 579 h 658"/>
                    <a:gd name="T26" fmla="*/ 375 w 649"/>
                    <a:gd name="T27" fmla="*/ 650 h 658"/>
                    <a:gd name="T28" fmla="*/ 262 w 649"/>
                    <a:gd name="T29" fmla="*/ 632 h 658"/>
                    <a:gd name="T30" fmla="*/ 242 w 649"/>
                    <a:gd name="T31" fmla="*/ 579 h 658"/>
                    <a:gd name="T32" fmla="*/ 176 w 649"/>
                    <a:gd name="T33" fmla="*/ 619 h 658"/>
                    <a:gd name="T34" fmla="*/ 96 w 649"/>
                    <a:gd name="T35" fmla="*/ 537 h 658"/>
                    <a:gd name="T36" fmla="*/ 111 w 649"/>
                    <a:gd name="T37" fmla="*/ 483 h 658"/>
                    <a:gd name="T38" fmla="*/ 34 w 649"/>
                    <a:gd name="T39" fmla="*/ 476 h 658"/>
                    <a:gd name="T40" fmla="*/ 17 w 649"/>
                    <a:gd name="T41" fmla="*/ 363 h 658"/>
                    <a:gd name="T42" fmla="*/ 62 w 649"/>
                    <a:gd name="T43" fmla="*/ 328 h 658"/>
                    <a:gd name="T44" fmla="*/ 3 w 649"/>
                    <a:gd name="T45" fmla="*/ 277 h 658"/>
                    <a:gd name="T46" fmla="*/ 55 w 649"/>
                    <a:gd name="T47" fmla="*/ 176 h 658"/>
                    <a:gd name="T48" fmla="*/ 113 w 649"/>
                    <a:gd name="T49" fmla="*/ 175 h 658"/>
                    <a:gd name="T50" fmla="*/ 94 w 649"/>
                    <a:gd name="T51" fmla="*/ 98 h 658"/>
                    <a:gd name="T52" fmla="*/ 197 w 649"/>
                    <a:gd name="T53" fmla="*/ 47 h 658"/>
                    <a:gd name="T54" fmla="*/ 244 w 649"/>
                    <a:gd name="T55" fmla="*/ 80 h 658"/>
                    <a:gd name="T56" fmla="*/ 262 w 649"/>
                    <a:gd name="T57" fmla="*/ 26 h 658"/>
                    <a:gd name="T58" fmla="*/ 375 w 649"/>
                    <a:gd name="T59" fmla="*/ 7 h 658"/>
                    <a:gd name="T60" fmla="*/ 399 w 649"/>
                    <a:gd name="T61" fmla="*/ 77 h 658"/>
                    <a:gd name="T62" fmla="*/ 370 w 649"/>
                    <a:gd name="T63" fmla="*/ 103 h 658"/>
                    <a:gd name="T64" fmla="*/ 300 w 649"/>
                    <a:gd name="T65" fmla="*/ 40 h 658"/>
                    <a:gd name="T66" fmla="*/ 256 w 649"/>
                    <a:gd name="T67" fmla="*/ 118 h 658"/>
                    <a:gd name="T68" fmla="*/ 174 w 649"/>
                    <a:gd name="T69" fmla="*/ 80 h 658"/>
                    <a:gd name="T70" fmla="*/ 145 w 649"/>
                    <a:gd name="T71" fmla="*/ 198 h 658"/>
                    <a:gd name="T72" fmla="*/ 57 w 649"/>
                    <a:gd name="T73" fmla="*/ 216 h 658"/>
                    <a:gd name="T74" fmla="*/ 102 w 649"/>
                    <a:gd name="T75" fmla="*/ 328 h 658"/>
                    <a:gd name="T76" fmla="*/ 42 w 649"/>
                    <a:gd name="T77" fmla="*/ 395 h 658"/>
                    <a:gd name="T78" fmla="*/ 144 w 649"/>
                    <a:gd name="T79" fmla="*/ 459 h 658"/>
                    <a:gd name="T80" fmla="*/ 135 w 649"/>
                    <a:gd name="T81" fmla="*/ 548 h 658"/>
                    <a:gd name="T82" fmla="*/ 255 w 649"/>
                    <a:gd name="T83" fmla="*/ 541 h 658"/>
                    <a:gd name="T84" fmla="*/ 300 w 649"/>
                    <a:gd name="T85" fmla="*/ 618 h 658"/>
                    <a:gd name="T86" fmla="*/ 393 w 649"/>
                    <a:gd name="T87" fmla="*/ 541 h 658"/>
                    <a:gd name="T88" fmla="*/ 475 w 649"/>
                    <a:gd name="T89" fmla="*/ 577 h 658"/>
                    <a:gd name="T90" fmla="*/ 504 w 649"/>
                    <a:gd name="T91" fmla="*/ 460 h 658"/>
                    <a:gd name="T92" fmla="*/ 592 w 649"/>
                    <a:gd name="T93" fmla="*/ 441 h 658"/>
                    <a:gd name="T94" fmla="*/ 554 w 649"/>
                    <a:gd name="T95" fmla="*/ 355 h 658"/>
                    <a:gd name="T96" fmla="*/ 573 w 649"/>
                    <a:gd name="T97" fmla="*/ 282 h 658"/>
                    <a:gd name="T98" fmla="*/ 525 w 649"/>
                    <a:gd name="T99" fmla="*/ 216 h 658"/>
                    <a:gd name="T100" fmla="*/ 498 w 649"/>
                    <a:gd name="T101" fmla="*/ 146 h 658"/>
                    <a:gd name="T102" fmla="*/ 420 w 649"/>
                    <a:gd name="T103" fmla="*/ 120 h 658"/>
                    <a:gd name="T104" fmla="*/ 151 w 649"/>
                    <a:gd name="T105" fmla="*/ 329 h 658"/>
                    <a:gd name="T106" fmla="*/ 498 w 649"/>
                    <a:gd name="T107" fmla="*/ 329 h 658"/>
                    <a:gd name="T108" fmla="*/ 324 w 649"/>
                    <a:gd name="T109" fmla="*/ 195 h 658"/>
                    <a:gd name="T110" fmla="*/ 324 w 649"/>
                    <a:gd name="T111" fmla="*/ 463 h 6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649" h="658">
                      <a:moveTo>
                        <a:pt x="405" y="80"/>
                      </a:moveTo>
                      <a:cubicBezTo>
                        <a:pt x="405" y="80"/>
                        <a:pt x="405" y="80"/>
                        <a:pt x="405" y="80"/>
                      </a:cubicBezTo>
                      <a:cubicBezTo>
                        <a:pt x="407" y="81"/>
                        <a:pt x="410" y="81"/>
                        <a:pt x="412" y="81"/>
                      </a:cubicBezTo>
                      <a:cubicBezTo>
                        <a:pt x="414" y="80"/>
                        <a:pt x="416" y="79"/>
                        <a:pt x="418" y="77"/>
                      </a:cubicBezTo>
                      <a:cubicBezTo>
                        <a:pt x="452" y="47"/>
                        <a:pt x="452" y="47"/>
                        <a:pt x="452" y="47"/>
                      </a:cubicBezTo>
                      <a:cubicBezTo>
                        <a:pt x="458" y="42"/>
                        <a:pt x="465" y="39"/>
                        <a:pt x="473" y="39"/>
                      </a:cubicBezTo>
                      <a:cubicBezTo>
                        <a:pt x="480" y="38"/>
                        <a:pt x="487" y="40"/>
                        <a:pt x="494" y="45"/>
                      </a:cubicBezTo>
                      <a:cubicBezTo>
                        <a:pt x="542" y="80"/>
                        <a:pt x="542" y="80"/>
                        <a:pt x="542" y="80"/>
                      </a:cubicBezTo>
                      <a:cubicBezTo>
                        <a:pt x="548" y="85"/>
                        <a:pt x="552" y="91"/>
                        <a:pt x="554" y="98"/>
                      </a:cubicBezTo>
                      <a:cubicBezTo>
                        <a:pt x="554" y="98"/>
                        <a:pt x="554" y="98"/>
                        <a:pt x="554" y="98"/>
                      </a:cubicBezTo>
                      <a:cubicBezTo>
                        <a:pt x="556" y="105"/>
                        <a:pt x="556" y="113"/>
                        <a:pt x="553" y="120"/>
                      </a:cubicBezTo>
                      <a:cubicBezTo>
                        <a:pt x="535" y="162"/>
                        <a:pt x="535" y="162"/>
                        <a:pt x="535" y="162"/>
                      </a:cubicBezTo>
                      <a:cubicBezTo>
                        <a:pt x="534" y="164"/>
                        <a:pt x="533" y="166"/>
                        <a:pt x="533" y="168"/>
                      </a:cubicBezTo>
                      <a:cubicBezTo>
                        <a:pt x="534" y="171"/>
                        <a:pt x="534" y="173"/>
                        <a:pt x="536" y="175"/>
                      </a:cubicBezTo>
                      <a:cubicBezTo>
                        <a:pt x="536" y="175"/>
                        <a:pt x="536" y="175"/>
                        <a:pt x="536" y="175"/>
                      </a:cubicBezTo>
                      <a:cubicBezTo>
                        <a:pt x="538" y="177"/>
                        <a:pt x="539" y="178"/>
                        <a:pt x="541" y="179"/>
                      </a:cubicBezTo>
                      <a:cubicBezTo>
                        <a:pt x="543" y="180"/>
                        <a:pt x="545" y="181"/>
                        <a:pt x="548" y="180"/>
                      </a:cubicBezTo>
                      <a:cubicBezTo>
                        <a:pt x="591" y="176"/>
                        <a:pt x="591" y="176"/>
                        <a:pt x="591" y="176"/>
                      </a:cubicBezTo>
                      <a:cubicBezTo>
                        <a:pt x="599" y="175"/>
                        <a:pt x="607" y="177"/>
                        <a:pt x="614" y="182"/>
                      </a:cubicBezTo>
                      <a:cubicBezTo>
                        <a:pt x="621" y="186"/>
                        <a:pt x="626" y="193"/>
                        <a:pt x="629" y="201"/>
                      </a:cubicBezTo>
                      <a:cubicBezTo>
                        <a:pt x="647" y="255"/>
                        <a:pt x="647" y="255"/>
                        <a:pt x="647" y="255"/>
                      </a:cubicBezTo>
                      <a:cubicBezTo>
                        <a:pt x="649" y="263"/>
                        <a:pt x="649" y="270"/>
                        <a:pt x="646" y="277"/>
                      </a:cubicBezTo>
                      <a:cubicBezTo>
                        <a:pt x="643" y="284"/>
                        <a:pt x="639" y="290"/>
                        <a:pt x="632" y="294"/>
                      </a:cubicBezTo>
                      <a:cubicBezTo>
                        <a:pt x="593" y="317"/>
                        <a:pt x="593" y="317"/>
                        <a:pt x="593" y="317"/>
                      </a:cubicBezTo>
                      <a:cubicBezTo>
                        <a:pt x="591" y="318"/>
                        <a:pt x="589" y="320"/>
                        <a:pt x="588" y="322"/>
                      </a:cubicBezTo>
                      <a:cubicBezTo>
                        <a:pt x="587" y="323"/>
                        <a:pt x="587" y="326"/>
                        <a:pt x="587" y="328"/>
                      </a:cubicBezTo>
                      <a:cubicBezTo>
                        <a:pt x="587" y="329"/>
                        <a:pt x="587" y="329"/>
                        <a:pt x="587" y="329"/>
                      </a:cubicBezTo>
                      <a:cubicBezTo>
                        <a:pt x="587" y="332"/>
                        <a:pt x="587" y="334"/>
                        <a:pt x="588" y="336"/>
                      </a:cubicBezTo>
                      <a:cubicBezTo>
                        <a:pt x="588" y="336"/>
                        <a:pt x="588" y="336"/>
                        <a:pt x="588" y="336"/>
                      </a:cubicBezTo>
                      <a:cubicBezTo>
                        <a:pt x="589" y="337"/>
                        <a:pt x="591" y="339"/>
                        <a:pt x="593" y="340"/>
                      </a:cubicBezTo>
                      <a:cubicBezTo>
                        <a:pt x="632" y="363"/>
                        <a:pt x="632" y="363"/>
                        <a:pt x="632" y="363"/>
                      </a:cubicBezTo>
                      <a:cubicBezTo>
                        <a:pt x="639" y="367"/>
                        <a:pt x="643" y="373"/>
                        <a:pt x="646" y="380"/>
                      </a:cubicBezTo>
                      <a:cubicBezTo>
                        <a:pt x="649" y="387"/>
                        <a:pt x="649" y="394"/>
                        <a:pt x="647" y="402"/>
                      </a:cubicBezTo>
                      <a:cubicBezTo>
                        <a:pt x="628" y="459"/>
                        <a:pt x="628" y="459"/>
                        <a:pt x="628" y="459"/>
                      </a:cubicBezTo>
                      <a:cubicBezTo>
                        <a:pt x="626" y="466"/>
                        <a:pt x="621" y="472"/>
                        <a:pt x="615" y="476"/>
                      </a:cubicBezTo>
                      <a:cubicBezTo>
                        <a:pt x="609" y="480"/>
                        <a:pt x="601" y="482"/>
                        <a:pt x="593" y="481"/>
                      </a:cubicBezTo>
                      <a:cubicBezTo>
                        <a:pt x="549" y="477"/>
                        <a:pt x="549" y="477"/>
                        <a:pt x="549" y="477"/>
                      </a:cubicBezTo>
                      <a:cubicBezTo>
                        <a:pt x="547" y="477"/>
                        <a:pt x="545" y="477"/>
                        <a:pt x="543" y="478"/>
                      </a:cubicBezTo>
                      <a:cubicBezTo>
                        <a:pt x="541" y="479"/>
                        <a:pt x="539" y="480"/>
                        <a:pt x="537" y="482"/>
                      </a:cubicBezTo>
                      <a:cubicBezTo>
                        <a:pt x="537" y="484"/>
                        <a:pt x="537" y="484"/>
                        <a:pt x="537" y="484"/>
                      </a:cubicBezTo>
                      <a:cubicBezTo>
                        <a:pt x="535" y="486"/>
                        <a:pt x="534" y="488"/>
                        <a:pt x="534" y="490"/>
                      </a:cubicBezTo>
                      <a:cubicBezTo>
                        <a:pt x="534" y="492"/>
                        <a:pt x="534" y="494"/>
                        <a:pt x="535" y="497"/>
                      </a:cubicBezTo>
                      <a:cubicBezTo>
                        <a:pt x="553" y="537"/>
                        <a:pt x="553" y="537"/>
                        <a:pt x="553" y="537"/>
                      </a:cubicBezTo>
                      <a:cubicBezTo>
                        <a:pt x="556" y="544"/>
                        <a:pt x="556" y="552"/>
                        <a:pt x="555" y="559"/>
                      </a:cubicBezTo>
                      <a:cubicBezTo>
                        <a:pt x="553" y="566"/>
                        <a:pt x="548" y="573"/>
                        <a:pt x="542" y="577"/>
                      </a:cubicBezTo>
                      <a:cubicBezTo>
                        <a:pt x="494" y="612"/>
                        <a:pt x="494" y="612"/>
                        <a:pt x="494" y="612"/>
                      </a:cubicBezTo>
                      <a:cubicBezTo>
                        <a:pt x="487" y="617"/>
                        <a:pt x="480" y="619"/>
                        <a:pt x="473" y="619"/>
                      </a:cubicBezTo>
                      <a:cubicBezTo>
                        <a:pt x="465" y="618"/>
                        <a:pt x="458" y="616"/>
                        <a:pt x="452" y="610"/>
                      </a:cubicBezTo>
                      <a:cubicBezTo>
                        <a:pt x="419" y="581"/>
                        <a:pt x="419" y="581"/>
                        <a:pt x="419" y="581"/>
                      </a:cubicBezTo>
                      <a:cubicBezTo>
                        <a:pt x="418" y="580"/>
                        <a:pt x="416" y="578"/>
                        <a:pt x="414" y="578"/>
                      </a:cubicBezTo>
                      <a:cubicBezTo>
                        <a:pt x="412" y="578"/>
                        <a:pt x="409" y="578"/>
                        <a:pt x="407" y="579"/>
                      </a:cubicBezTo>
                      <a:cubicBezTo>
                        <a:pt x="406" y="579"/>
                        <a:pt x="405" y="579"/>
                        <a:pt x="405" y="579"/>
                      </a:cubicBezTo>
                      <a:cubicBezTo>
                        <a:pt x="402" y="580"/>
                        <a:pt x="401" y="581"/>
                        <a:pt x="399" y="583"/>
                      </a:cubicBezTo>
                      <a:cubicBezTo>
                        <a:pt x="398" y="584"/>
                        <a:pt x="397" y="586"/>
                        <a:pt x="396" y="589"/>
                      </a:cubicBezTo>
                      <a:cubicBezTo>
                        <a:pt x="387" y="632"/>
                        <a:pt x="387" y="632"/>
                        <a:pt x="387" y="632"/>
                      </a:cubicBezTo>
                      <a:cubicBezTo>
                        <a:pt x="385" y="639"/>
                        <a:pt x="381" y="646"/>
                        <a:pt x="375" y="650"/>
                      </a:cubicBezTo>
                      <a:cubicBezTo>
                        <a:pt x="369" y="655"/>
                        <a:pt x="362" y="658"/>
                        <a:pt x="354" y="658"/>
                      </a:cubicBezTo>
                      <a:cubicBezTo>
                        <a:pt x="295" y="658"/>
                        <a:pt x="295" y="658"/>
                        <a:pt x="295" y="658"/>
                      </a:cubicBezTo>
                      <a:cubicBezTo>
                        <a:pt x="287" y="658"/>
                        <a:pt x="280" y="655"/>
                        <a:pt x="274" y="650"/>
                      </a:cubicBezTo>
                      <a:cubicBezTo>
                        <a:pt x="268" y="646"/>
                        <a:pt x="264" y="639"/>
                        <a:pt x="262" y="632"/>
                      </a:cubicBezTo>
                      <a:cubicBezTo>
                        <a:pt x="253" y="589"/>
                        <a:pt x="253" y="589"/>
                        <a:pt x="253" y="589"/>
                      </a:cubicBezTo>
                      <a:cubicBezTo>
                        <a:pt x="252" y="586"/>
                        <a:pt x="251" y="584"/>
                        <a:pt x="250" y="583"/>
                      </a:cubicBezTo>
                      <a:cubicBezTo>
                        <a:pt x="248" y="581"/>
                        <a:pt x="246" y="580"/>
                        <a:pt x="244" y="579"/>
                      </a:cubicBezTo>
                      <a:cubicBezTo>
                        <a:pt x="244" y="579"/>
                        <a:pt x="243" y="579"/>
                        <a:pt x="242" y="579"/>
                      </a:cubicBezTo>
                      <a:cubicBezTo>
                        <a:pt x="240" y="578"/>
                        <a:pt x="237" y="578"/>
                        <a:pt x="235" y="578"/>
                      </a:cubicBezTo>
                      <a:cubicBezTo>
                        <a:pt x="233" y="579"/>
                        <a:pt x="231" y="580"/>
                        <a:pt x="229" y="581"/>
                      </a:cubicBezTo>
                      <a:cubicBezTo>
                        <a:pt x="197" y="610"/>
                        <a:pt x="197" y="610"/>
                        <a:pt x="197" y="610"/>
                      </a:cubicBezTo>
                      <a:cubicBezTo>
                        <a:pt x="191" y="616"/>
                        <a:pt x="184" y="618"/>
                        <a:pt x="176" y="619"/>
                      </a:cubicBezTo>
                      <a:cubicBezTo>
                        <a:pt x="169" y="619"/>
                        <a:pt x="162" y="617"/>
                        <a:pt x="155" y="612"/>
                      </a:cubicBezTo>
                      <a:cubicBezTo>
                        <a:pt x="107" y="577"/>
                        <a:pt x="107" y="577"/>
                        <a:pt x="107" y="577"/>
                      </a:cubicBezTo>
                      <a:cubicBezTo>
                        <a:pt x="101" y="573"/>
                        <a:pt x="96" y="566"/>
                        <a:pt x="94" y="559"/>
                      </a:cubicBezTo>
                      <a:cubicBezTo>
                        <a:pt x="92" y="552"/>
                        <a:pt x="93" y="544"/>
                        <a:pt x="96" y="537"/>
                      </a:cubicBezTo>
                      <a:cubicBezTo>
                        <a:pt x="114" y="497"/>
                        <a:pt x="114" y="497"/>
                        <a:pt x="114" y="497"/>
                      </a:cubicBezTo>
                      <a:cubicBezTo>
                        <a:pt x="115" y="495"/>
                        <a:pt x="115" y="492"/>
                        <a:pt x="115" y="490"/>
                      </a:cubicBezTo>
                      <a:cubicBezTo>
                        <a:pt x="115" y="488"/>
                        <a:pt x="114" y="486"/>
                        <a:pt x="112" y="484"/>
                      </a:cubicBezTo>
                      <a:cubicBezTo>
                        <a:pt x="111" y="483"/>
                        <a:pt x="111" y="483"/>
                        <a:pt x="111" y="483"/>
                      </a:cubicBezTo>
                      <a:cubicBezTo>
                        <a:pt x="110" y="481"/>
                        <a:pt x="108" y="479"/>
                        <a:pt x="106" y="478"/>
                      </a:cubicBezTo>
                      <a:cubicBezTo>
                        <a:pt x="104" y="477"/>
                        <a:pt x="102" y="477"/>
                        <a:pt x="99" y="477"/>
                      </a:cubicBezTo>
                      <a:cubicBezTo>
                        <a:pt x="55" y="482"/>
                        <a:pt x="55" y="482"/>
                        <a:pt x="55" y="482"/>
                      </a:cubicBezTo>
                      <a:cubicBezTo>
                        <a:pt x="48" y="482"/>
                        <a:pt x="40" y="480"/>
                        <a:pt x="34" y="476"/>
                      </a:cubicBezTo>
                      <a:cubicBezTo>
                        <a:pt x="28" y="472"/>
                        <a:pt x="23" y="466"/>
                        <a:pt x="21" y="459"/>
                      </a:cubicBezTo>
                      <a:cubicBezTo>
                        <a:pt x="2" y="402"/>
                        <a:pt x="2" y="402"/>
                        <a:pt x="2" y="402"/>
                      </a:cubicBezTo>
                      <a:cubicBezTo>
                        <a:pt x="0" y="395"/>
                        <a:pt x="0" y="387"/>
                        <a:pt x="3" y="380"/>
                      </a:cubicBezTo>
                      <a:cubicBezTo>
                        <a:pt x="5" y="373"/>
                        <a:pt x="10" y="367"/>
                        <a:pt x="17" y="363"/>
                      </a:cubicBezTo>
                      <a:cubicBezTo>
                        <a:pt x="56" y="341"/>
                        <a:pt x="56" y="341"/>
                        <a:pt x="56" y="341"/>
                      </a:cubicBezTo>
                      <a:cubicBezTo>
                        <a:pt x="58" y="339"/>
                        <a:pt x="59" y="338"/>
                        <a:pt x="60" y="336"/>
                      </a:cubicBezTo>
                      <a:cubicBezTo>
                        <a:pt x="62" y="334"/>
                        <a:pt x="62" y="332"/>
                        <a:pt x="62" y="329"/>
                      </a:cubicBezTo>
                      <a:cubicBezTo>
                        <a:pt x="62" y="328"/>
                        <a:pt x="62" y="328"/>
                        <a:pt x="62" y="328"/>
                      </a:cubicBezTo>
                      <a:cubicBezTo>
                        <a:pt x="62" y="326"/>
                        <a:pt x="62" y="323"/>
                        <a:pt x="61" y="322"/>
                      </a:cubicBezTo>
                      <a:cubicBezTo>
                        <a:pt x="59" y="320"/>
                        <a:pt x="58" y="318"/>
                        <a:pt x="56" y="317"/>
                      </a:cubicBezTo>
                      <a:cubicBezTo>
                        <a:pt x="17" y="294"/>
                        <a:pt x="17" y="294"/>
                        <a:pt x="17" y="294"/>
                      </a:cubicBezTo>
                      <a:cubicBezTo>
                        <a:pt x="10" y="290"/>
                        <a:pt x="5" y="284"/>
                        <a:pt x="3" y="277"/>
                      </a:cubicBezTo>
                      <a:cubicBezTo>
                        <a:pt x="0" y="271"/>
                        <a:pt x="0" y="263"/>
                        <a:pt x="2" y="255"/>
                      </a:cubicBezTo>
                      <a:cubicBezTo>
                        <a:pt x="21" y="199"/>
                        <a:pt x="21" y="199"/>
                        <a:pt x="21" y="199"/>
                      </a:cubicBezTo>
                      <a:cubicBezTo>
                        <a:pt x="23" y="191"/>
                        <a:pt x="28" y="185"/>
                        <a:pt x="34" y="181"/>
                      </a:cubicBezTo>
                      <a:cubicBezTo>
                        <a:pt x="40" y="177"/>
                        <a:pt x="48" y="175"/>
                        <a:pt x="55" y="176"/>
                      </a:cubicBezTo>
                      <a:cubicBezTo>
                        <a:pt x="101" y="180"/>
                        <a:pt x="101" y="180"/>
                        <a:pt x="101" y="180"/>
                      </a:cubicBezTo>
                      <a:cubicBezTo>
                        <a:pt x="103" y="181"/>
                        <a:pt x="105" y="180"/>
                        <a:pt x="107" y="179"/>
                      </a:cubicBezTo>
                      <a:cubicBezTo>
                        <a:pt x="109" y="179"/>
                        <a:pt x="111" y="177"/>
                        <a:pt x="112" y="175"/>
                      </a:cubicBezTo>
                      <a:cubicBezTo>
                        <a:pt x="113" y="175"/>
                        <a:pt x="113" y="175"/>
                        <a:pt x="113" y="175"/>
                      </a:cubicBezTo>
                      <a:cubicBezTo>
                        <a:pt x="114" y="173"/>
                        <a:pt x="115" y="171"/>
                        <a:pt x="115" y="168"/>
                      </a:cubicBezTo>
                      <a:cubicBezTo>
                        <a:pt x="116" y="166"/>
                        <a:pt x="115" y="164"/>
                        <a:pt x="114" y="162"/>
                      </a:cubicBezTo>
                      <a:cubicBezTo>
                        <a:pt x="96" y="120"/>
                        <a:pt x="96" y="120"/>
                        <a:pt x="96" y="120"/>
                      </a:cubicBezTo>
                      <a:cubicBezTo>
                        <a:pt x="93" y="113"/>
                        <a:pt x="92" y="105"/>
                        <a:pt x="94" y="98"/>
                      </a:cubicBezTo>
                      <a:cubicBezTo>
                        <a:pt x="96" y="91"/>
                        <a:pt x="100" y="85"/>
                        <a:pt x="107" y="80"/>
                      </a:cubicBezTo>
                      <a:cubicBezTo>
                        <a:pt x="155" y="45"/>
                        <a:pt x="155" y="45"/>
                        <a:pt x="155" y="45"/>
                      </a:cubicBezTo>
                      <a:cubicBezTo>
                        <a:pt x="161" y="40"/>
                        <a:pt x="169" y="38"/>
                        <a:pt x="176" y="39"/>
                      </a:cubicBezTo>
                      <a:cubicBezTo>
                        <a:pt x="184" y="39"/>
                        <a:pt x="191" y="42"/>
                        <a:pt x="197" y="47"/>
                      </a:cubicBezTo>
                      <a:cubicBezTo>
                        <a:pt x="231" y="77"/>
                        <a:pt x="231" y="77"/>
                        <a:pt x="231" y="77"/>
                      </a:cubicBezTo>
                      <a:cubicBezTo>
                        <a:pt x="233" y="79"/>
                        <a:pt x="235" y="80"/>
                        <a:pt x="237" y="81"/>
                      </a:cubicBezTo>
                      <a:cubicBezTo>
                        <a:pt x="239" y="81"/>
                        <a:pt x="241" y="81"/>
                        <a:pt x="244" y="80"/>
                      </a:cubicBezTo>
                      <a:cubicBezTo>
                        <a:pt x="244" y="80"/>
                        <a:pt x="244" y="80"/>
                        <a:pt x="244" y="80"/>
                      </a:cubicBezTo>
                      <a:cubicBezTo>
                        <a:pt x="246" y="79"/>
                        <a:pt x="248" y="78"/>
                        <a:pt x="249" y="76"/>
                      </a:cubicBezTo>
                      <a:cubicBezTo>
                        <a:pt x="249" y="77"/>
                        <a:pt x="249" y="77"/>
                        <a:pt x="249" y="77"/>
                      </a:cubicBezTo>
                      <a:cubicBezTo>
                        <a:pt x="251" y="75"/>
                        <a:pt x="252" y="73"/>
                        <a:pt x="252" y="71"/>
                      </a:cubicBezTo>
                      <a:cubicBezTo>
                        <a:pt x="262" y="26"/>
                        <a:pt x="262" y="26"/>
                        <a:pt x="262" y="26"/>
                      </a:cubicBezTo>
                      <a:cubicBezTo>
                        <a:pt x="264" y="18"/>
                        <a:pt x="268" y="12"/>
                        <a:pt x="274" y="7"/>
                      </a:cubicBezTo>
                      <a:cubicBezTo>
                        <a:pt x="279" y="2"/>
                        <a:pt x="287" y="0"/>
                        <a:pt x="294" y="0"/>
                      </a:cubicBezTo>
                      <a:cubicBezTo>
                        <a:pt x="354" y="0"/>
                        <a:pt x="354" y="0"/>
                        <a:pt x="354" y="0"/>
                      </a:cubicBezTo>
                      <a:cubicBezTo>
                        <a:pt x="362" y="0"/>
                        <a:pt x="369" y="2"/>
                        <a:pt x="375" y="7"/>
                      </a:cubicBezTo>
                      <a:cubicBezTo>
                        <a:pt x="381" y="12"/>
                        <a:pt x="385" y="18"/>
                        <a:pt x="387" y="26"/>
                      </a:cubicBezTo>
                      <a:cubicBezTo>
                        <a:pt x="396" y="71"/>
                        <a:pt x="396" y="71"/>
                        <a:pt x="396" y="71"/>
                      </a:cubicBezTo>
                      <a:cubicBezTo>
                        <a:pt x="397" y="73"/>
                        <a:pt x="398" y="75"/>
                        <a:pt x="399" y="76"/>
                      </a:cubicBezTo>
                      <a:cubicBezTo>
                        <a:pt x="399" y="77"/>
                        <a:pt x="399" y="77"/>
                        <a:pt x="399" y="77"/>
                      </a:cubicBezTo>
                      <a:cubicBezTo>
                        <a:pt x="401" y="78"/>
                        <a:pt x="403" y="79"/>
                        <a:pt x="405" y="80"/>
                      </a:cubicBezTo>
                      <a:close/>
                      <a:moveTo>
                        <a:pt x="393" y="118"/>
                      </a:moveTo>
                      <a:cubicBezTo>
                        <a:pt x="393" y="118"/>
                        <a:pt x="393" y="118"/>
                        <a:pt x="393" y="118"/>
                      </a:cubicBezTo>
                      <a:cubicBezTo>
                        <a:pt x="384" y="115"/>
                        <a:pt x="376" y="110"/>
                        <a:pt x="370" y="103"/>
                      </a:cubicBezTo>
                      <a:cubicBezTo>
                        <a:pt x="370" y="103"/>
                        <a:pt x="370" y="103"/>
                        <a:pt x="370" y="103"/>
                      </a:cubicBezTo>
                      <a:cubicBezTo>
                        <a:pt x="364" y="97"/>
                        <a:pt x="359" y="88"/>
                        <a:pt x="357" y="79"/>
                      </a:cubicBezTo>
                      <a:cubicBezTo>
                        <a:pt x="349" y="40"/>
                        <a:pt x="349" y="40"/>
                        <a:pt x="349" y="40"/>
                      </a:cubicBezTo>
                      <a:cubicBezTo>
                        <a:pt x="300" y="40"/>
                        <a:pt x="300" y="40"/>
                        <a:pt x="300" y="40"/>
                      </a:cubicBezTo>
                      <a:cubicBezTo>
                        <a:pt x="291" y="79"/>
                        <a:pt x="291" y="79"/>
                        <a:pt x="291" y="79"/>
                      </a:cubicBezTo>
                      <a:cubicBezTo>
                        <a:pt x="289" y="88"/>
                        <a:pt x="285" y="97"/>
                        <a:pt x="279" y="103"/>
                      </a:cubicBezTo>
                      <a:cubicBezTo>
                        <a:pt x="279" y="103"/>
                        <a:pt x="279" y="103"/>
                        <a:pt x="279" y="103"/>
                      </a:cubicBezTo>
                      <a:cubicBezTo>
                        <a:pt x="273" y="110"/>
                        <a:pt x="265" y="115"/>
                        <a:pt x="256" y="118"/>
                      </a:cubicBezTo>
                      <a:cubicBezTo>
                        <a:pt x="256" y="118"/>
                        <a:pt x="256" y="118"/>
                        <a:pt x="256" y="118"/>
                      </a:cubicBezTo>
                      <a:cubicBezTo>
                        <a:pt x="247" y="121"/>
                        <a:pt x="237" y="121"/>
                        <a:pt x="229" y="120"/>
                      </a:cubicBezTo>
                      <a:cubicBezTo>
                        <a:pt x="220" y="118"/>
                        <a:pt x="211" y="114"/>
                        <a:pt x="204" y="107"/>
                      </a:cubicBezTo>
                      <a:cubicBezTo>
                        <a:pt x="174" y="80"/>
                        <a:pt x="174" y="80"/>
                        <a:pt x="174" y="80"/>
                      </a:cubicBezTo>
                      <a:cubicBezTo>
                        <a:pt x="135" y="109"/>
                        <a:pt x="135" y="109"/>
                        <a:pt x="135" y="109"/>
                      </a:cubicBezTo>
                      <a:cubicBezTo>
                        <a:pt x="151" y="146"/>
                        <a:pt x="151" y="146"/>
                        <a:pt x="151" y="146"/>
                      </a:cubicBezTo>
                      <a:cubicBezTo>
                        <a:pt x="155" y="155"/>
                        <a:pt x="156" y="164"/>
                        <a:pt x="155" y="173"/>
                      </a:cubicBezTo>
                      <a:cubicBezTo>
                        <a:pt x="154" y="182"/>
                        <a:pt x="151" y="191"/>
                        <a:pt x="145" y="198"/>
                      </a:cubicBezTo>
                      <a:cubicBezTo>
                        <a:pt x="145" y="199"/>
                        <a:pt x="145" y="199"/>
                        <a:pt x="145" y="199"/>
                      </a:cubicBezTo>
                      <a:cubicBezTo>
                        <a:pt x="139" y="206"/>
                        <a:pt x="132" y="212"/>
                        <a:pt x="124" y="216"/>
                      </a:cubicBezTo>
                      <a:cubicBezTo>
                        <a:pt x="115" y="220"/>
                        <a:pt x="106" y="221"/>
                        <a:pt x="97" y="220"/>
                      </a:cubicBezTo>
                      <a:cubicBezTo>
                        <a:pt x="57" y="216"/>
                        <a:pt x="57" y="216"/>
                        <a:pt x="57" y="216"/>
                      </a:cubicBezTo>
                      <a:cubicBezTo>
                        <a:pt x="42" y="263"/>
                        <a:pt x="42" y="263"/>
                        <a:pt x="42" y="263"/>
                      </a:cubicBezTo>
                      <a:cubicBezTo>
                        <a:pt x="76" y="283"/>
                        <a:pt x="76" y="283"/>
                        <a:pt x="76" y="283"/>
                      </a:cubicBezTo>
                      <a:cubicBezTo>
                        <a:pt x="84" y="287"/>
                        <a:pt x="91" y="294"/>
                        <a:pt x="95" y="302"/>
                      </a:cubicBezTo>
                      <a:cubicBezTo>
                        <a:pt x="100" y="310"/>
                        <a:pt x="102" y="319"/>
                        <a:pt x="102" y="328"/>
                      </a:cubicBezTo>
                      <a:cubicBezTo>
                        <a:pt x="102" y="329"/>
                        <a:pt x="102" y="329"/>
                        <a:pt x="102" y="329"/>
                      </a:cubicBezTo>
                      <a:cubicBezTo>
                        <a:pt x="102" y="339"/>
                        <a:pt x="100" y="348"/>
                        <a:pt x="95" y="356"/>
                      </a:cubicBezTo>
                      <a:cubicBezTo>
                        <a:pt x="91" y="363"/>
                        <a:pt x="84" y="370"/>
                        <a:pt x="76" y="375"/>
                      </a:cubicBezTo>
                      <a:cubicBezTo>
                        <a:pt x="42" y="395"/>
                        <a:pt x="42" y="395"/>
                        <a:pt x="42" y="395"/>
                      </a:cubicBezTo>
                      <a:cubicBezTo>
                        <a:pt x="57" y="441"/>
                        <a:pt x="57" y="441"/>
                        <a:pt x="57" y="441"/>
                      </a:cubicBezTo>
                      <a:cubicBezTo>
                        <a:pt x="96" y="437"/>
                        <a:pt x="96" y="437"/>
                        <a:pt x="96" y="437"/>
                      </a:cubicBezTo>
                      <a:cubicBezTo>
                        <a:pt x="105" y="437"/>
                        <a:pt x="114" y="438"/>
                        <a:pt x="123" y="442"/>
                      </a:cubicBezTo>
                      <a:cubicBezTo>
                        <a:pt x="131" y="445"/>
                        <a:pt x="138" y="451"/>
                        <a:pt x="144" y="459"/>
                      </a:cubicBezTo>
                      <a:cubicBezTo>
                        <a:pt x="145" y="461"/>
                        <a:pt x="145" y="461"/>
                        <a:pt x="145" y="461"/>
                      </a:cubicBezTo>
                      <a:cubicBezTo>
                        <a:pt x="150" y="468"/>
                        <a:pt x="154" y="477"/>
                        <a:pt x="155" y="486"/>
                      </a:cubicBezTo>
                      <a:cubicBezTo>
                        <a:pt x="156" y="495"/>
                        <a:pt x="154" y="504"/>
                        <a:pt x="150" y="513"/>
                      </a:cubicBezTo>
                      <a:cubicBezTo>
                        <a:pt x="135" y="548"/>
                        <a:pt x="135" y="548"/>
                        <a:pt x="135" y="548"/>
                      </a:cubicBezTo>
                      <a:cubicBezTo>
                        <a:pt x="174" y="577"/>
                        <a:pt x="174" y="577"/>
                        <a:pt x="174" y="577"/>
                      </a:cubicBezTo>
                      <a:cubicBezTo>
                        <a:pt x="203" y="551"/>
                        <a:pt x="203" y="551"/>
                        <a:pt x="203" y="551"/>
                      </a:cubicBezTo>
                      <a:cubicBezTo>
                        <a:pt x="210" y="545"/>
                        <a:pt x="218" y="541"/>
                        <a:pt x="227" y="539"/>
                      </a:cubicBezTo>
                      <a:cubicBezTo>
                        <a:pt x="236" y="537"/>
                        <a:pt x="246" y="538"/>
                        <a:pt x="255" y="541"/>
                      </a:cubicBezTo>
                      <a:cubicBezTo>
                        <a:pt x="256" y="541"/>
                        <a:pt x="256" y="541"/>
                        <a:pt x="256" y="541"/>
                      </a:cubicBezTo>
                      <a:cubicBezTo>
                        <a:pt x="266" y="544"/>
                        <a:pt x="273" y="549"/>
                        <a:pt x="279" y="556"/>
                      </a:cubicBezTo>
                      <a:cubicBezTo>
                        <a:pt x="286" y="563"/>
                        <a:pt x="290" y="571"/>
                        <a:pt x="292" y="580"/>
                      </a:cubicBezTo>
                      <a:cubicBezTo>
                        <a:pt x="300" y="618"/>
                        <a:pt x="300" y="618"/>
                        <a:pt x="300" y="618"/>
                      </a:cubicBezTo>
                      <a:cubicBezTo>
                        <a:pt x="349" y="618"/>
                        <a:pt x="349" y="618"/>
                        <a:pt x="349" y="618"/>
                      </a:cubicBezTo>
                      <a:cubicBezTo>
                        <a:pt x="357" y="580"/>
                        <a:pt x="357" y="580"/>
                        <a:pt x="357" y="580"/>
                      </a:cubicBezTo>
                      <a:cubicBezTo>
                        <a:pt x="359" y="571"/>
                        <a:pt x="363" y="563"/>
                        <a:pt x="370" y="556"/>
                      </a:cubicBezTo>
                      <a:cubicBezTo>
                        <a:pt x="376" y="549"/>
                        <a:pt x="383" y="544"/>
                        <a:pt x="393" y="541"/>
                      </a:cubicBezTo>
                      <a:cubicBezTo>
                        <a:pt x="394" y="541"/>
                        <a:pt x="394" y="541"/>
                        <a:pt x="394" y="541"/>
                      </a:cubicBezTo>
                      <a:cubicBezTo>
                        <a:pt x="403" y="538"/>
                        <a:pt x="413" y="537"/>
                        <a:pt x="422" y="539"/>
                      </a:cubicBezTo>
                      <a:cubicBezTo>
                        <a:pt x="431" y="541"/>
                        <a:pt x="439" y="545"/>
                        <a:pt x="446" y="551"/>
                      </a:cubicBezTo>
                      <a:cubicBezTo>
                        <a:pt x="475" y="577"/>
                        <a:pt x="475" y="577"/>
                        <a:pt x="475" y="577"/>
                      </a:cubicBezTo>
                      <a:cubicBezTo>
                        <a:pt x="514" y="548"/>
                        <a:pt x="514" y="548"/>
                        <a:pt x="514" y="548"/>
                      </a:cubicBezTo>
                      <a:cubicBezTo>
                        <a:pt x="499" y="513"/>
                        <a:pt x="499" y="513"/>
                        <a:pt x="499" y="513"/>
                      </a:cubicBezTo>
                      <a:cubicBezTo>
                        <a:pt x="495" y="504"/>
                        <a:pt x="493" y="495"/>
                        <a:pt x="494" y="486"/>
                      </a:cubicBezTo>
                      <a:cubicBezTo>
                        <a:pt x="495" y="477"/>
                        <a:pt x="499" y="468"/>
                        <a:pt x="504" y="460"/>
                      </a:cubicBezTo>
                      <a:cubicBezTo>
                        <a:pt x="505" y="459"/>
                        <a:pt x="505" y="459"/>
                        <a:pt x="505" y="459"/>
                      </a:cubicBezTo>
                      <a:cubicBezTo>
                        <a:pt x="511" y="451"/>
                        <a:pt x="518" y="445"/>
                        <a:pt x="526" y="442"/>
                      </a:cubicBezTo>
                      <a:cubicBezTo>
                        <a:pt x="534" y="438"/>
                        <a:pt x="544" y="436"/>
                        <a:pt x="553" y="437"/>
                      </a:cubicBezTo>
                      <a:cubicBezTo>
                        <a:pt x="592" y="441"/>
                        <a:pt x="592" y="441"/>
                        <a:pt x="592" y="441"/>
                      </a:cubicBezTo>
                      <a:cubicBezTo>
                        <a:pt x="607" y="395"/>
                        <a:pt x="607" y="395"/>
                        <a:pt x="607" y="395"/>
                      </a:cubicBezTo>
                      <a:cubicBezTo>
                        <a:pt x="573" y="375"/>
                        <a:pt x="573" y="375"/>
                        <a:pt x="573" y="375"/>
                      </a:cubicBezTo>
                      <a:cubicBezTo>
                        <a:pt x="565" y="370"/>
                        <a:pt x="558" y="363"/>
                        <a:pt x="554" y="355"/>
                      </a:cubicBezTo>
                      <a:cubicBezTo>
                        <a:pt x="554" y="355"/>
                        <a:pt x="554" y="355"/>
                        <a:pt x="554" y="355"/>
                      </a:cubicBezTo>
                      <a:cubicBezTo>
                        <a:pt x="549" y="348"/>
                        <a:pt x="547" y="339"/>
                        <a:pt x="547" y="329"/>
                      </a:cubicBezTo>
                      <a:cubicBezTo>
                        <a:pt x="547" y="328"/>
                        <a:pt x="547" y="328"/>
                        <a:pt x="547" y="328"/>
                      </a:cubicBezTo>
                      <a:cubicBezTo>
                        <a:pt x="547" y="319"/>
                        <a:pt x="549" y="310"/>
                        <a:pt x="553" y="302"/>
                      </a:cubicBezTo>
                      <a:cubicBezTo>
                        <a:pt x="558" y="294"/>
                        <a:pt x="565" y="287"/>
                        <a:pt x="573" y="282"/>
                      </a:cubicBezTo>
                      <a:cubicBezTo>
                        <a:pt x="607" y="262"/>
                        <a:pt x="607" y="262"/>
                        <a:pt x="607" y="262"/>
                      </a:cubicBezTo>
                      <a:cubicBezTo>
                        <a:pt x="592" y="216"/>
                        <a:pt x="592" y="216"/>
                        <a:pt x="592" y="216"/>
                      </a:cubicBezTo>
                      <a:cubicBezTo>
                        <a:pt x="552" y="220"/>
                        <a:pt x="552" y="220"/>
                        <a:pt x="552" y="220"/>
                      </a:cubicBezTo>
                      <a:cubicBezTo>
                        <a:pt x="542" y="221"/>
                        <a:pt x="533" y="219"/>
                        <a:pt x="525" y="216"/>
                      </a:cubicBezTo>
                      <a:cubicBezTo>
                        <a:pt x="517" y="212"/>
                        <a:pt x="510" y="206"/>
                        <a:pt x="504" y="199"/>
                      </a:cubicBezTo>
                      <a:cubicBezTo>
                        <a:pt x="504" y="198"/>
                        <a:pt x="504" y="198"/>
                        <a:pt x="504" y="198"/>
                      </a:cubicBezTo>
                      <a:cubicBezTo>
                        <a:pt x="498" y="191"/>
                        <a:pt x="495" y="182"/>
                        <a:pt x="494" y="173"/>
                      </a:cubicBezTo>
                      <a:cubicBezTo>
                        <a:pt x="493" y="164"/>
                        <a:pt x="494" y="155"/>
                        <a:pt x="498" y="146"/>
                      </a:cubicBezTo>
                      <a:cubicBezTo>
                        <a:pt x="514" y="109"/>
                        <a:pt x="514" y="109"/>
                        <a:pt x="514" y="109"/>
                      </a:cubicBezTo>
                      <a:cubicBezTo>
                        <a:pt x="475" y="80"/>
                        <a:pt x="475" y="80"/>
                        <a:pt x="475" y="80"/>
                      </a:cubicBezTo>
                      <a:cubicBezTo>
                        <a:pt x="444" y="107"/>
                        <a:pt x="444" y="107"/>
                        <a:pt x="444" y="107"/>
                      </a:cubicBezTo>
                      <a:cubicBezTo>
                        <a:pt x="437" y="114"/>
                        <a:pt x="429" y="118"/>
                        <a:pt x="420" y="120"/>
                      </a:cubicBezTo>
                      <a:cubicBezTo>
                        <a:pt x="411" y="121"/>
                        <a:pt x="402" y="121"/>
                        <a:pt x="393" y="118"/>
                      </a:cubicBezTo>
                      <a:close/>
                      <a:moveTo>
                        <a:pt x="324" y="155"/>
                      </a:moveTo>
                      <a:cubicBezTo>
                        <a:pt x="276" y="155"/>
                        <a:pt x="233" y="174"/>
                        <a:pt x="201" y="206"/>
                      </a:cubicBezTo>
                      <a:cubicBezTo>
                        <a:pt x="170" y="237"/>
                        <a:pt x="151" y="281"/>
                        <a:pt x="151" y="329"/>
                      </a:cubicBezTo>
                      <a:cubicBezTo>
                        <a:pt x="151" y="377"/>
                        <a:pt x="170" y="420"/>
                        <a:pt x="201" y="452"/>
                      </a:cubicBezTo>
                      <a:cubicBezTo>
                        <a:pt x="233" y="483"/>
                        <a:pt x="276" y="503"/>
                        <a:pt x="324" y="503"/>
                      </a:cubicBezTo>
                      <a:cubicBezTo>
                        <a:pt x="372" y="503"/>
                        <a:pt x="416" y="483"/>
                        <a:pt x="447" y="452"/>
                      </a:cubicBezTo>
                      <a:cubicBezTo>
                        <a:pt x="479" y="420"/>
                        <a:pt x="498" y="377"/>
                        <a:pt x="498" y="329"/>
                      </a:cubicBezTo>
                      <a:cubicBezTo>
                        <a:pt x="498" y="281"/>
                        <a:pt x="479" y="237"/>
                        <a:pt x="447" y="206"/>
                      </a:cubicBezTo>
                      <a:cubicBezTo>
                        <a:pt x="416" y="174"/>
                        <a:pt x="372" y="155"/>
                        <a:pt x="324" y="155"/>
                      </a:cubicBezTo>
                      <a:close/>
                      <a:moveTo>
                        <a:pt x="419" y="234"/>
                      </a:moveTo>
                      <a:cubicBezTo>
                        <a:pt x="395" y="210"/>
                        <a:pt x="361" y="195"/>
                        <a:pt x="324" y="195"/>
                      </a:cubicBezTo>
                      <a:cubicBezTo>
                        <a:pt x="287" y="195"/>
                        <a:pt x="254" y="210"/>
                        <a:pt x="230" y="234"/>
                      </a:cubicBezTo>
                      <a:cubicBezTo>
                        <a:pt x="206" y="258"/>
                        <a:pt x="191" y="292"/>
                        <a:pt x="191" y="329"/>
                      </a:cubicBezTo>
                      <a:cubicBezTo>
                        <a:pt x="191" y="366"/>
                        <a:pt x="206" y="399"/>
                        <a:pt x="230" y="423"/>
                      </a:cubicBezTo>
                      <a:cubicBezTo>
                        <a:pt x="254" y="448"/>
                        <a:pt x="287" y="463"/>
                        <a:pt x="324" y="463"/>
                      </a:cubicBezTo>
                      <a:cubicBezTo>
                        <a:pt x="361" y="463"/>
                        <a:pt x="395" y="448"/>
                        <a:pt x="419" y="423"/>
                      </a:cubicBezTo>
                      <a:cubicBezTo>
                        <a:pt x="443" y="399"/>
                        <a:pt x="458" y="366"/>
                        <a:pt x="458" y="329"/>
                      </a:cubicBezTo>
                      <a:cubicBezTo>
                        <a:pt x="458" y="292"/>
                        <a:pt x="443" y="258"/>
                        <a:pt x="419" y="23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sp>
            <p:nvSpPr>
              <p:cNvPr id="487" name="Freeform 12"/>
              <p:cNvSpPr>
                <a:spLocks noEditPoints="1"/>
              </p:cNvSpPr>
              <p:nvPr/>
            </p:nvSpPr>
            <p:spPr bwMode="auto">
              <a:xfrm>
                <a:off x="7522395" y="1423277"/>
                <a:ext cx="196290" cy="197898"/>
              </a:xfrm>
              <a:custGeom>
                <a:avLst/>
                <a:gdLst>
                  <a:gd name="T0" fmla="*/ 506 w 972"/>
                  <a:gd name="T1" fmla="*/ 131 h 972"/>
                  <a:gd name="T2" fmla="*/ 558 w 972"/>
                  <a:gd name="T3" fmla="*/ 123 h 972"/>
                  <a:gd name="T4" fmla="*/ 695 w 972"/>
                  <a:gd name="T5" fmla="*/ 234 h 972"/>
                  <a:gd name="T6" fmla="*/ 558 w 972"/>
                  <a:gd name="T7" fmla="*/ 345 h 972"/>
                  <a:gd name="T8" fmla="*/ 506 w 972"/>
                  <a:gd name="T9" fmla="*/ 337 h 972"/>
                  <a:gd name="T10" fmla="*/ 635 w 972"/>
                  <a:gd name="T11" fmla="*/ 455 h 972"/>
                  <a:gd name="T12" fmla="*/ 652 w 972"/>
                  <a:gd name="T13" fmla="*/ 486 h 972"/>
                  <a:gd name="T14" fmla="*/ 636 w 972"/>
                  <a:gd name="T15" fmla="*/ 547 h 972"/>
                  <a:gd name="T16" fmla="*/ 707 w 972"/>
                  <a:gd name="T17" fmla="*/ 644 h 972"/>
                  <a:gd name="T18" fmla="*/ 778 w 972"/>
                  <a:gd name="T19" fmla="*/ 547 h 972"/>
                  <a:gd name="T20" fmla="*/ 763 w 972"/>
                  <a:gd name="T21" fmla="*/ 487 h 972"/>
                  <a:gd name="T22" fmla="*/ 779 w 972"/>
                  <a:gd name="T23" fmla="*/ 455 h 972"/>
                  <a:gd name="T24" fmla="*/ 932 w 972"/>
                  <a:gd name="T25" fmla="*/ 40 h 972"/>
                  <a:gd name="T26" fmla="*/ 466 w 972"/>
                  <a:gd name="T27" fmla="*/ 162 h 972"/>
                  <a:gd name="T28" fmla="*/ 498 w 972"/>
                  <a:gd name="T29" fmla="*/ 179 h 972"/>
                  <a:gd name="T30" fmla="*/ 558 w 972"/>
                  <a:gd name="T31" fmla="*/ 163 h 972"/>
                  <a:gd name="T32" fmla="*/ 655 w 972"/>
                  <a:gd name="T33" fmla="*/ 234 h 972"/>
                  <a:gd name="T34" fmla="*/ 558 w 972"/>
                  <a:gd name="T35" fmla="*/ 305 h 972"/>
                  <a:gd name="T36" fmla="*/ 496 w 972"/>
                  <a:gd name="T37" fmla="*/ 289 h 972"/>
                  <a:gd name="T38" fmla="*/ 466 w 972"/>
                  <a:gd name="T39" fmla="*/ 306 h 972"/>
                  <a:gd name="T40" fmla="*/ 339 w 972"/>
                  <a:gd name="T41" fmla="*/ 455 h 972"/>
                  <a:gd name="T42" fmla="*/ 347 w 972"/>
                  <a:gd name="T43" fmla="*/ 403 h 972"/>
                  <a:gd name="T44" fmla="*/ 236 w 972"/>
                  <a:gd name="T45" fmla="*/ 267 h 972"/>
                  <a:gd name="T46" fmla="*/ 125 w 972"/>
                  <a:gd name="T47" fmla="*/ 403 h 972"/>
                  <a:gd name="T48" fmla="*/ 133 w 972"/>
                  <a:gd name="T49" fmla="*/ 455 h 972"/>
                  <a:gd name="T50" fmla="*/ 40 w 972"/>
                  <a:gd name="T51" fmla="*/ 40 h 972"/>
                  <a:gd name="T52" fmla="*/ 466 w 972"/>
                  <a:gd name="T53" fmla="*/ 162 h 972"/>
                  <a:gd name="T54" fmla="*/ 506 w 972"/>
                  <a:gd name="T55" fmla="*/ 636 h 972"/>
                  <a:gd name="T56" fmla="*/ 475 w 972"/>
                  <a:gd name="T57" fmla="*/ 652 h 972"/>
                  <a:gd name="T58" fmla="*/ 414 w 972"/>
                  <a:gd name="T59" fmla="*/ 637 h 972"/>
                  <a:gd name="T60" fmla="*/ 317 w 972"/>
                  <a:gd name="T61" fmla="*/ 708 h 972"/>
                  <a:gd name="T62" fmla="*/ 414 w 972"/>
                  <a:gd name="T63" fmla="*/ 779 h 972"/>
                  <a:gd name="T64" fmla="*/ 476 w 972"/>
                  <a:gd name="T65" fmla="*/ 763 h 972"/>
                  <a:gd name="T66" fmla="*/ 506 w 972"/>
                  <a:gd name="T67" fmla="*/ 780 h 972"/>
                  <a:gd name="T68" fmla="*/ 486 w 972"/>
                  <a:gd name="T69" fmla="*/ 972 h 972"/>
                  <a:gd name="T70" fmla="*/ 0 w 972"/>
                  <a:gd name="T71" fmla="*/ 952 h 972"/>
                  <a:gd name="T72" fmla="*/ 20 w 972"/>
                  <a:gd name="T73" fmla="*/ 0 h 972"/>
                  <a:gd name="T74" fmla="*/ 972 w 972"/>
                  <a:gd name="T75" fmla="*/ 20 h 972"/>
                  <a:gd name="T76" fmla="*/ 952 w 972"/>
                  <a:gd name="T77" fmla="*/ 495 h 972"/>
                  <a:gd name="T78" fmla="*/ 813 w 972"/>
                  <a:gd name="T79" fmla="*/ 504 h 972"/>
                  <a:gd name="T80" fmla="*/ 787 w 972"/>
                  <a:gd name="T81" fmla="*/ 642 h 972"/>
                  <a:gd name="T82" fmla="*/ 627 w 972"/>
                  <a:gd name="T83" fmla="*/ 642 h 972"/>
                  <a:gd name="T84" fmla="*/ 602 w 972"/>
                  <a:gd name="T85" fmla="*/ 504 h 972"/>
                  <a:gd name="T86" fmla="*/ 506 w 972"/>
                  <a:gd name="T87" fmla="*/ 495 h 972"/>
                  <a:gd name="T88" fmla="*/ 466 w 972"/>
                  <a:gd name="T89" fmla="*/ 495 h 972"/>
                  <a:gd name="T90" fmla="*/ 288 w 972"/>
                  <a:gd name="T91" fmla="*/ 475 h 972"/>
                  <a:gd name="T92" fmla="*/ 303 w 972"/>
                  <a:gd name="T93" fmla="*/ 436 h 972"/>
                  <a:gd name="T94" fmla="*/ 285 w 972"/>
                  <a:gd name="T95" fmla="*/ 333 h 972"/>
                  <a:gd name="T96" fmla="*/ 187 w 972"/>
                  <a:gd name="T97" fmla="*/ 333 h 972"/>
                  <a:gd name="T98" fmla="*/ 169 w 972"/>
                  <a:gd name="T99" fmla="*/ 436 h 972"/>
                  <a:gd name="T100" fmla="*/ 175 w 972"/>
                  <a:gd name="T101" fmla="*/ 492 h 972"/>
                  <a:gd name="T102" fmla="*/ 40 w 972"/>
                  <a:gd name="T103" fmla="*/ 495 h 972"/>
                  <a:gd name="T104" fmla="*/ 466 w 972"/>
                  <a:gd name="T105" fmla="*/ 932 h 972"/>
                  <a:gd name="T106" fmla="*/ 457 w 972"/>
                  <a:gd name="T107" fmla="*/ 813 h 972"/>
                  <a:gd name="T108" fmla="*/ 319 w 972"/>
                  <a:gd name="T109" fmla="*/ 788 h 972"/>
                  <a:gd name="T110" fmla="*/ 319 w 972"/>
                  <a:gd name="T111" fmla="*/ 628 h 972"/>
                  <a:gd name="T112" fmla="*/ 457 w 972"/>
                  <a:gd name="T113" fmla="*/ 602 h 9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72" h="972">
                    <a:moveTo>
                      <a:pt x="506" y="40"/>
                    </a:moveTo>
                    <a:cubicBezTo>
                      <a:pt x="506" y="131"/>
                      <a:pt x="506" y="131"/>
                      <a:pt x="506" y="131"/>
                    </a:cubicBezTo>
                    <a:cubicBezTo>
                      <a:pt x="509" y="130"/>
                      <a:pt x="512" y="130"/>
                      <a:pt x="515" y="129"/>
                    </a:cubicBezTo>
                    <a:cubicBezTo>
                      <a:pt x="528" y="125"/>
                      <a:pt x="543" y="123"/>
                      <a:pt x="558" y="123"/>
                    </a:cubicBezTo>
                    <a:cubicBezTo>
                      <a:pt x="595" y="123"/>
                      <a:pt x="628" y="135"/>
                      <a:pt x="653" y="154"/>
                    </a:cubicBezTo>
                    <a:cubicBezTo>
                      <a:pt x="679" y="174"/>
                      <a:pt x="695" y="203"/>
                      <a:pt x="695" y="234"/>
                    </a:cubicBezTo>
                    <a:cubicBezTo>
                      <a:pt x="695" y="266"/>
                      <a:pt x="679" y="294"/>
                      <a:pt x="653" y="315"/>
                    </a:cubicBezTo>
                    <a:cubicBezTo>
                      <a:pt x="628" y="334"/>
                      <a:pt x="595" y="345"/>
                      <a:pt x="558" y="345"/>
                    </a:cubicBezTo>
                    <a:cubicBezTo>
                      <a:pt x="543" y="345"/>
                      <a:pt x="528" y="344"/>
                      <a:pt x="515" y="340"/>
                    </a:cubicBezTo>
                    <a:cubicBezTo>
                      <a:pt x="512" y="339"/>
                      <a:pt x="509" y="338"/>
                      <a:pt x="506" y="337"/>
                    </a:cubicBezTo>
                    <a:cubicBezTo>
                      <a:pt x="506" y="455"/>
                      <a:pt x="506" y="455"/>
                      <a:pt x="506" y="455"/>
                    </a:cubicBezTo>
                    <a:cubicBezTo>
                      <a:pt x="635" y="455"/>
                      <a:pt x="635" y="455"/>
                      <a:pt x="635" y="455"/>
                    </a:cubicBezTo>
                    <a:cubicBezTo>
                      <a:pt x="639" y="455"/>
                      <a:pt x="642" y="456"/>
                      <a:pt x="646" y="458"/>
                    </a:cubicBezTo>
                    <a:cubicBezTo>
                      <a:pt x="655" y="464"/>
                      <a:pt x="658" y="476"/>
                      <a:pt x="652" y="486"/>
                    </a:cubicBezTo>
                    <a:cubicBezTo>
                      <a:pt x="647" y="494"/>
                      <a:pt x="643" y="504"/>
                      <a:pt x="640" y="514"/>
                    </a:cubicBezTo>
                    <a:cubicBezTo>
                      <a:pt x="637" y="524"/>
                      <a:pt x="636" y="536"/>
                      <a:pt x="636" y="547"/>
                    </a:cubicBezTo>
                    <a:cubicBezTo>
                      <a:pt x="636" y="575"/>
                      <a:pt x="645" y="600"/>
                      <a:pt x="658" y="617"/>
                    </a:cubicBezTo>
                    <a:cubicBezTo>
                      <a:pt x="671" y="634"/>
                      <a:pt x="688" y="644"/>
                      <a:pt x="707" y="644"/>
                    </a:cubicBezTo>
                    <a:cubicBezTo>
                      <a:pt x="726" y="644"/>
                      <a:pt x="743" y="634"/>
                      <a:pt x="756" y="617"/>
                    </a:cubicBezTo>
                    <a:cubicBezTo>
                      <a:pt x="770" y="600"/>
                      <a:pt x="778" y="575"/>
                      <a:pt x="778" y="547"/>
                    </a:cubicBezTo>
                    <a:cubicBezTo>
                      <a:pt x="778" y="536"/>
                      <a:pt x="777" y="524"/>
                      <a:pt x="774" y="514"/>
                    </a:cubicBezTo>
                    <a:cubicBezTo>
                      <a:pt x="771" y="504"/>
                      <a:pt x="768" y="495"/>
                      <a:pt x="763" y="487"/>
                    </a:cubicBezTo>
                    <a:cubicBezTo>
                      <a:pt x="760" y="484"/>
                      <a:pt x="759" y="480"/>
                      <a:pt x="759" y="475"/>
                    </a:cubicBezTo>
                    <a:cubicBezTo>
                      <a:pt x="759" y="464"/>
                      <a:pt x="768" y="455"/>
                      <a:pt x="779" y="455"/>
                    </a:cubicBezTo>
                    <a:cubicBezTo>
                      <a:pt x="932" y="455"/>
                      <a:pt x="932" y="455"/>
                      <a:pt x="932" y="455"/>
                    </a:cubicBezTo>
                    <a:cubicBezTo>
                      <a:pt x="932" y="40"/>
                      <a:pt x="932" y="40"/>
                      <a:pt x="932" y="40"/>
                    </a:cubicBezTo>
                    <a:cubicBezTo>
                      <a:pt x="506" y="40"/>
                      <a:pt x="506" y="40"/>
                      <a:pt x="506" y="40"/>
                    </a:cubicBezTo>
                    <a:close/>
                    <a:moveTo>
                      <a:pt x="466" y="162"/>
                    </a:moveTo>
                    <a:cubicBezTo>
                      <a:pt x="466" y="173"/>
                      <a:pt x="475" y="182"/>
                      <a:pt x="486" y="182"/>
                    </a:cubicBezTo>
                    <a:cubicBezTo>
                      <a:pt x="490" y="182"/>
                      <a:pt x="494" y="181"/>
                      <a:pt x="498" y="179"/>
                    </a:cubicBezTo>
                    <a:cubicBezTo>
                      <a:pt x="506" y="174"/>
                      <a:pt x="515" y="170"/>
                      <a:pt x="525" y="167"/>
                    </a:cubicBezTo>
                    <a:cubicBezTo>
                      <a:pt x="535" y="165"/>
                      <a:pt x="546" y="163"/>
                      <a:pt x="558" y="163"/>
                    </a:cubicBezTo>
                    <a:cubicBezTo>
                      <a:pt x="586" y="163"/>
                      <a:pt x="611" y="172"/>
                      <a:pt x="628" y="186"/>
                    </a:cubicBezTo>
                    <a:cubicBezTo>
                      <a:pt x="645" y="198"/>
                      <a:pt x="655" y="216"/>
                      <a:pt x="655" y="234"/>
                    </a:cubicBezTo>
                    <a:cubicBezTo>
                      <a:pt x="655" y="253"/>
                      <a:pt x="645" y="270"/>
                      <a:pt x="628" y="283"/>
                    </a:cubicBezTo>
                    <a:cubicBezTo>
                      <a:pt x="611" y="297"/>
                      <a:pt x="586" y="305"/>
                      <a:pt x="558" y="305"/>
                    </a:cubicBezTo>
                    <a:cubicBezTo>
                      <a:pt x="546" y="305"/>
                      <a:pt x="535" y="304"/>
                      <a:pt x="525" y="301"/>
                    </a:cubicBezTo>
                    <a:cubicBezTo>
                      <a:pt x="515" y="298"/>
                      <a:pt x="505" y="294"/>
                      <a:pt x="496" y="289"/>
                    </a:cubicBezTo>
                    <a:cubicBezTo>
                      <a:pt x="487" y="283"/>
                      <a:pt x="475" y="286"/>
                      <a:pt x="469" y="296"/>
                    </a:cubicBezTo>
                    <a:cubicBezTo>
                      <a:pt x="467" y="299"/>
                      <a:pt x="466" y="303"/>
                      <a:pt x="466" y="306"/>
                    </a:cubicBezTo>
                    <a:cubicBezTo>
                      <a:pt x="466" y="455"/>
                      <a:pt x="466" y="455"/>
                      <a:pt x="466" y="455"/>
                    </a:cubicBezTo>
                    <a:cubicBezTo>
                      <a:pt x="339" y="455"/>
                      <a:pt x="339" y="455"/>
                      <a:pt x="339" y="455"/>
                    </a:cubicBezTo>
                    <a:cubicBezTo>
                      <a:pt x="340" y="452"/>
                      <a:pt x="341" y="449"/>
                      <a:pt x="342" y="447"/>
                    </a:cubicBezTo>
                    <a:cubicBezTo>
                      <a:pt x="345" y="433"/>
                      <a:pt x="347" y="418"/>
                      <a:pt x="347" y="403"/>
                    </a:cubicBezTo>
                    <a:cubicBezTo>
                      <a:pt x="347" y="367"/>
                      <a:pt x="336" y="333"/>
                      <a:pt x="316" y="308"/>
                    </a:cubicBezTo>
                    <a:cubicBezTo>
                      <a:pt x="296" y="283"/>
                      <a:pt x="268" y="267"/>
                      <a:pt x="236" y="267"/>
                    </a:cubicBezTo>
                    <a:cubicBezTo>
                      <a:pt x="205" y="267"/>
                      <a:pt x="176" y="283"/>
                      <a:pt x="156" y="308"/>
                    </a:cubicBezTo>
                    <a:cubicBezTo>
                      <a:pt x="137" y="333"/>
                      <a:pt x="125" y="367"/>
                      <a:pt x="125" y="403"/>
                    </a:cubicBezTo>
                    <a:cubicBezTo>
                      <a:pt x="125" y="418"/>
                      <a:pt x="127" y="433"/>
                      <a:pt x="131" y="447"/>
                    </a:cubicBezTo>
                    <a:cubicBezTo>
                      <a:pt x="132" y="449"/>
                      <a:pt x="132" y="452"/>
                      <a:pt x="133" y="455"/>
                    </a:cubicBezTo>
                    <a:cubicBezTo>
                      <a:pt x="40" y="455"/>
                      <a:pt x="40" y="455"/>
                      <a:pt x="40" y="455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66" y="40"/>
                      <a:pt x="466" y="40"/>
                      <a:pt x="466" y="40"/>
                    </a:cubicBezTo>
                    <a:cubicBezTo>
                      <a:pt x="466" y="162"/>
                      <a:pt x="466" y="162"/>
                      <a:pt x="466" y="162"/>
                    </a:cubicBezTo>
                    <a:close/>
                    <a:moveTo>
                      <a:pt x="506" y="495"/>
                    </a:moveTo>
                    <a:cubicBezTo>
                      <a:pt x="506" y="636"/>
                      <a:pt x="506" y="636"/>
                      <a:pt x="506" y="636"/>
                    </a:cubicBezTo>
                    <a:cubicBezTo>
                      <a:pt x="506" y="647"/>
                      <a:pt x="497" y="656"/>
                      <a:pt x="486" y="656"/>
                    </a:cubicBezTo>
                    <a:cubicBezTo>
                      <a:pt x="482" y="656"/>
                      <a:pt x="478" y="655"/>
                      <a:pt x="475" y="652"/>
                    </a:cubicBezTo>
                    <a:cubicBezTo>
                      <a:pt x="466" y="648"/>
                      <a:pt x="457" y="644"/>
                      <a:pt x="447" y="641"/>
                    </a:cubicBezTo>
                    <a:cubicBezTo>
                      <a:pt x="437" y="638"/>
                      <a:pt x="426" y="637"/>
                      <a:pt x="414" y="637"/>
                    </a:cubicBezTo>
                    <a:cubicBezTo>
                      <a:pt x="386" y="637"/>
                      <a:pt x="362" y="645"/>
                      <a:pt x="344" y="659"/>
                    </a:cubicBezTo>
                    <a:cubicBezTo>
                      <a:pt x="327" y="672"/>
                      <a:pt x="317" y="689"/>
                      <a:pt x="317" y="708"/>
                    </a:cubicBezTo>
                    <a:cubicBezTo>
                      <a:pt x="317" y="727"/>
                      <a:pt x="327" y="744"/>
                      <a:pt x="344" y="757"/>
                    </a:cubicBezTo>
                    <a:cubicBezTo>
                      <a:pt x="362" y="770"/>
                      <a:pt x="386" y="779"/>
                      <a:pt x="414" y="779"/>
                    </a:cubicBezTo>
                    <a:cubicBezTo>
                      <a:pt x="426" y="779"/>
                      <a:pt x="437" y="778"/>
                      <a:pt x="447" y="775"/>
                    </a:cubicBezTo>
                    <a:cubicBezTo>
                      <a:pt x="458" y="772"/>
                      <a:pt x="467" y="768"/>
                      <a:pt x="476" y="763"/>
                    </a:cubicBezTo>
                    <a:cubicBezTo>
                      <a:pt x="485" y="757"/>
                      <a:pt x="497" y="760"/>
                      <a:pt x="503" y="769"/>
                    </a:cubicBezTo>
                    <a:cubicBezTo>
                      <a:pt x="505" y="773"/>
                      <a:pt x="506" y="776"/>
                      <a:pt x="506" y="780"/>
                    </a:cubicBezTo>
                    <a:cubicBezTo>
                      <a:pt x="506" y="952"/>
                      <a:pt x="506" y="952"/>
                      <a:pt x="506" y="952"/>
                    </a:cubicBezTo>
                    <a:cubicBezTo>
                      <a:pt x="506" y="963"/>
                      <a:pt x="497" y="972"/>
                      <a:pt x="486" y="972"/>
                    </a:cubicBezTo>
                    <a:cubicBezTo>
                      <a:pt x="20" y="972"/>
                      <a:pt x="20" y="972"/>
                      <a:pt x="20" y="972"/>
                    </a:cubicBezTo>
                    <a:cubicBezTo>
                      <a:pt x="9" y="972"/>
                      <a:pt x="0" y="963"/>
                      <a:pt x="0" y="95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952" y="0"/>
                      <a:pt x="952" y="0"/>
                      <a:pt x="952" y="0"/>
                    </a:cubicBezTo>
                    <a:cubicBezTo>
                      <a:pt x="963" y="0"/>
                      <a:pt x="972" y="9"/>
                      <a:pt x="972" y="20"/>
                    </a:cubicBezTo>
                    <a:cubicBezTo>
                      <a:pt x="972" y="475"/>
                      <a:pt x="972" y="475"/>
                      <a:pt x="972" y="475"/>
                    </a:cubicBezTo>
                    <a:cubicBezTo>
                      <a:pt x="972" y="486"/>
                      <a:pt x="963" y="495"/>
                      <a:pt x="952" y="495"/>
                    </a:cubicBezTo>
                    <a:cubicBezTo>
                      <a:pt x="810" y="495"/>
                      <a:pt x="810" y="495"/>
                      <a:pt x="810" y="495"/>
                    </a:cubicBezTo>
                    <a:cubicBezTo>
                      <a:pt x="811" y="498"/>
                      <a:pt x="812" y="501"/>
                      <a:pt x="813" y="504"/>
                    </a:cubicBezTo>
                    <a:cubicBezTo>
                      <a:pt x="816" y="518"/>
                      <a:pt x="818" y="532"/>
                      <a:pt x="818" y="547"/>
                    </a:cubicBezTo>
                    <a:cubicBezTo>
                      <a:pt x="818" y="584"/>
                      <a:pt x="806" y="617"/>
                      <a:pt x="787" y="642"/>
                    </a:cubicBezTo>
                    <a:cubicBezTo>
                      <a:pt x="767" y="668"/>
                      <a:pt x="739" y="684"/>
                      <a:pt x="707" y="684"/>
                    </a:cubicBezTo>
                    <a:cubicBezTo>
                      <a:pt x="675" y="684"/>
                      <a:pt x="647" y="668"/>
                      <a:pt x="627" y="642"/>
                    </a:cubicBezTo>
                    <a:cubicBezTo>
                      <a:pt x="608" y="617"/>
                      <a:pt x="596" y="584"/>
                      <a:pt x="596" y="547"/>
                    </a:cubicBezTo>
                    <a:cubicBezTo>
                      <a:pt x="596" y="532"/>
                      <a:pt x="598" y="518"/>
                      <a:pt x="602" y="504"/>
                    </a:cubicBezTo>
                    <a:cubicBezTo>
                      <a:pt x="602" y="501"/>
                      <a:pt x="603" y="498"/>
                      <a:pt x="604" y="495"/>
                    </a:cubicBezTo>
                    <a:cubicBezTo>
                      <a:pt x="506" y="495"/>
                      <a:pt x="506" y="495"/>
                      <a:pt x="506" y="495"/>
                    </a:cubicBezTo>
                    <a:close/>
                    <a:moveTo>
                      <a:pt x="466" y="605"/>
                    </a:moveTo>
                    <a:cubicBezTo>
                      <a:pt x="466" y="495"/>
                      <a:pt x="466" y="495"/>
                      <a:pt x="466" y="495"/>
                    </a:cubicBezTo>
                    <a:cubicBezTo>
                      <a:pt x="308" y="495"/>
                      <a:pt x="308" y="495"/>
                      <a:pt x="308" y="495"/>
                    </a:cubicBezTo>
                    <a:cubicBezTo>
                      <a:pt x="297" y="495"/>
                      <a:pt x="288" y="486"/>
                      <a:pt x="288" y="475"/>
                    </a:cubicBezTo>
                    <a:cubicBezTo>
                      <a:pt x="288" y="471"/>
                      <a:pt x="289" y="467"/>
                      <a:pt x="292" y="464"/>
                    </a:cubicBezTo>
                    <a:cubicBezTo>
                      <a:pt x="297" y="456"/>
                      <a:pt x="300" y="446"/>
                      <a:pt x="303" y="436"/>
                    </a:cubicBezTo>
                    <a:cubicBezTo>
                      <a:pt x="306" y="426"/>
                      <a:pt x="307" y="415"/>
                      <a:pt x="307" y="403"/>
                    </a:cubicBezTo>
                    <a:cubicBezTo>
                      <a:pt x="307" y="376"/>
                      <a:pt x="299" y="351"/>
                      <a:pt x="285" y="333"/>
                    </a:cubicBezTo>
                    <a:cubicBezTo>
                      <a:pt x="272" y="317"/>
                      <a:pt x="255" y="307"/>
                      <a:pt x="236" y="307"/>
                    </a:cubicBezTo>
                    <a:cubicBezTo>
                      <a:pt x="218" y="307"/>
                      <a:pt x="200" y="317"/>
                      <a:pt x="187" y="333"/>
                    </a:cubicBezTo>
                    <a:cubicBezTo>
                      <a:pt x="174" y="351"/>
                      <a:pt x="165" y="376"/>
                      <a:pt x="165" y="403"/>
                    </a:cubicBezTo>
                    <a:cubicBezTo>
                      <a:pt x="165" y="415"/>
                      <a:pt x="167" y="426"/>
                      <a:pt x="169" y="436"/>
                    </a:cubicBezTo>
                    <a:cubicBezTo>
                      <a:pt x="172" y="447"/>
                      <a:pt x="176" y="456"/>
                      <a:pt x="181" y="465"/>
                    </a:cubicBezTo>
                    <a:cubicBezTo>
                      <a:pt x="187" y="474"/>
                      <a:pt x="184" y="487"/>
                      <a:pt x="175" y="492"/>
                    </a:cubicBezTo>
                    <a:cubicBezTo>
                      <a:pt x="171" y="494"/>
                      <a:pt x="168" y="495"/>
                      <a:pt x="164" y="495"/>
                    </a:cubicBezTo>
                    <a:cubicBezTo>
                      <a:pt x="40" y="495"/>
                      <a:pt x="40" y="495"/>
                      <a:pt x="40" y="495"/>
                    </a:cubicBezTo>
                    <a:cubicBezTo>
                      <a:pt x="40" y="932"/>
                      <a:pt x="40" y="932"/>
                      <a:pt x="40" y="932"/>
                    </a:cubicBezTo>
                    <a:cubicBezTo>
                      <a:pt x="466" y="932"/>
                      <a:pt x="466" y="932"/>
                      <a:pt x="466" y="932"/>
                    </a:cubicBezTo>
                    <a:cubicBezTo>
                      <a:pt x="466" y="811"/>
                      <a:pt x="466" y="811"/>
                      <a:pt x="466" y="811"/>
                    </a:cubicBezTo>
                    <a:cubicBezTo>
                      <a:pt x="463" y="812"/>
                      <a:pt x="460" y="813"/>
                      <a:pt x="457" y="813"/>
                    </a:cubicBezTo>
                    <a:cubicBezTo>
                      <a:pt x="444" y="817"/>
                      <a:pt x="429" y="819"/>
                      <a:pt x="414" y="819"/>
                    </a:cubicBezTo>
                    <a:cubicBezTo>
                      <a:pt x="377" y="819"/>
                      <a:pt x="344" y="807"/>
                      <a:pt x="319" y="788"/>
                    </a:cubicBezTo>
                    <a:cubicBezTo>
                      <a:pt x="293" y="768"/>
                      <a:pt x="277" y="740"/>
                      <a:pt x="277" y="708"/>
                    </a:cubicBezTo>
                    <a:cubicBezTo>
                      <a:pt x="277" y="676"/>
                      <a:pt x="293" y="648"/>
                      <a:pt x="319" y="628"/>
                    </a:cubicBezTo>
                    <a:cubicBezTo>
                      <a:pt x="344" y="609"/>
                      <a:pt x="377" y="597"/>
                      <a:pt x="414" y="597"/>
                    </a:cubicBezTo>
                    <a:cubicBezTo>
                      <a:pt x="429" y="597"/>
                      <a:pt x="444" y="599"/>
                      <a:pt x="457" y="602"/>
                    </a:cubicBezTo>
                    <a:cubicBezTo>
                      <a:pt x="460" y="603"/>
                      <a:pt x="463" y="604"/>
                      <a:pt x="466" y="60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8" name="Freeform 13"/>
              <p:cNvSpPr>
                <a:spLocks noEditPoints="1"/>
              </p:cNvSpPr>
              <p:nvPr/>
            </p:nvSpPr>
            <p:spPr bwMode="auto">
              <a:xfrm>
                <a:off x="7643065" y="1571299"/>
                <a:ext cx="139978" cy="104580"/>
              </a:xfrm>
              <a:custGeom>
                <a:avLst/>
                <a:gdLst>
                  <a:gd name="T0" fmla="*/ 327 w 694"/>
                  <a:gd name="T1" fmla="*/ 40 h 516"/>
                  <a:gd name="T2" fmla="*/ 229 w 694"/>
                  <a:gd name="T3" fmla="*/ 40 h 516"/>
                  <a:gd name="T4" fmla="*/ 229 w 694"/>
                  <a:gd name="T5" fmla="*/ 180 h 516"/>
                  <a:gd name="T6" fmla="*/ 209 w 694"/>
                  <a:gd name="T7" fmla="*/ 200 h 516"/>
                  <a:gd name="T8" fmla="*/ 197 w 694"/>
                  <a:gd name="T9" fmla="*/ 197 h 516"/>
                  <a:gd name="T10" fmla="*/ 170 w 694"/>
                  <a:gd name="T11" fmla="*/ 185 h 516"/>
                  <a:gd name="T12" fmla="*/ 137 w 694"/>
                  <a:gd name="T13" fmla="*/ 181 h 516"/>
                  <a:gd name="T14" fmla="*/ 66 w 694"/>
                  <a:gd name="T15" fmla="*/ 203 h 516"/>
                  <a:gd name="T16" fmla="*/ 40 w 694"/>
                  <a:gd name="T17" fmla="*/ 252 h 516"/>
                  <a:gd name="T18" fmla="*/ 66 w 694"/>
                  <a:gd name="T19" fmla="*/ 301 h 516"/>
                  <a:gd name="T20" fmla="*/ 137 w 694"/>
                  <a:gd name="T21" fmla="*/ 323 h 516"/>
                  <a:gd name="T22" fmla="*/ 170 w 694"/>
                  <a:gd name="T23" fmla="*/ 319 h 516"/>
                  <a:gd name="T24" fmla="*/ 198 w 694"/>
                  <a:gd name="T25" fmla="*/ 307 h 516"/>
                  <a:gd name="T26" fmla="*/ 226 w 694"/>
                  <a:gd name="T27" fmla="*/ 314 h 516"/>
                  <a:gd name="T28" fmla="*/ 229 w 694"/>
                  <a:gd name="T29" fmla="*/ 324 h 516"/>
                  <a:gd name="T30" fmla="*/ 229 w 694"/>
                  <a:gd name="T31" fmla="*/ 476 h 516"/>
                  <a:gd name="T32" fmla="*/ 655 w 694"/>
                  <a:gd name="T33" fmla="*/ 476 h 516"/>
                  <a:gd name="T34" fmla="*/ 655 w 694"/>
                  <a:gd name="T35" fmla="*/ 40 h 516"/>
                  <a:gd name="T36" fmla="*/ 533 w 694"/>
                  <a:gd name="T37" fmla="*/ 40 h 516"/>
                  <a:gd name="T38" fmla="*/ 535 w 694"/>
                  <a:gd name="T39" fmla="*/ 48 h 516"/>
                  <a:gd name="T40" fmla="*/ 541 w 694"/>
                  <a:gd name="T41" fmla="*/ 91 h 516"/>
                  <a:gd name="T42" fmla="*/ 510 w 694"/>
                  <a:gd name="T43" fmla="*/ 186 h 516"/>
                  <a:gd name="T44" fmla="*/ 430 w 694"/>
                  <a:gd name="T45" fmla="*/ 228 h 516"/>
                  <a:gd name="T46" fmla="*/ 350 w 694"/>
                  <a:gd name="T47" fmla="*/ 186 h 516"/>
                  <a:gd name="T48" fmla="*/ 319 w 694"/>
                  <a:gd name="T49" fmla="*/ 91 h 516"/>
                  <a:gd name="T50" fmla="*/ 324 w 694"/>
                  <a:gd name="T51" fmla="*/ 48 h 516"/>
                  <a:gd name="T52" fmla="*/ 327 w 694"/>
                  <a:gd name="T53" fmla="*/ 40 h 516"/>
                  <a:gd name="T54" fmla="*/ 209 w 694"/>
                  <a:gd name="T55" fmla="*/ 0 h 516"/>
                  <a:gd name="T56" fmla="*/ 358 w 694"/>
                  <a:gd name="T57" fmla="*/ 0 h 516"/>
                  <a:gd name="T58" fmla="*/ 368 w 694"/>
                  <a:gd name="T59" fmla="*/ 3 h 516"/>
                  <a:gd name="T60" fmla="*/ 375 w 694"/>
                  <a:gd name="T61" fmla="*/ 30 h 516"/>
                  <a:gd name="T62" fmla="*/ 363 w 694"/>
                  <a:gd name="T63" fmla="*/ 59 h 516"/>
                  <a:gd name="T64" fmla="*/ 359 w 694"/>
                  <a:gd name="T65" fmla="*/ 91 h 516"/>
                  <a:gd name="T66" fmla="*/ 381 w 694"/>
                  <a:gd name="T67" fmla="*/ 162 h 516"/>
                  <a:gd name="T68" fmla="*/ 430 w 694"/>
                  <a:gd name="T69" fmla="*/ 188 h 516"/>
                  <a:gd name="T70" fmla="*/ 478 w 694"/>
                  <a:gd name="T71" fmla="*/ 162 h 516"/>
                  <a:gd name="T72" fmla="*/ 501 w 694"/>
                  <a:gd name="T73" fmla="*/ 91 h 516"/>
                  <a:gd name="T74" fmla="*/ 497 w 694"/>
                  <a:gd name="T75" fmla="*/ 59 h 516"/>
                  <a:gd name="T76" fmla="*/ 485 w 694"/>
                  <a:gd name="T77" fmla="*/ 31 h 516"/>
                  <a:gd name="T78" fmla="*/ 482 w 694"/>
                  <a:gd name="T79" fmla="*/ 20 h 516"/>
                  <a:gd name="T80" fmla="*/ 502 w 694"/>
                  <a:gd name="T81" fmla="*/ 0 h 516"/>
                  <a:gd name="T82" fmla="*/ 674 w 694"/>
                  <a:gd name="T83" fmla="*/ 0 h 516"/>
                  <a:gd name="T84" fmla="*/ 694 w 694"/>
                  <a:gd name="T85" fmla="*/ 20 h 516"/>
                  <a:gd name="T86" fmla="*/ 694 w 694"/>
                  <a:gd name="T87" fmla="*/ 496 h 516"/>
                  <a:gd name="T88" fmla="*/ 674 w 694"/>
                  <a:gd name="T89" fmla="*/ 516 h 516"/>
                  <a:gd name="T90" fmla="*/ 209 w 694"/>
                  <a:gd name="T91" fmla="*/ 516 h 516"/>
                  <a:gd name="T92" fmla="*/ 189 w 694"/>
                  <a:gd name="T93" fmla="*/ 496 h 516"/>
                  <a:gd name="T94" fmla="*/ 189 w 694"/>
                  <a:gd name="T95" fmla="*/ 355 h 516"/>
                  <a:gd name="T96" fmla="*/ 180 w 694"/>
                  <a:gd name="T97" fmla="*/ 358 h 516"/>
                  <a:gd name="T98" fmla="*/ 137 w 694"/>
                  <a:gd name="T99" fmla="*/ 363 h 516"/>
                  <a:gd name="T100" fmla="*/ 42 w 694"/>
                  <a:gd name="T101" fmla="*/ 332 h 516"/>
                  <a:gd name="T102" fmla="*/ 0 w 694"/>
                  <a:gd name="T103" fmla="*/ 252 h 516"/>
                  <a:gd name="T104" fmla="*/ 42 w 694"/>
                  <a:gd name="T105" fmla="*/ 172 h 516"/>
                  <a:gd name="T106" fmla="*/ 137 w 694"/>
                  <a:gd name="T107" fmla="*/ 141 h 516"/>
                  <a:gd name="T108" fmla="*/ 180 w 694"/>
                  <a:gd name="T109" fmla="*/ 147 h 516"/>
                  <a:gd name="T110" fmla="*/ 189 w 694"/>
                  <a:gd name="T111" fmla="*/ 149 h 516"/>
                  <a:gd name="T112" fmla="*/ 189 w 694"/>
                  <a:gd name="T113" fmla="*/ 20 h 516"/>
                  <a:gd name="T114" fmla="*/ 209 w 694"/>
                  <a:gd name="T115" fmla="*/ 0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94" h="516">
                    <a:moveTo>
                      <a:pt x="327" y="40"/>
                    </a:moveTo>
                    <a:cubicBezTo>
                      <a:pt x="229" y="40"/>
                      <a:pt x="229" y="40"/>
                      <a:pt x="229" y="40"/>
                    </a:cubicBezTo>
                    <a:cubicBezTo>
                      <a:pt x="229" y="180"/>
                      <a:pt x="229" y="180"/>
                      <a:pt x="229" y="180"/>
                    </a:cubicBezTo>
                    <a:cubicBezTo>
                      <a:pt x="229" y="191"/>
                      <a:pt x="220" y="200"/>
                      <a:pt x="209" y="200"/>
                    </a:cubicBezTo>
                    <a:cubicBezTo>
                      <a:pt x="204" y="200"/>
                      <a:pt x="200" y="199"/>
                      <a:pt x="197" y="197"/>
                    </a:cubicBezTo>
                    <a:cubicBezTo>
                      <a:pt x="189" y="192"/>
                      <a:pt x="180" y="188"/>
                      <a:pt x="170" y="185"/>
                    </a:cubicBezTo>
                    <a:cubicBezTo>
                      <a:pt x="159" y="183"/>
                      <a:pt x="148" y="181"/>
                      <a:pt x="137" y="181"/>
                    </a:cubicBezTo>
                    <a:cubicBezTo>
                      <a:pt x="109" y="181"/>
                      <a:pt x="84" y="190"/>
                      <a:pt x="66" y="203"/>
                    </a:cubicBezTo>
                    <a:cubicBezTo>
                      <a:pt x="50" y="216"/>
                      <a:pt x="40" y="233"/>
                      <a:pt x="40" y="252"/>
                    </a:cubicBezTo>
                    <a:cubicBezTo>
                      <a:pt x="40" y="271"/>
                      <a:pt x="50" y="288"/>
                      <a:pt x="66" y="301"/>
                    </a:cubicBezTo>
                    <a:cubicBezTo>
                      <a:pt x="84" y="315"/>
                      <a:pt x="109" y="323"/>
                      <a:pt x="137" y="323"/>
                    </a:cubicBezTo>
                    <a:cubicBezTo>
                      <a:pt x="148" y="323"/>
                      <a:pt x="159" y="322"/>
                      <a:pt x="170" y="319"/>
                    </a:cubicBezTo>
                    <a:cubicBezTo>
                      <a:pt x="180" y="316"/>
                      <a:pt x="190" y="312"/>
                      <a:pt x="198" y="307"/>
                    </a:cubicBezTo>
                    <a:cubicBezTo>
                      <a:pt x="208" y="301"/>
                      <a:pt x="220" y="304"/>
                      <a:pt x="226" y="314"/>
                    </a:cubicBezTo>
                    <a:cubicBezTo>
                      <a:pt x="228" y="317"/>
                      <a:pt x="229" y="321"/>
                      <a:pt x="229" y="324"/>
                    </a:cubicBezTo>
                    <a:cubicBezTo>
                      <a:pt x="229" y="476"/>
                      <a:pt x="229" y="476"/>
                      <a:pt x="229" y="476"/>
                    </a:cubicBezTo>
                    <a:cubicBezTo>
                      <a:pt x="655" y="476"/>
                      <a:pt x="655" y="476"/>
                      <a:pt x="655" y="476"/>
                    </a:cubicBezTo>
                    <a:cubicBezTo>
                      <a:pt x="655" y="40"/>
                      <a:pt x="655" y="40"/>
                      <a:pt x="655" y="40"/>
                    </a:cubicBezTo>
                    <a:cubicBezTo>
                      <a:pt x="533" y="40"/>
                      <a:pt x="533" y="40"/>
                      <a:pt x="533" y="40"/>
                    </a:cubicBezTo>
                    <a:cubicBezTo>
                      <a:pt x="534" y="42"/>
                      <a:pt x="534" y="45"/>
                      <a:pt x="535" y="48"/>
                    </a:cubicBezTo>
                    <a:cubicBezTo>
                      <a:pt x="539" y="62"/>
                      <a:pt x="541" y="76"/>
                      <a:pt x="541" y="91"/>
                    </a:cubicBezTo>
                    <a:cubicBezTo>
                      <a:pt x="541" y="128"/>
                      <a:pt x="529" y="162"/>
                      <a:pt x="510" y="186"/>
                    </a:cubicBezTo>
                    <a:cubicBezTo>
                      <a:pt x="490" y="212"/>
                      <a:pt x="461" y="228"/>
                      <a:pt x="430" y="228"/>
                    </a:cubicBezTo>
                    <a:cubicBezTo>
                      <a:pt x="398" y="228"/>
                      <a:pt x="370" y="212"/>
                      <a:pt x="350" y="186"/>
                    </a:cubicBezTo>
                    <a:cubicBezTo>
                      <a:pt x="330" y="162"/>
                      <a:pt x="319" y="128"/>
                      <a:pt x="319" y="91"/>
                    </a:cubicBezTo>
                    <a:cubicBezTo>
                      <a:pt x="319" y="76"/>
                      <a:pt x="321" y="62"/>
                      <a:pt x="324" y="48"/>
                    </a:cubicBezTo>
                    <a:cubicBezTo>
                      <a:pt x="325" y="45"/>
                      <a:pt x="326" y="42"/>
                      <a:pt x="327" y="40"/>
                    </a:cubicBezTo>
                    <a:close/>
                    <a:moveTo>
                      <a:pt x="209" y="0"/>
                    </a:moveTo>
                    <a:cubicBezTo>
                      <a:pt x="358" y="0"/>
                      <a:pt x="358" y="0"/>
                      <a:pt x="358" y="0"/>
                    </a:cubicBezTo>
                    <a:cubicBezTo>
                      <a:pt x="361" y="0"/>
                      <a:pt x="365" y="1"/>
                      <a:pt x="368" y="3"/>
                    </a:cubicBezTo>
                    <a:cubicBezTo>
                      <a:pt x="378" y="8"/>
                      <a:pt x="381" y="21"/>
                      <a:pt x="375" y="30"/>
                    </a:cubicBezTo>
                    <a:cubicBezTo>
                      <a:pt x="370" y="38"/>
                      <a:pt x="366" y="48"/>
                      <a:pt x="363" y="59"/>
                    </a:cubicBezTo>
                    <a:cubicBezTo>
                      <a:pt x="360" y="69"/>
                      <a:pt x="359" y="80"/>
                      <a:pt x="359" y="91"/>
                    </a:cubicBezTo>
                    <a:cubicBezTo>
                      <a:pt x="359" y="119"/>
                      <a:pt x="367" y="144"/>
                      <a:pt x="381" y="162"/>
                    </a:cubicBezTo>
                    <a:cubicBezTo>
                      <a:pt x="394" y="178"/>
                      <a:pt x="411" y="188"/>
                      <a:pt x="430" y="188"/>
                    </a:cubicBezTo>
                    <a:cubicBezTo>
                      <a:pt x="448" y="188"/>
                      <a:pt x="466" y="178"/>
                      <a:pt x="478" y="162"/>
                    </a:cubicBezTo>
                    <a:cubicBezTo>
                      <a:pt x="492" y="144"/>
                      <a:pt x="501" y="119"/>
                      <a:pt x="501" y="91"/>
                    </a:cubicBezTo>
                    <a:cubicBezTo>
                      <a:pt x="501" y="80"/>
                      <a:pt x="499" y="69"/>
                      <a:pt x="497" y="59"/>
                    </a:cubicBezTo>
                    <a:cubicBezTo>
                      <a:pt x="494" y="48"/>
                      <a:pt x="490" y="39"/>
                      <a:pt x="485" y="31"/>
                    </a:cubicBezTo>
                    <a:cubicBezTo>
                      <a:pt x="483" y="28"/>
                      <a:pt x="482" y="24"/>
                      <a:pt x="482" y="20"/>
                    </a:cubicBezTo>
                    <a:cubicBezTo>
                      <a:pt x="482" y="9"/>
                      <a:pt x="491" y="0"/>
                      <a:pt x="502" y="0"/>
                    </a:cubicBezTo>
                    <a:cubicBezTo>
                      <a:pt x="674" y="0"/>
                      <a:pt x="674" y="0"/>
                      <a:pt x="674" y="0"/>
                    </a:cubicBezTo>
                    <a:cubicBezTo>
                      <a:pt x="686" y="0"/>
                      <a:pt x="694" y="9"/>
                      <a:pt x="694" y="20"/>
                    </a:cubicBezTo>
                    <a:cubicBezTo>
                      <a:pt x="694" y="496"/>
                      <a:pt x="694" y="496"/>
                      <a:pt x="694" y="496"/>
                    </a:cubicBezTo>
                    <a:cubicBezTo>
                      <a:pt x="694" y="507"/>
                      <a:pt x="686" y="516"/>
                      <a:pt x="674" y="516"/>
                    </a:cubicBezTo>
                    <a:cubicBezTo>
                      <a:pt x="209" y="516"/>
                      <a:pt x="209" y="516"/>
                      <a:pt x="209" y="516"/>
                    </a:cubicBezTo>
                    <a:cubicBezTo>
                      <a:pt x="198" y="516"/>
                      <a:pt x="189" y="507"/>
                      <a:pt x="189" y="496"/>
                    </a:cubicBezTo>
                    <a:cubicBezTo>
                      <a:pt x="189" y="355"/>
                      <a:pt x="189" y="355"/>
                      <a:pt x="189" y="355"/>
                    </a:cubicBezTo>
                    <a:cubicBezTo>
                      <a:pt x="186" y="356"/>
                      <a:pt x="183" y="357"/>
                      <a:pt x="180" y="358"/>
                    </a:cubicBezTo>
                    <a:cubicBezTo>
                      <a:pt x="166" y="361"/>
                      <a:pt x="152" y="363"/>
                      <a:pt x="137" y="363"/>
                    </a:cubicBezTo>
                    <a:cubicBezTo>
                      <a:pt x="100" y="363"/>
                      <a:pt x="66" y="351"/>
                      <a:pt x="42" y="332"/>
                    </a:cubicBezTo>
                    <a:cubicBezTo>
                      <a:pt x="16" y="312"/>
                      <a:pt x="0" y="284"/>
                      <a:pt x="0" y="252"/>
                    </a:cubicBezTo>
                    <a:cubicBezTo>
                      <a:pt x="0" y="221"/>
                      <a:pt x="16" y="192"/>
                      <a:pt x="42" y="172"/>
                    </a:cubicBezTo>
                    <a:cubicBezTo>
                      <a:pt x="66" y="153"/>
                      <a:pt x="100" y="141"/>
                      <a:pt x="137" y="141"/>
                    </a:cubicBezTo>
                    <a:cubicBezTo>
                      <a:pt x="152" y="141"/>
                      <a:pt x="166" y="143"/>
                      <a:pt x="180" y="147"/>
                    </a:cubicBezTo>
                    <a:cubicBezTo>
                      <a:pt x="183" y="147"/>
                      <a:pt x="186" y="148"/>
                      <a:pt x="189" y="149"/>
                    </a:cubicBezTo>
                    <a:cubicBezTo>
                      <a:pt x="189" y="20"/>
                      <a:pt x="189" y="20"/>
                      <a:pt x="189" y="20"/>
                    </a:cubicBezTo>
                    <a:cubicBezTo>
                      <a:pt x="189" y="9"/>
                      <a:pt x="198" y="0"/>
                      <a:pt x="2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503" name="Group 502"/>
              <p:cNvGrpSpPr/>
              <p:nvPr/>
            </p:nvGrpSpPr>
            <p:grpSpPr>
              <a:xfrm>
                <a:off x="7930356" y="1703961"/>
                <a:ext cx="201548" cy="213640"/>
                <a:chOff x="6167438" y="4532313"/>
                <a:chExt cx="238125" cy="252412"/>
              </a:xfrm>
            </p:grpSpPr>
            <p:sp>
              <p:nvSpPr>
                <p:cNvPr id="494" name="Line 57"/>
                <p:cNvSpPr>
                  <a:spLocks noChangeShapeType="1"/>
                </p:cNvSpPr>
                <p:nvPr/>
              </p:nvSpPr>
              <p:spPr bwMode="auto">
                <a:xfrm>
                  <a:off x="6243638" y="4557713"/>
                  <a:ext cx="92075" cy="0"/>
                </a:xfrm>
                <a:prstGeom prst="line">
                  <a:avLst/>
                </a:prstGeom>
                <a:noFill/>
                <a:ln w="4763" cap="rnd">
                  <a:solidFill>
                    <a:schemeClr val="accent5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495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6243638" y="4576763"/>
                  <a:ext cx="92075" cy="0"/>
                </a:xfrm>
                <a:prstGeom prst="line">
                  <a:avLst/>
                </a:prstGeom>
                <a:noFill/>
                <a:ln w="4763" cap="rnd">
                  <a:solidFill>
                    <a:schemeClr val="accent5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496" name="Freeform 59"/>
                <p:cNvSpPr>
                  <a:spLocks/>
                </p:cNvSpPr>
                <p:nvPr/>
              </p:nvSpPr>
              <p:spPr bwMode="auto">
                <a:xfrm>
                  <a:off x="6291263" y="4591050"/>
                  <a:ext cx="114300" cy="68262"/>
                </a:xfrm>
                <a:custGeom>
                  <a:avLst/>
                  <a:gdLst>
                    <a:gd name="T0" fmla="*/ 0 w 72"/>
                    <a:gd name="T1" fmla="*/ 0 h 43"/>
                    <a:gd name="T2" fmla="*/ 13 w 72"/>
                    <a:gd name="T3" fmla="*/ 36 h 43"/>
                    <a:gd name="T4" fmla="*/ 72 w 72"/>
                    <a:gd name="T5" fmla="*/ 43 h 43"/>
                    <a:gd name="T6" fmla="*/ 63 w 72"/>
                    <a:gd name="T7" fmla="*/ 15 h 43"/>
                    <a:gd name="T8" fmla="*/ 0 w 72"/>
                    <a:gd name="T9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43">
                      <a:moveTo>
                        <a:pt x="0" y="0"/>
                      </a:moveTo>
                      <a:lnTo>
                        <a:pt x="13" y="36"/>
                      </a:lnTo>
                      <a:lnTo>
                        <a:pt x="72" y="43"/>
                      </a:lnTo>
                      <a:lnTo>
                        <a:pt x="63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4763" cap="rnd">
                  <a:solidFill>
                    <a:schemeClr val="accent5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497" name="Freeform 60"/>
                <p:cNvSpPr>
                  <a:spLocks/>
                </p:cNvSpPr>
                <p:nvPr/>
              </p:nvSpPr>
              <p:spPr bwMode="auto">
                <a:xfrm>
                  <a:off x="6167438" y="4591050"/>
                  <a:ext cx="123825" cy="71437"/>
                </a:xfrm>
                <a:custGeom>
                  <a:avLst/>
                  <a:gdLst>
                    <a:gd name="T0" fmla="*/ 0 w 78"/>
                    <a:gd name="T1" fmla="*/ 45 h 45"/>
                    <a:gd name="T2" fmla="*/ 10 w 78"/>
                    <a:gd name="T3" fmla="*/ 13 h 45"/>
                    <a:gd name="T4" fmla="*/ 78 w 78"/>
                    <a:gd name="T5" fmla="*/ 0 h 45"/>
                    <a:gd name="T6" fmla="*/ 66 w 78"/>
                    <a:gd name="T7" fmla="*/ 37 h 45"/>
                    <a:gd name="T8" fmla="*/ 0 w 78"/>
                    <a:gd name="T9" fmla="*/ 4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45">
                      <a:moveTo>
                        <a:pt x="0" y="45"/>
                      </a:moveTo>
                      <a:lnTo>
                        <a:pt x="10" y="13"/>
                      </a:lnTo>
                      <a:lnTo>
                        <a:pt x="78" y="0"/>
                      </a:lnTo>
                      <a:lnTo>
                        <a:pt x="66" y="37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noFill/>
                <a:ln w="4763" cap="rnd">
                  <a:solidFill>
                    <a:schemeClr val="accent5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498" name="Freeform 61"/>
                <p:cNvSpPr>
                  <a:spLocks/>
                </p:cNvSpPr>
                <p:nvPr/>
              </p:nvSpPr>
              <p:spPr bwMode="auto">
                <a:xfrm>
                  <a:off x="6291263" y="4591050"/>
                  <a:ext cx="100013" cy="193675"/>
                </a:xfrm>
                <a:custGeom>
                  <a:avLst/>
                  <a:gdLst>
                    <a:gd name="T0" fmla="*/ 0 w 63"/>
                    <a:gd name="T1" fmla="*/ 122 h 122"/>
                    <a:gd name="T2" fmla="*/ 63 w 63"/>
                    <a:gd name="T3" fmla="*/ 91 h 122"/>
                    <a:gd name="T4" fmla="*/ 63 w 63"/>
                    <a:gd name="T5" fmla="*/ 42 h 122"/>
                    <a:gd name="T6" fmla="*/ 13 w 63"/>
                    <a:gd name="T7" fmla="*/ 36 h 122"/>
                    <a:gd name="T8" fmla="*/ 0 w 63"/>
                    <a:gd name="T9" fmla="*/ 0 h 122"/>
                    <a:gd name="T10" fmla="*/ 0 w 63"/>
                    <a:gd name="T11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3" h="122">
                      <a:moveTo>
                        <a:pt x="0" y="122"/>
                      </a:moveTo>
                      <a:lnTo>
                        <a:pt x="63" y="91"/>
                      </a:lnTo>
                      <a:lnTo>
                        <a:pt x="63" y="42"/>
                      </a:lnTo>
                      <a:lnTo>
                        <a:pt x="13" y="36"/>
                      </a:lnTo>
                      <a:lnTo>
                        <a:pt x="0" y="0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noFill/>
                <a:ln w="4763" cap="rnd">
                  <a:solidFill>
                    <a:schemeClr val="accent5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499" name="Freeform 62"/>
                <p:cNvSpPr>
                  <a:spLocks/>
                </p:cNvSpPr>
                <p:nvPr/>
              </p:nvSpPr>
              <p:spPr bwMode="auto">
                <a:xfrm>
                  <a:off x="6183313" y="4591050"/>
                  <a:ext cx="107950" cy="193675"/>
                </a:xfrm>
                <a:custGeom>
                  <a:avLst/>
                  <a:gdLst>
                    <a:gd name="T0" fmla="*/ 68 w 68"/>
                    <a:gd name="T1" fmla="*/ 122 h 122"/>
                    <a:gd name="T2" fmla="*/ 2 w 68"/>
                    <a:gd name="T3" fmla="*/ 91 h 122"/>
                    <a:gd name="T4" fmla="*/ 0 w 68"/>
                    <a:gd name="T5" fmla="*/ 44 h 122"/>
                    <a:gd name="T6" fmla="*/ 56 w 68"/>
                    <a:gd name="T7" fmla="*/ 37 h 122"/>
                    <a:gd name="T8" fmla="*/ 68 w 68"/>
                    <a:gd name="T9" fmla="*/ 0 h 122"/>
                    <a:gd name="T10" fmla="*/ 68 w 68"/>
                    <a:gd name="T11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122">
                      <a:moveTo>
                        <a:pt x="68" y="122"/>
                      </a:moveTo>
                      <a:lnTo>
                        <a:pt x="2" y="91"/>
                      </a:lnTo>
                      <a:lnTo>
                        <a:pt x="0" y="44"/>
                      </a:lnTo>
                      <a:lnTo>
                        <a:pt x="56" y="37"/>
                      </a:lnTo>
                      <a:lnTo>
                        <a:pt x="68" y="0"/>
                      </a:lnTo>
                      <a:lnTo>
                        <a:pt x="68" y="122"/>
                      </a:lnTo>
                      <a:close/>
                    </a:path>
                  </a:pathLst>
                </a:custGeom>
                <a:noFill/>
                <a:ln w="4763" cap="rnd">
                  <a:solidFill>
                    <a:schemeClr val="accent5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500" name="Freeform 63"/>
                <p:cNvSpPr>
                  <a:spLocks/>
                </p:cNvSpPr>
                <p:nvPr/>
              </p:nvSpPr>
              <p:spPr bwMode="auto">
                <a:xfrm>
                  <a:off x="6221413" y="4532313"/>
                  <a:ext cx="131763" cy="73025"/>
                </a:xfrm>
                <a:custGeom>
                  <a:avLst/>
                  <a:gdLst>
                    <a:gd name="T0" fmla="*/ 83 w 83"/>
                    <a:gd name="T1" fmla="*/ 46 h 46"/>
                    <a:gd name="T2" fmla="*/ 83 w 83"/>
                    <a:gd name="T3" fmla="*/ 0 h 46"/>
                    <a:gd name="T4" fmla="*/ 0 w 83"/>
                    <a:gd name="T5" fmla="*/ 0 h 46"/>
                    <a:gd name="T6" fmla="*/ 0 w 83"/>
                    <a:gd name="T7" fmla="*/ 11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46">
                      <a:moveTo>
                        <a:pt x="83" y="46"/>
                      </a:moveTo>
                      <a:lnTo>
                        <a:pt x="83" y="0"/>
                      </a:lnTo>
                      <a:lnTo>
                        <a:pt x="0" y="0"/>
                      </a:lnTo>
                      <a:lnTo>
                        <a:pt x="0" y="11"/>
                      </a:lnTo>
                    </a:path>
                  </a:pathLst>
                </a:custGeom>
                <a:noFill/>
                <a:ln w="4763" cap="rnd">
                  <a:solidFill>
                    <a:schemeClr val="accent5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501" name="Line 64"/>
                <p:cNvSpPr>
                  <a:spLocks noChangeShapeType="1"/>
                </p:cNvSpPr>
                <p:nvPr/>
              </p:nvSpPr>
              <p:spPr bwMode="auto">
                <a:xfrm flipV="1">
                  <a:off x="6221413" y="4549775"/>
                  <a:ext cx="0" cy="53975"/>
                </a:xfrm>
                <a:prstGeom prst="line">
                  <a:avLst/>
                </a:prstGeom>
                <a:noFill/>
                <a:ln w="4763" cap="rnd">
                  <a:solidFill>
                    <a:schemeClr val="accent5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502" name="Freeform 65"/>
                <p:cNvSpPr>
                  <a:spLocks/>
                </p:cNvSpPr>
                <p:nvPr/>
              </p:nvSpPr>
              <p:spPr bwMode="auto">
                <a:xfrm>
                  <a:off x="6202363" y="4549775"/>
                  <a:ext cx="19050" cy="57150"/>
                </a:xfrm>
                <a:custGeom>
                  <a:avLst/>
                  <a:gdLst>
                    <a:gd name="T0" fmla="*/ 0 w 12"/>
                    <a:gd name="T1" fmla="*/ 36 h 36"/>
                    <a:gd name="T2" fmla="*/ 0 w 12"/>
                    <a:gd name="T3" fmla="*/ 0 h 36"/>
                    <a:gd name="T4" fmla="*/ 12 w 12"/>
                    <a:gd name="T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2" h="36">
                      <a:moveTo>
                        <a:pt x="0" y="36"/>
                      </a:moveTo>
                      <a:lnTo>
                        <a:pt x="0" y="0"/>
                      </a:lnTo>
                      <a:lnTo>
                        <a:pt x="12" y="0"/>
                      </a:lnTo>
                    </a:path>
                  </a:pathLst>
                </a:custGeom>
                <a:noFill/>
                <a:ln w="4763" cap="rnd">
                  <a:solidFill>
                    <a:schemeClr val="accent5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sp>
            <p:nvSpPr>
              <p:cNvPr id="504" name="TextBox 503">
                <a:extLst>
                  <a:ext uri="{FF2B5EF4-FFF2-40B4-BE49-F238E27FC236}">
                    <a16:creationId xmlns:a16="http://schemas.microsoft.com/office/drawing/2014/main" id="{463D4455-E34C-42BC-833B-A9C1EECE3591}"/>
                  </a:ext>
                </a:extLst>
              </p:cNvPr>
              <p:cNvSpPr txBox="1"/>
              <p:nvPr/>
            </p:nvSpPr>
            <p:spPr>
              <a:xfrm>
                <a:off x="7872330" y="1913804"/>
                <a:ext cx="355342" cy="116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Bef>
                    <a:spcPts val="300"/>
                  </a:spcBef>
                  <a:defRPr/>
                </a:pPr>
                <a:r>
                  <a:rPr lang="en-US" sz="800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</a:rPr>
                  <a:t>Package</a:t>
                </a:r>
              </a:p>
            </p:txBody>
          </p:sp>
          <p:sp>
            <p:nvSpPr>
              <p:cNvPr id="506" name="TextBox 505">
                <a:extLst>
                  <a:ext uri="{FF2B5EF4-FFF2-40B4-BE49-F238E27FC236}">
                    <a16:creationId xmlns:a16="http://schemas.microsoft.com/office/drawing/2014/main" id="{463D4455-E34C-42BC-833B-A9C1EECE3591}"/>
                  </a:ext>
                </a:extLst>
              </p:cNvPr>
              <p:cNvSpPr txBox="1"/>
              <p:nvPr/>
            </p:nvSpPr>
            <p:spPr>
              <a:xfrm>
                <a:off x="7520166" y="1295296"/>
                <a:ext cx="216230" cy="116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indent="0" algn="ctr">
                  <a:spcBef>
                    <a:spcPts val="300"/>
                  </a:spcBef>
                  <a:buFontTx/>
                  <a:buNone/>
                  <a:defRPr/>
                </a:pPr>
                <a:r>
                  <a:rPr lang="en-US" sz="800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</a:rPr>
                  <a:t>Build</a:t>
                </a:r>
              </a:p>
            </p:txBody>
          </p:sp>
          <p:sp>
            <p:nvSpPr>
              <p:cNvPr id="507" name="TextBox 506">
                <a:extLst>
                  <a:ext uri="{FF2B5EF4-FFF2-40B4-BE49-F238E27FC236}">
                    <a16:creationId xmlns:a16="http://schemas.microsoft.com/office/drawing/2014/main" id="{463D4455-E34C-42BC-833B-A9C1EECE3591}"/>
                  </a:ext>
                </a:extLst>
              </p:cNvPr>
              <p:cNvSpPr txBox="1"/>
              <p:nvPr/>
            </p:nvSpPr>
            <p:spPr>
              <a:xfrm>
                <a:off x="7489701" y="2371042"/>
                <a:ext cx="303932" cy="116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Bef>
                    <a:spcPts val="300"/>
                  </a:spcBef>
                  <a:defRPr/>
                </a:pPr>
                <a:r>
                  <a:rPr lang="en-US" sz="800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</a:rPr>
                  <a:t>Deploy</a:t>
                </a:r>
              </a:p>
            </p:txBody>
          </p:sp>
          <p:grpSp>
            <p:nvGrpSpPr>
              <p:cNvPr id="514" name="Group 513"/>
              <p:cNvGrpSpPr/>
              <p:nvPr/>
            </p:nvGrpSpPr>
            <p:grpSpPr>
              <a:xfrm>
                <a:off x="7511633" y="2117581"/>
                <a:ext cx="248580" cy="250078"/>
                <a:chOff x="7796213" y="2892425"/>
                <a:chExt cx="263525" cy="265113"/>
              </a:xfrm>
            </p:grpSpPr>
            <p:sp>
              <p:nvSpPr>
                <p:cNvPr id="511" name="Freeform 69"/>
                <p:cNvSpPr>
                  <a:spLocks noEditPoints="1"/>
                </p:cNvSpPr>
                <p:nvPr/>
              </p:nvSpPr>
              <p:spPr bwMode="auto">
                <a:xfrm>
                  <a:off x="7893051" y="2892425"/>
                  <a:ext cx="69850" cy="85725"/>
                </a:xfrm>
                <a:custGeom>
                  <a:avLst/>
                  <a:gdLst>
                    <a:gd name="T0" fmla="*/ 302 w 374"/>
                    <a:gd name="T1" fmla="*/ 248 h 457"/>
                    <a:gd name="T2" fmla="*/ 302 w 374"/>
                    <a:gd name="T3" fmla="*/ 437 h 457"/>
                    <a:gd name="T4" fmla="*/ 282 w 374"/>
                    <a:gd name="T5" fmla="*/ 457 h 457"/>
                    <a:gd name="T6" fmla="*/ 89 w 374"/>
                    <a:gd name="T7" fmla="*/ 457 h 457"/>
                    <a:gd name="T8" fmla="*/ 69 w 374"/>
                    <a:gd name="T9" fmla="*/ 437 h 457"/>
                    <a:gd name="T10" fmla="*/ 69 w 374"/>
                    <a:gd name="T11" fmla="*/ 248 h 457"/>
                    <a:gd name="T12" fmla="*/ 20 w 374"/>
                    <a:gd name="T13" fmla="*/ 248 h 457"/>
                    <a:gd name="T14" fmla="*/ 0 w 374"/>
                    <a:gd name="T15" fmla="*/ 228 h 457"/>
                    <a:gd name="T16" fmla="*/ 6 w 374"/>
                    <a:gd name="T17" fmla="*/ 214 h 457"/>
                    <a:gd name="T18" fmla="*/ 170 w 374"/>
                    <a:gd name="T19" fmla="*/ 10 h 457"/>
                    <a:gd name="T20" fmla="*/ 198 w 374"/>
                    <a:gd name="T21" fmla="*/ 7 h 457"/>
                    <a:gd name="T22" fmla="*/ 202 w 374"/>
                    <a:gd name="T23" fmla="*/ 10 h 457"/>
                    <a:gd name="T24" fmla="*/ 367 w 374"/>
                    <a:gd name="T25" fmla="*/ 215 h 457"/>
                    <a:gd name="T26" fmla="*/ 364 w 374"/>
                    <a:gd name="T27" fmla="*/ 243 h 457"/>
                    <a:gd name="T28" fmla="*/ 351 w 374"/>
                    <a:gd name="T29" fmla="*/ 247 h 457"/>
                    <a:gd name="T30" fmla="*/ 351 w 374"/>
                    <a:gd name="T31" fmla="*/ 248 h 457"/>
                    <a:gd name="T32" fmla="*/ 302 w 374"/>
                    <a:gd name="T33" fmla="*/ 248 h 457"/>
                    <a:gd name="T34" fmla="*/ 262 w 374"/>
                    <a:gd name="T35" fmla="*/ 417 h 457"/>
                    <a:gd name="T36" fmla="*/ 262 w 374"/>
                    <a:gd name="T37" fmla="*/ 228 h 457"/>
                    <a:gd name="T38" fmla="*/ 282 w 374"/>
                    <a:gd name="T39" fmla="*/ 208 h 457"/>
                    <a:gd name="T40" fmla="*/ 310 w 374"/>
                    <a:gd name="T41" fmla="*/ 208 h 457"/>
                    <a:gd name="T42" fmla="*/ 186 w 374"/>
                    <a:gd name="T43" fmla="*/ 54 h 457"/>
                    <a:gd name="T44" fmla="*/ 62 w 374"/>
                    <a:gd name="T45" fmla="*/ 208 h 457"/>
                    <a:gd name="T46" fmla="*/ 89 w 374"/>
                    <a:gd name="T47" fmla="*/ 208 h 457"/>
                    <a:gd name="T48" fmla="*/ 109 w 374"/>
                    <a:gd name="T49" fmla="*/ 228 h 457"/>
                    <a:gd name="T50" fmla="*/ 109 w 374"/>
                    <a:gd name="T51" fmla="*/ 417 h 457"/>
                    <a:gd name="T52" fmla="*/ 262 w 374"/>
                    <a:gd name="T53" fmla="*/ 417 h 4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74" h="457">
                      <a:moveTo>
                        <a:pt x="302" y="248"/>
                      </a:moveTo>
                      <a:cubicBezTo>
                        <a:pt x="302" y="437"/>
                        <a:pt x="302" y="437"/>
                        <a:pt x="302" y="437"/>
                      </a:cubicBezTo>
                      <a:cubicBezTo>
                        <a:pt x="302" y="448"/>
                        <a:pt x="294" y="457"/>
                        <a:pt x="282" y="457"/>
                      </a:cubicBezTo>
                      <a:cubicBezTo>
                        <a:pt x="89" y="457"/>
                        <a:pt x="89" y="457"/>
                        <a:pt x="89" y="457"/>
                      </a:cubicBezTo>
                      <a:cubicBezTo>
                        <a:pt x="78" y="457"/>
                        <a:pt x="69" y="448"/>
                        <a:pt x="69" y="437"/>
                      </a:cubicBezTo>
                      <a:cubicBezTo>
                        <a:pt x="69" y="248"/>
                        <a:pt x="69" y="248"/>
                        <a:pt x="69" y="248"/>
                      </a:cubicBezTo>
                      <a:cubicBezTo>
                        <a:pt x="20" y="248"/>
                        <a:pt x="20" y="248"/>
                        <a:pt x="20" y="248"/>
                      </a:cubicBezTo>
                      <a:cubicBezTo>
                        <a:pt x="9" y="248"/>
                        <a:pt x="0" y="239"/>
                        <a:pt x="0" y="228"/>
                      </a:cubicBezTo>
                      <a:cubicBezTo>
                        <a:pt x="0" y="222"/>
                        <a:pt x="2" y="217"/>
                        <a:pt x="6" y="214"/>
                      </a:cubicBezTo>
                      <a:cubicBezTo>
                        <a:pt x="170" y="10"/>
                        <a:pt x="170" y="10"/>
                        <a:pt x="170" y="10"/>
                      </a:cubicBezTo>
                      <a:cubicBezTo>
                        <a:pt x="177" y="1"/>
                        <a:pt x="190" y="0"/>
                        <a:pt x="198" y="7"/>
                      </a:cubicBezTo>
                      <a:cubicBezTo>
                        <a:pt x="200" y="8"/>
                        <a:pt x="201" y="9"/>
                        <a:pt x="202" y="10"/>
                      </a:cubicBezTo>
                      <a:cubicBezTo>
                        <a:pt x="367" y="215"/>
                        <a:pt x="367" y="215"/>
                        <a:pt x="367" y="215"/>
                      </a:cubicBezTo>
                      <a:cubicBezTo>
                        <a:pt x="374" y="224"/>
                        <a:pt x="373" y="236"/>
                        <a:pt x="364" y="243"/>
                      </a:cubicBezTo>
                      <a:cubicBezTo>
                        <a:pt x="360" y="246"/>
                        <a:pt x="356" y="247"/>
                        <a:pt x="351" y="247"/>
                      </a:cubicBezTo>
                      <a:cubicBezTo>
                        <a:pt x="351" y="248"/>
                        <a:pt x="351" y="248"/>
                        <a:pt x="351" y="248"/>
                      </a:cubicBezTo>
                      <a:cubicBezTo>
                        <a:pt x="302" y="248"/>
                        <a:pt x="302" y="248"/>
                        <a:pt x="302" y="248"/>
                      </a:cubicBezTo>
                      <a:close/>
                      <a:moveTo>
                        <a:pt x="262" y="417"/>
                      </a:moveTo>
                      <a:cubicBezTo>
                        <a:pt x="262" y="228"/>
                        <a:pt x="262" y="228"/>
                        <a:pt x="262" y="228"/>
                      </a:cubicBezTo>
                      <a:cubicBezTo>
                        <a:pt x="262" y="216"/>
                        <a:pt x="271" y="208"/>
                        <a:pt x="282" y="208"/>
                      </a:cubicBezTo>
                      <a:cubicBezTo>
                        <a:pt x="310" y="208"/>
                        <a:pt x="310" y="208"/>
                        <a:pt x="310" y="208"/>
                      </a:cubicBezTo>
                      <a:cubicBezTo>
                        <a:pt x="186" y="54"/>
                        <a:pt x="186" y="54"/>
                        <a:pt x="186" y="54"/>
                      </a:cubicBezTo>
                      <a:cubicBezTo>
                        <a:pt x="62" y="208"/>
                        <a:pt x="62" y="208"/>
                        <a:pt x="62" y="208"/>
                      </a:cubicBezTo>
                      <a:cubicBezTo>
                        <a:pt x="89" y="208"/>
                        <a:pt x="89" y="208"/>
                        <a:pt x="89" y="208"/>
                      </a:cubicBezTo>
                      <a:cubicBezTo>
                        <a:pt x="100" y="208"/>
                        <a:pt x="109" y="216"/>
                        <a:pt x="109" y="228"/>
                      </a:cubicBezTo>
                      <a:cubicBezTo>
                        <a:pt x="109" y="417"/>
                        <a:pt x="109" y="417"/>
                        <a:pt x="109" y="417"/>
                      </a:cubicBezTo>
                      <a:lnTo>
                        <a:pt x="262" y="417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10" name="Freeform 70"/>
                <p:cNvSpPr>
                  <a:spLocks noEditPoints="1"/>
                </p:cNvSpPr>
                <p:nvPr/>
              </p:nvSpPr>
              <p:spPr bwMode="auto">
                <a:xfrm>
                  <a:off x="7974013" y="2989263"/>
                  <a:ext cx="85725" cy="71438"/>
                </a:xfrm>
                <a:custGeom>
                  <a:avLst/>
                  <a:gdLst>
                    <a:gd name="T0" fmla="*/ 210 w 457"/>
                    <a:gd name="T1" fmla="*/ 302 h 373"/>
                    <a:gd name="T2" fmla="*/ 20 w 457"/>
                    <a:gd name="T3" fmla="*/ 302 h 373"/>
                    <a:gd name="T4" fmla="*/ 0 w 457"/>
                    <a:gd name="T5" fmla="*/ 282 h 373"/>
                    <a:gd name="T6" fmla="*/ 0 w 457"/>
                    <a:gd name="T7" fmla="*/ 89 h 373"/>
                    <a:gd name="T8" fmla="*/ 20 w 457"/>
                    <a:gd name="T9" fmla="*/ 69 h 373"/>
                    <a:gd name="T10" fmla="*/ 210 w 457"/>
                    <a:gd name="T11" fmla="*/ 69 h 373"/>
                    <a:gd name="T12" fmla="*/ 210 w 457"/>
                    <a:gd name="T13" fmla="*/ 20 h 373"/>
                    <a:gd name="T14" fmla="*/ 230 w 457"/>
                    <a:gd name="T15" fmla="*/ 0 h 373"/>
                    <a:gd name="T16" fmla="*/ 243 w 457"/>
                    <a:gd name="T17" fmla="*/ 5 h 373"/>
                    <a:gd name="T18" fmla="*/ 447 w 457"/>
                    <a:gd name="T19" fmla="*/ 170 h 373"/>
                    <a:gd name="T20" fmla="*/ 451 w 457"/>
                    <a:gd name="T21" fmla="*/ 198 h 373"/>
                    <a:gd name="T22" fmla="*/ 447 w 457"/>
                    <a:gd name="T23" fmla="*/ 201 h 373"/>
                    <a:gd name="T24" fmla="*/ 242 w 457"/>
                    <a:gd name="T25" fmla="*/ 366 h 373"/>
                    <a:gd name="T26" fmla="*/ 214 w 457"/>
                    <a:gd name="T27" fmla="*/ 363 h 373"/>
                    <a:gd name="T28" fmla="*/ 210 w 457"/>
                    <a:gd name="T29" fmla="*/ 351 h 373"/>
                    <a:gd name="T30" fmla="*/ 210 w 457"/>
                    <a:gd name="T31" fmla="*/ 351 h 373"/>
                    <a:gd name="T32" fmla="*/ 210 w 457"/>
                    <a:gd name="T33" fmla="*/ 302 h 373"/>
                    <a:gd name="T34" fmla="*/ 40 w 457"/>
                    <a:gd name="T35" fmla="*/ 262 h 373"/>
                    <a:gd name="T36" fmla="*/ 230 w 457"/>
                    <a:gd name="T37" fmla="*/ 262 h 373"/>
                    <a:gd name="T38" fmla="*/ 250 w 457"/>
                    <a:gd name="T39" fmla="*/ 282 h 373"/>
                    <a:gd name="T40" fmla="*/ 250 w 457"/>
                    <a:gd name="T41" fmla="*/ 309 h 373"/>
                    <a:gd name="T42" fmla="*/ 403 w 457"/>
                    <a:gd name="T43" fmla="*/ 185 h 373"/>
                    <a:gd name="T44" fmla="*/ 250 w 457"/>
                    <a:gd name="T45" fmla="*/ 62 h 373"/>
                    <a:gd name="T46" fmla="*/ 250 w 457"/>
                    <a:gd name="T47" fmla="*/ 89 h 373"/>
                    <a:gd name="T48" fmla="*/ 230 w 457"/>
                    <a:gd name="T49" fmla="*/ 109 h 373"/>
                    <a:gd name="T50" fmla="*/ 40 w 457"/>
                    <a:gd name="T51" fmla="*/ 109 h 373"/>
                    <a:gd name="T52" fmla="*/ 40 w 457"/>
                    <a:gd name="T53" fmla="*/ 262 h 3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457" h="373">
                      <a:moveTo>
                        <a:pt x="210" y="302"/>
                      </a:moveTo>
                      <a:cubicBezTo>
                        <a:pt x="20" y="302"/>
                        <a:pt x="20" y="302"/>
                        <a:pt x="20" y="302"/>
                      </a:cubicBezTo>
                      <a:cubicBezTo>
                        <a:pt x="9" y="302"/>
                        <a:pt x="0" y="293"/>
                        <a:pt x="0" y="28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78"/>
                        <a:pt x="9" y="69"/>
                        <a:pt x="20" y="69"/>
                      </a:cubicBezTo>
                      <a:cubicBezTo>
                        <a:pt x="210" y="69"/>
                        <a:pt x="210" y="69"/>
                        <a:pt x="210" y="69"/>
                      </a:cubicBezTo>
                      <a:cubicBezTo>
                        <a:pt x="210" y="20"/>
                        <a:pt x="210" y="20"/>
                        <a:pt x="210" y="20"/>
                      </a:cubicBezTo>
                      <a:cubicBezTo>
                        <a:pt x="210" y="9"/>
                        <a:pt x="219" y="0"/>
                        <a:pt x="230" y="0"/>
                      </a:cubicBezTo>
                      <a:cubicBezTo>
                        <a:pt x="235" y="0"/>
                        <a:pt x="240" y="2"/>
                        <a:pt x="243" y="5"/>
                      </a:cubicBezTo>
                      <a:cubicBezTo>
                        <a:pt x="447" y="170"/>
                        <a:pt x="447" y="170"/>
                        <a:pt x="447" y="170"/>
                      </a:cubicBezTo>
                      <a:cubicBezTo>
                        <a:pt x="456" y="177"/>
                        <a:pt x="457" y="189"/>
                        <a:pt x="451" y="198"/>
                      </a:cubicBezTo>
                      <a:cubicBezTo>
                        <a:pt x="450" y="199"/>
                        <a:pt x="448" y="200"/>
                        <a:pt x="447" y="201"/>
                      </a:cubicBezTo>
                      <a:cubicBezTo>
                        <a:pt x="242" y="366"/>
                        <a:pt x="242" y="366"/>
                        <a:pt x="242" y="366"/>
                      </a:cubicBezTo>
                      <a:cubicBezTo>
                        <a:pt x="234" y="373"/>
                        <a:pt x="221" y="372"/>
                        <a:pt x="214" y="363"/>
                      </a:cubicBezTo>
                      <a:cubicBezTo>
                        <a:pt x="211" y="360"/>
                        <a:pt x="210" y="355"/>
                        <a:pt x="210" y="351"/>
                      </a:cubicBezTo>
                      <a:cubicBezTo>
                        <a:pt x="210" y="351"/>
                        <a:pt x="210" y="351"/>
                        <a:pt x="210" y="351"/>
                      </a:cubicBezTo>
                      <a:cubicBezTo>
                        <a:pt x="210" y="302"/>
                        <a:pt x="210" y="302"/>
                        <a:pt x="210" y="302"/>
                      </a:cubicBezTo>
                      <a:close/>
                      <a:moveTo>
                        <a:pt x="40" y="262"/>
                      </a:moveTo>
                      <a:cubicBezTo>
                        <a:pt x="230" y="262"/>
                        <a:pt x="230" y="262"/>
                        <a:pt x="230" y="262"/>
                      </a:cubicBezTo>
                      <a:cubicBezTo>
                        <a:pt x="241" y="262"/>
                        <a:pt x="250" y="271"/>
                        <a:pt x="250" y="282"/>
                      </a:cubicBezTo>
                      <a:cubicBezTo>
                        <a:pt x="250" y="309"/>
                        <a:pt x="250" y="309"/>
                        <a:pt x="250" y="309"/>
                      </a:cubicBezTo>
                      <a:cubicBezTo>
                        <a:pt x="403" y="185"/>
                        <a:pt x="403" y="185"/>
                        <a:pt x="403" y="185"/>
                      </a:cubicBezTo>
                      <a:cubicBezTo>
                        <a:pt x="250" y="62"/>
                        <a:pt x="250" y="62"/>
                        <a:pt x="250" y="62"/>
                      </a:cubicBezTo>
                      <a:cubicBezTo>
                        <a:pt x="250" y="89"/>
                        <a:pt x="250" y="89"/>
                        <a:pt x="250" y="89"/>
                      </a:cubicBezTo>
                      <a:cubicBezTo>
                        <a:pt x="250" y="100"/>
                        <a:pt x="241" y="109"/>
                        <a:pt x="230" y="109"/>
                      </a:cubicBezTo>
                      <a:cubicBezTo>
                        <a:pt x="40" y="109"/>
                        <a:pt x="40" y="109"/>
                        <a:pt x="40" y="109"/>
                      </a:cubicBezTo>
                      <a:lnTo>
                        <a:pt x="40" y="262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11" name="Freeform 71"/>
                <p:cNvSpPr>
                  <a:spLocks noEditPoints="1"/>
                </p:cNvSpPr>
                <p:nvPr/>
              </p:nvSpPr>
              <p:spPr bwMode="auto">
                <a:xfrm>
                  <a:off x="7893051" y="3071813"/>
                  <a:ext cx="69850" cy="85725"/>
                </a:xfrm>
                <a:custGeom>
                  <a:avLst/>
                  <a:gdLst>
                    <a:gd name="T0" fmla="*/ 71 w 373"/>
                    <a:gd name="T1" fmla="*/ 209 h 457"/>
                    <a:gd name="T2" fmla="*/ 71 w 373"/>
                    <a:gd name="T3" fmla="*/ 20 h 457"/>
                    <a:gd name="T4" fmla="*/ 91 w 373"/>
                    <a:gd name="T5" fmla="*/ 0 h 457"/>
                    <a:gd name="T6" fmla="*/ 284 w 373"/>
                    <a:gd name="T7" fmla="*/ 0 h 457"/>
                    <a:gd name="T8" fmla="*/ 304 w 373"/>
                    <a:gd name="T9" fmla="*/ 20 h 457"/>
                    <a:gd name="T10" fmla="*/ 304 w 373"/>
                    <a:gd name="T11" fmla="*/ 209 h 457"/>
                    <a:gd name="T12" fmla="*/ 353 w 373"/>
                    <a:gd name="T13" fmla="*/ 209 h 457"/>
                    <a:gd name="T14" fmla="*/ 373 w 373"/>
                    <a:gd name="T15" fmla="*/ 229 h 457"/>
                    <a:gd name="T16" fmla="*/ 368 w 373"/>
                    <a:gd name="T17" fmla="*/ 243 h 457"/>
                    <a:gd name="T18" fmla="*/ 203 w 373"/>
                    <a:gd name="T19" fmla="*/ 447 h 457"/>
                    <a:gd name="T20" fmla="*/ 175 w 373"/>
                    <a:gd name="T21" fmla="*/ 450 h 457"/>
                    <a:gd name="T22" fmla="*/ 172 w 373"/>
                    <a:gd name="T23" fmla="*/ 447 h 457"/>
                    <a:gd name="T24" fmla="*/ 7 w 373"/>
                    <a:gd name="T25" fmla="*/ 242 h 457"/>
                    <a:gd name="T26" fmla="*/ 10 w 373"/>
                    <a:gd name="T27" fmla="*/ 214 h 457"/>
                    <a:gd name="T28" fmla="*/ 22 w 373"/>
                    <a:gd name="T29" fmla="*/ 209 h 457"/>
                    <a:gd name="T30" fmla="*/ 22 w 373"/>
                    <a:gd name="T31" fmla="*/ 209 h 457"/>
                    <a:gd name="T32" fmla="*/ 71 w 373"/>
                    <a:gd name="T33" fmla="*/ 209 h 457"/>
                    <a:gd name="T34" fmla="*/ 111 w 373"/>
                    <a:gd name="T35" fmla="*/ 40 h 457"/>
                    <a:gd name="T36" fmla="*/ 111 w 373"/>
                    <a:gd name="T37" fmla="*/ 229 h 457"/>
                    <a:gd name="T38" fmla="*/ 91 w 373"/>
                    <a:gd name="T39" fmla="*/ 249 h 457"/>
                    <a:gd name="T40" fmla="*/ 64 w 373"/>
                    <a:gd name="T41" fmla="*/ 249 h 457"/>
                    <a:gd name="T42" fmla="*/ 188 w 373"/>
                    <a:gd name="T43" fmla="*/ 403 h 457"/>
                    <a:gd name="T44" fmla="*/ 312 w 373"/>
                    <a:gd name="T45" fmla="*/ 249 h 457"/>
                    <a:gd name="T46" fmla="*/ 284 w 373"/>
                    <a:gd name="T47" fmla="*/ 249 h 457"/>
                    <a:gd name="T48" fmla="*/ 264 w 373"/>
                    <a:gd name="T49" fmla="*/ 229 h 457"/>
                    <a:gd name="T50" fmla="*/ 264 w 373"/>
                    <a:gd name="T51" fmla="*/ 40 h 457"/>
                    <a:gd name="T52" fmla="*/ 111 w 373"/>
                    <a:gd name="T53" fmla="*/ 40 h 4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73" h="457">
                      <a:moveTo>
                        <a:pt x="71" y="209"/>
                      </a:moveTo>
                      <a:cubicBezTo>
                        <a:pt x="71" y="20"/>
                        <a:pt x="71" y="20"/>
                        <a:pt x="71" y="20"/>
                      </a:cubicBezTo>
                      <a:cubicBezTo>
                        <a:pt x="71" y="9"/>
                        <a:pt x="80" y="0"/>
                        <a:pt x="91" y="0"/>
                      </a:cubicBezTo>
                      <a:cubicBezTo>
                        <a:pt x="284" y="0"/>
                        <a:pt x="284" y="0"/>
                        <a:pt x="284" y="0"/>
                      </a:cubicBezTo>
                      <a:cubicBezTo>
                        <a:pt x="296" y="0"/>
                        <a:pt x="304" y="9"/>
                        <a:pt x="304" y="20"/>
                      </a:cubicBezTo>
                      <a:cubicBezTo>
                        <a:pt x="304" y="209"/>
                        <a:pt x="304" y="209"/>
                        <a:pt x="304" y="209"/>
                      </a:cubicBezTo>
                      <a:cubicBezTo>
                        <a:pt x="353" y="209"/>
                        <a:pt x="353" y="209"/>
                        <a:pt x="353" y="209"/>
                      </a:cubicBezTo>
                      <a:cubicBezTo>
                        <a:pt x="365" y="209"/>
                        <a:pt x="373" y="218"/>
                        <a:pt x="373" y="229"/>
                      </a:cubicBezTo>
                      <a:cubicBezTo>
                        <a:pt x="373" y="234"/>
                        <a:pt x="371" y="239"/>
                        <a:pt x="368" y="243"/>
                      </a:cubicBezTo>
                      <a:cubicBezTo>
                        <a:pt x="203" y="447"/>
                        <a:pt x="203" y="447"/>
                        <a:pt x="203" y="447"/>
                      </a:cubicBezTo>
                      <a:cubicBezTo>
                        <a:pt x="197" y="455"/>
                        <a:pt x="184" y="457"/>
                        <a:pt x="175" y="450"/>
                      </a:cubicBezTo>
                      <a:cubicBezTo>
                        <a:pt x="174" y="449"/>
                        <a:pt x="173" y="448"/>
                        <a:pt x="172" y="447"/>
                      </a:cubicBezTo>
                      <a:cubicBezTo>
                        <a:pt x="7" y="242"/>
                        <a:pt x="7" y="242"/>
                        <a:pt x="7" y="242"/>
                      </a:cubicBezTo>
                      <a:cubicBezTo>
                        <a:pt x="0" y="233"/>
                        <a:pt x="1" y="221"/>
                        <a:pt x="10" y="214"/>
                      </a:cubicBezTo>
                      <a:cubicBezTo>
                        <a:pt x="14" y="211"/>
                        <a:pt x="18" y="209"/>
                        <a:pt x="22" y="209"/>
                      </a:cubicBezTo>
                      <a:cubicBezTo>
                        <a:pt x="22" y="209"/>
                        <a:pt x="22" y="209"/>
                        <a:pt x="22" y="209"/>
                      </a:cubicBezTo>
                      <a:cubicBezTo>
                        <a:pt x="71" y="209"/>
                        <a:pt x="71" y="209"/>
                        <a:pt x="71" y="209"/>
                      </a:cubicBezTo>
                      <a:close/>
                      <a:moveTo>
                        <a:pt x="111" y="40"/>
                      </a:moveTo>
                      <a:cubicBezTo>
                        <a:pt x="111" y="229"/>
                        <a:pt x="111" y="229"/>
                        <a:pt x="111" y="229"/>
                      </a:cubicBezTo>
                      <a:cubicBezTo>
                        <a:pt x="111" y="240"/>
                        <a:pt x="102" y="249"/>
                        <a:pt x="91" y="249"/>
                      </a:cubicBezTo>
                      <a:cubicBezTo>
                        <a:pt x="64" y="249"/>
                        <a:pt x="64" y="249"/>
                        <a:pt x="64" y="249"/>
                      </a:cubicBezTo>
                      <a:cubicBezTo>
                        <a:pt x="188" y="403"/>
                        <a:pt x="188" y="403"/>
                        <a:pt x="188" y="403"/>
                      </a:cubicBezTo>
                      <a:cubicBezTo>
                        <a:pt x="312" y="249"/>
                        <a:pt x="312" y="249"/>
                        <a:pt x="312" y="249"/>
                      </a:cubicBezTo>
                      <a:cubicBezTo>
                        <a:pt x="284" y="249"/>
                        <a:pt x="284" y="249"/>
                        <a:pt x="284" y="249"/>
                      </a:cubicBezTo>
                      <a:cubicBezTo>
                        <a:pt x="273" y="249"/>
                        <a:pt x="264" y="240"/>
                        <a:pt x="264" y="229"/>
                      </a:cubicBezTo>
                      <a:cubicBezTo>
                        <a:pt x="264" y="40"/>
                        <a:pt x="264" y="40"/>
                        <a:pt x="264" y="40"/>
                      </a:cubicBezTo>
                      <a:lnTo>
                        <a:pt x="111" y="4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112" name="Freeform 72"/>
                <p:cNvSpPr>
                  <a:spLocks noEditPoints="1"/>
                </p:cNvSpPr>
                <p:nvPr/>
              </p:nvSpPr>
              <p:spPr bwMode="auto">
                <a:xfrm>
                  <a:off x="7796213" y="2989263"/>
                  <a:ext cx="85725" cy="71438"/>
                </a:xfrm>
                <a:custGeom>
                  <a:avLst/>
                  <a:gdLst>
                    <a:gd name="T0" fmla="*/ 247 w 457"/>
                    <a:gd name="T1" fmla="*/ 72 h 374"/>
                    <a:gd name="T2" fmla="*/ 437 w 457"/>
                    <a:gd name="T3" fmla="*/ 72 h 374"/>
                    <a:gd name="T4" fmla="*/ 457 w 457"/>
                    <a:gd name="T5" fmla="*/ 92 h 374"/>
                    <a:gd name="T6" fmla="*/ 457 w 457"/>
                    <a:gd name="T7" fmla="*/ 285 h 374"/>
                    <a:gd name="T8" fmla="*/ 437 w 457"/>
                    <a:gd name="T9" fmla="*/ 305 h 374"/>
                    <a:gd name="T10" fmla="*/ 247 w 457"/>
                    <a:gd name="T11" fmla="*/ 305 h 374"/>
                    <a:gd name="T12" fmla="*/ 247 w 457"/>
                    <a:gd name="T13" fmla="*/ 354 h 374"/>
                    <a:gd name="T14" fmla="*/ 227 w 457"/>
                    <a:gd name="T15" fmla="*/ 374 h 374"/>
                    <a:gd name="T16" fmla="*/ 214 w 457"/>
                    <a:gd name="T17" fmla="*/ 369 h 374"/>
                    <a:gd name="T18" fmla="*/ 9 w 457"/>
                    <a:gd name="T19" fmla="*/ 204 h 374"/>
                    <a:gd name="T20" fmla="*/ 6 w 457"/>
                    <a:gd name="T21" fmla="*/ 176 h 374"/>
                    <a:gd name="T22" fmla="*/ 10 w 457"/>
                    <a:gd name="T23" fmla="*/ 173 h 374"/>
                    <a:gd name="T24" fmla="*/ 215 w 457"/>
                    <a:gd name="T25" fmla="*/ 7 h 374"/>
                    <a:gd name="T26" fmla="*/ 243 w 457"/>
                    <a:gd name="T27" fmla="*/ 10 h 374"/>
                    <a:gd name="T28" fmla="*/ 247 w 457"/>
                    <a:gd name="T29" fmla="*/ 23 h 374"/>
                    <a:gd name="T30" fmla="*/ 247 w 457"/>
                    <a:gd name="T31" fmla="*/ 23 h 374"/>
                    <a:gd name="T32" fmla="*/ 247 w 457"/>
                    <a:gd name="T33" fmla="*/ 72 h 374"/>
                    <a:gd name="T34" fmla="*/ 417 w 457"/>
                    <a:gd name="T35" fmla="*/ 112 h 374"/>
                    <a:gd name="T36" fmla="*/ 227 w 457"/>
                    <a:gd name="T37" fmla="*/ 112 h 374"/>
                    <a:gd name="T38" fmla="*/ 207 w 457"/>
                    <a:gd name="T39" fmla="*/ 92 h 374"/>
                    <a:gd name="T40" fmla="*/ 207 w 457"/>
                    <a:gd name="T41" fmla="*/ 65 h 374"/>
                    <a:gd name="T42" fmla="*/ 54 w 457"/>
                    <a:gd name="T43" fmla="*/ 188 h 374"/>
                    <a:gd name="T44" fmla="*/ 207 w 457"/>
                    <a:gd name="T45" fmla="*/ 312 h 374"/>
                    <a:gd name="T46" fmla="*/ 207 w 457"/>
                    <a:gd name="T47" fmla="*/ 285 h 374"/>
                    <a:gd name="T48" fmla="*/ 227 w 457"/>
                    <a:gd name="T49" fmla="*/ 265 h 374"/>
                    <a:gd name="T50" fmla="*/ 417 w 457"/>
                    <a:gd name="T51" fmla="*/ 265 h 374"/>
                    <a:gd name="T52" fmla="*/ 417 w 457"/>
                    <a:gd name="T53" fmla="*/ 112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457" h="374">
                      <a:moveTo>
                        <a:pt x="247" y="72"/>
                      </a:moveTo>
                      <a:cubicBezTo>
                        <a:pt x="437" y="72"/>
                        <a:pt x="437" y="72"/>
                        <a:pt x="437" y="72"/>
                      </a:cubicBezTo>
                      <a:cubicBezTo>
                        <a:pt x="448" y="72"/>
                        <a:pt x="457" y="81"/>
                        <a:pt x="457" y="92"/>
                      </a:cubicBezTo>
                      <a:cubicBezTo>
                        <a:pt x="457" y="285"/>
                        <a:pt x="457" y="285"/>
                        <a:pt x="457" y="285"/>
                      </a:cubicBezTo>
                      <a:cubicBezTo>
                        <a:pt x="457" y="296"/>
                        <a:pt x="448" y="305"/>
                        <a:pt x="437" y="305"/>
                      </a:cubicBezTo>
                      <a:cubicBezTo>
                        <a:pt x="247" y="305"/>
                        <a:pt x="247" y="305"/>
                        <a:pt x="247" y="305"/>
                      </a:cubicBezTo>
                      <a:cubicBezTo>
                        <a:pt x="247" y="354"/>
                        <a:pt x="247" y="354"/>
                        <a:pt x="247" y="354"/>
                      </a:cubicBezTo>
                      <a:cubicBezTo>
                        <a:pt x="247" y="365"/>
                        <a:pt x="238" y="374"/>
                        <a:pt x="227" y="374"/>
                      </a:cubicBezTo>
                      <a:cubicBezTo>
                        <a:pt x="222" y="374"/>
                        <a:pt x="217" y="372"/>
                        <a:pt x="214" y="369"/>
                      </a:cubicBezTo>
                      <a:cubicBezTo>
                        <a:pt x="9" y="204"/>
                        <a:pt x="9" y="204"/>
                        <a:pt x="9" y="204"/>
                      </a:cubicBezTo>
                      <a:cubicBezTo>
                        <a:pt x="1" y="197"/>
                        <a:pt x="0" y="184"/>
                        <a:pt x="6" y="176"/>
                      </a:cubicBezTo>
                      <a:cubicBezTo>
                        <a:pt x="7" y="175"/>
                        <a:pt x="9" y="174"/>
                        <a:pt x="10" y="173"/>
                      </a:cubicBezTo>
                      <a:cubicBezTo>
                        <a:pt x="215" y="7"/>
                        <a:pt x="215" y="7"/>
                        <a:pt x="215" y="7"/>
                      </a:cubicBezTo>
                      <a:cubicBezTo>
                        <a:pt x="223" y="0"/>
                        <a:pt x="236" y="2"/>
                        <a:pt x="243" y="10"/>
                      </a:cubicBezTo>
                      <a:cubicBezTo>
                        <a:pt x="246" y="14"/>
                        <a:pt x="247" y="18"/>
                        <a:pt x="247" y="23"/>
                      </a:cubicBezTo>
                      <a:cubicBezTo>
                        <a:pt x="247" y="23"/>
                        <a:pt x="247" y="23"/>
                        <a:pt x="247" y="23"/>
                      </a:cubicBezTo>
                      <a:cubicBezTo>
                        <a:pt x="247" y="72"/>
                        <a:pt x="247" y="72"/>
                        <a:pt x="247" y="72"/>
                      </a:cubicBezTo>
                      <a:close/>
                      <a:moveTo>
                        <a:pt x="417" y="112"/>
                      </a:moveTo>
                      <a:cubicBezTo>
                        <a:pt x="227" y="112"/>
                        <a:pt x="227" y="112"/>
                        <a:pt x="227" y="112"/>
                      </a:cubicBezTo>
                      <a:cubicBezTo>
                        <a:pt x="216" y="112"/>
                        <a:pt x="207" y="103"/>
                        <a:pt x="207" y="92"/>
                      </a:cubicBezTo>
                      <a:cubicBezTo>
                        <a:pt x="207" y="65"/>
                        <a:pt x="207" y="65"/>
                        <a:pt x="207" y="65"/>
                      </a:cubicBezTo>
                      <a:cubicBezTo>
                        <a:pt x="54" y="188"/>
                        <a:pt x="54" y="188"/>
                        <a:pt x="54" y="188"/>
                      </a:cubicBezTo>
                      <a:cubicBezTo>
                        <a:pt x="207" y="312"/>
                        <a:pt x="207" y="312"/>
                        <a:pt x="207" y="312"/>
                      </a:cubicBezTo>
                      <a:cubicBezTo>
                        <a:pt x="207" y="285"/>
                        <a:pt x="207" y="285"/>
                        <a:pt x="207" y="285"/>
                      </a:cubicBezTo>
                      <a:cubicBezTo>
                        <a:pt x="207" y="274"/>
                        <a:pt x="216" y="265"/>
                        <a:pt x="227" y="265"/>
                      </a:cubicBezTo>
                      <a:cubicBezTo>
                        <a:pt x="417" y="265"/>
                        <a:pt x="417" y="265"/>
                        <a:pt x="417" y="265"/>
                      </a:cubicBezTo>
                      <a:lnTo>
                        <a:pt x="417" y="112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512" name="Freeform 73"/>
                <p:cNvSpPr>
                  <a:spLocks noEditPoints="1"/>
                </p:cNvSpPr>
                <p:nvPr/>
              </p:nvSpPr>
              <p:spPr bwMode="auto">
                <a:xfrm>
                  <a:off x="7893051" y="2989263"/>
                  <a:ext cx="69850" cy="71438"/>
                </a:xfrm>
                <a:custGeom>
                  <a:avLst/>
                  <a:gdLst>
                    <a:gd name="T0" fmla="*/ 185 w 370"/>
                    <a:gd name="T1" fmla="*/ 0 h 370"/>
                    <a:gd name="T2" fmla="*/ 316 w 370"/>
                    <a:gd name="T3" fmla="*/ 55 h 370"/>
                    <a:gd name="T4" fmla="*/ 370 w 370"/>
                    <a:gd name="T5" fmla="*/ 185 h 370"/>
                    <a:gd name="T6" fmla="*/ 316 w 370"/>
                    <a:gd name="T7" fmla="*/ 316 h 370"/>
                    <a:gd name="T8" fmla="*/ 185 w 370"/>
                    <a:gd name="T9" fmla="*/ 370 h 370"/>
                    <a:gd name="T10" fmla="*/ 54 w 370"/>
                    <a:gd name="T11" fmla="*/ 316 h 370"/>
                    <a:gd name="T12" fmla="*/ 0 w 370"/>
                    <a:gd name="T13" fmla="*/ 185 h 370"/>
                    <a:gd name="T14" fmla="*/ 54 w 370"/>
                    <a:gd name="T15" fmla="*/ 55 h 370"/>
                    <a:gd name="T16" fmla="*/ 185 w 370"/>
                    <a:gd name="T17" fmla="*/ 0 h 370"/>
                    <a:gd name="T18" fmla="*/ 287 w 370"/>
                    <a:gd name="T19" fmla="*/ 83 h 370"/>
                    <a:gd name="T20" fmla="*/ 185 w 370"/>
                    <a:gd name="T21" fmla="*/ 40 h 370"/>
                    <a:gd name="T22" fmla="*/ 82 w 370"/>
                    <a:gd name="T23" fmla="*/ 83 h 370"/>
                    <a:gd name="T24" fmla="*/ 40 w 370"/>
                    <a:gd name="T25" fmla="*/ 185 h 370"/>
                    <a:gd name="T26" fmla="*/ 82 w 370"/>
                    <a:gd name="T27" fmla="*/ 288 h 370"/>
                    <a:gd name="T28" fmla="*/ 185 w 370"/>
                    <a:gd name="T29" fmla="*/ 330 h 370"/>
                    <a:gd name="T30" fmla="*/ 287 w 370"/>
                    <a:gd name="T31" fmla="*/ 288 h 370"/>
                    <a:gd name="T32" fmla="*/ 330 w 370"/>
                    <a:gd name="T33" fmla="*/ 185 h 370"/>
                    <a:gd name="T34" fmla="*/ 287 w 370"/>
                    <a:gd name="T35" fmla="*/ 83 h 3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70" h="370">
                      <a:moveTo>
                        <a:pt x="185" y="0"/>
                      </a:moveTo>
                      <a:cubicBezTo>
                        <a:pt x="236" y="0"/>
                        <a:pt x="282" y="21"/>
                        <a:pt x="316" y="55"/>
                      </a:cubicBezTo>
                      <a:cubicBezTo>
                        <a:pt x="349" y="88"/>
                        <a:pt x="370" y="134"/>
                        <a:pt x="370" y="185"/>
                      </a:cubicBezTo>
                      <a:cubicBezTo>
                        <a:pt x="370" y="236"/>
                        <a:pt x="349" y="283"/>
                        <a:pt x="316" y="316"/>
                      </a:cubicBezTo>
                      <a:cubicBezTo>
                        <a:pt x="282" y="350"/>
                        <a:pt x="236" y="370"/>
                        <a:pt x="185" y="370"/>
                      </a:cubicBezTo>
                      <a:cubicBezTo>
                        <a:pt x="134" y="370"/>
                        <a:pt x="88" y="350"/>
                        <a:pt x="54" y="316"/>
                      </a:cubicBezTo>
                      <a:cubicBezTo>
                        <a:pt x="21" y="283"/>
                        <a:pt x="0" y="236"/>
                        <a:pt x="0" y="185"/>
                      </a:cubicBezTo>
                      <a:cubicBezTo>
                        <a:pt x="0" y="134"/>
                        <a:pt x="21" y="88"/>
                        <a:pt x="54" y="55"/>
                      </a:cubicBezTo>
                      <a:cubicBezTo>
                        <a:pt x="88" y="21"/>
                        <a:pt x="134" y="0"/>
                        <a:pt x="185" y="0"/>
                      </a:cubicBezTo>
                      <a:close/>
                      <a:moveTo>
                        <a:pt x="287" y="83"/>
                      </a:moveTo>
                      <a:cubicBezTo>
                        <a:pt x="261" y="57"/>
                        <a:pt x="225" y="40"/>
                        <a:pt x="185" y="40"/>
                      </a:cubicBezTo>
                      <a:cubicBezTo>
                        <a:pt x="145" y="40"/>
                        <a:pt x="109" y="57"/>
                        <a:pt x="82" y="83"/>
                      </a:cubicBezTo>
                      <a:cubicBezTo>
                        <a:pt x="56" y="109"/>
                        <a:pt x="40" y="145"/>
                        <a:pt x="40" y="185"/>
                      </a:cubicBezTo>
                      <a:cubicBezTo>
                        <a:pt x="40" y="225"/>
                        <a:pt x="56" y="262"/>
                        <a:pt x="82" y="288"/>
                      </a:cubicBezTo>
                      <a:cubicBezTo>
                        <a:pt x="109" y="314"/>
                        <a:pt x="145" y="330"/>
                        <a:pt x="185" y="330"/>
                      </a:cubicBezTo>
                      <a:cubicBezTo>
                        <a:pt x="225" y="330"/>
                        <a:pt x="261" y="314"/>
                        <a:pt x="287" y="288"/>
                      </a:cubicBezTo>
                      <a:cubicBezTo>
                        <a:pt x="314" y="262"/>
                        <a:pt x="330" y="225"/>
                        <a:pt x="330" y="185"/>
                      </a:cubicBezTo>
                      <a:cubicBezTo>
                        <a:pt x="330" y="145"/>
                        <a:pt x="314" y="109"/>
                        <a:pt x="287" y="8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  <p:cxnSp>
            <p:nvCxnSpPr>
              <p:cNvPr id="518" name="Elbow Connector 517"/>
              <p:cNvCxnSpPr/>
              <p:nvPr/>
            </p:nvCxnSpPr>
            <p:spPr>
              <a:xfrm>
                <a:off x="7760213" y="1500079"/>
                <a:ext cx="256600" cy="169792"/>
              </a:xfrm>
              <a:prstGeom prst="bentConnector3">
                <a:avLst>
                  <a:gd name="adj1" fmla="val 98599"/>
                </a:avLst>
              </a:prstGeom>
              <a:ln w="12700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Elbow Connector 521"/>
              <p:cNvCxnSpPr/>
              <p:nvPr/>
            </p:nvCxnSpPr>
            <p:spPr>
              <a:xfrm rot="16200000" flipH="1">
                <a:off x="7249794" y="2022649"/>
                <a:ext cx="173750" cy="265259"/>
              </a:xfrm>
              <a:prstGeom prst="bentConnector2">
                <a:avLst/>
              </a:prstGeom>
              <a:ln w="1270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Elbow Connector 522"/>
              <p:cNvCxnSpPr/>
              <p:nvPr/>
            </p:nvCxnSpPr>
            <p:spPr>
              <a:xfrm flipV="1">
                <a:off x="7801923" y="2078644"/>
                <a:ext cx="256600" cy="169792"/>
              </a:xfrm>
              <a:prstGeom prst="bentConnector3">
                <a:avLst>
                  <a:gd name="adj1" fmla="val 98599"/>
                </a:avLst>
              </a:prstGeom>
              <a:ln w="1270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45" name="Group 3144"/>
            <p:cNvGrpSpPr/>
            <p:nvPr/>
          </p:nvGrpSpPr>
          <p:grpSpPr>
            <a:xfrm>
              <a:off x="9652069" y="766746"/>
              <a:ext cx="1794172" cy="1593182"/>
              <a:chOff x="9652069" y="659151"/>
              <a:chExt cx="1794172" cy="1593182"/>
            </a:xfrm>
          </p:grpSpPr>
          <p:sp>
            <p:nvSpPr>
              <p:cNvPr id="529" name="Rectangle 528"/>
              <p:cNvSpPr/>
              <p:nvPr/>
            </p:nvSpPr>
            <p:spPr>
              <a:xfrm>
                <a:off x="9652069" y="659151"/>
                <a:ext cx="1794172" cy="15931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88900" dist="63500" dir="5400000" algn="t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143" name="Group 3142"/>
              <p:cNvGrpSpPr/>
              <p:nvPr/>
            </p:nvGrpSpPr>
            <p:grpSpPr>
              <a:xfrm>
                <a:off x="9945064" y="758462"/>
                <a:ext cx="1208183" cy="1394560"/>
                <a:chOff x="9831165" y="793122"/>
                <a:chExt cx="1208183" cy="1394560"/>
              </a:xfrm>
            </p:grpSpPr>
            <p:pic>
              <p:nvPicPr>
                <p:cNvPr id="536" name="Picture 8" descr="Kubernetes">
                  <a:extLst>
                    <a:ext uri="{FF2B5EF4-FFF2-40B4-BE49-F238E27FC236}">
                      <a16:creationId xmlns:a16="http://schemas.microsoft.com/office/drawing/2014/main" id="{A668D0A8-A44C-4CBD-BD7F-4067B0B760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9867536" y="793122"/>
                  <a:ext cx="1135441" cy="245234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7" name="Picture 4" descr="Announcing: JD Edwards Connector Now Mule 4 Certified - PortX.io">
                  <a:extLst>
                    <a:ext uri="{FF2B5EF4-FFF2-40B4-BE49-F238E27FC236}">
                      <a16:creationId xmlns:a16="http://schemas.microsoft.com/office/drawing/2014/main" id="{31255B53-02E1-41C1-A14D-56FFB3DDC5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9904417" y="1142586"/>
                  <a:ext cx="929424" cy="274068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8" name="Picture 6">
                  <a:extLst>
                    <a:ext uri="{FF2B5EF4-FFF2-40B4-BE49-F238E27FC236}">
                      <a16:creationId xmlns:a16="http://schemas.microsoft.com/office/drawing/2014/main" id="{59A2AD92-F15F-45B3-8D6A-52B2690F77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0073043" y="1520884"/>
                  <a:ext cx="797679" cy="27453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9" name="Picture 2">
                  <a:extLst>
                    <a:ext uri="{FF2B5EF4-FFF2-40B4-BE49-F238E27FC236}">
                      <a16:creationId xmlns:a16="http://schemas.microsoft.com/office/drawing/2014/main" id="{0BB02A89-1832-4F77-9DDC-450FE19BB5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9831165" y="1899648"/>
                  <a:ext cx="1208183" cy="288034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626" name="Rectangle 625"/>
            <p:cNvSpPr/>
            <p:nvPr/>
          </p:nvSpPr>
          <p:spPr>
            <a:xfrm>
              <a:off x="9652069" y="2486047"/>
              <a:ext cx="1794172" cy="7609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88900" dist="63500" dir="5400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46" name="Group 3145"/>
            <p:cNvGrpSpPr/>
            <p:nvPr/>
          </p:nvGrpSpPr>
          <p:grpSpPr>
            <a:xfrm>
              <a:off x="10054992" y="2546010"/>
              <a:ext cx="988327" cy="641063"/>
              <a:chOff x="10050511" y="2446463"/>
              <a:chExt cx="988327" cy="641063"/>
            </a:xfrm>
          </p:grpSpPr>
          <p:pic>
            <p:nvPicPr>
              <p:cNvPr id="627" name="Picture 20" descr="Netflix Open Source Platform (Los Gatos, CA) | Meetup">
                <a:extLst>
                  <a:ext uri="{FF2B5EF4-FFF2-40B4-BE49-F238E27FC236}">
                    <a16:creationId xmlns:a16="http://schemas.microsoft.com/office/drawing/2014/main" id="{280A0B00-9BAC-4426-9927-6D0D535EE7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31731" y="2446463"/>
                <a:ext cx="625887" cy="4234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8" name="Picture 627">
                <a:extLst>
                  <a:ext uri="{FF2B5EF4-FFF2-40B4-BE49-F238E27FC236}">
                    <a16:creationId xmlns:a16="http://schemas.microsoft.com/office/drawing/2014/main" id="{9E0A7B27-2ED0-4952-ADC0-BBEE85658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/>
              <a:srcRect l="40845" t="7797" r="25849" b="80807"/>
              <a:stretch/>
            </p:blipFill>
            <p:spPr>
              <a:xfrm>
                <a:off x="10050511" y="2930414"/>
                <a:ext cx="988327" cy="157112"/>
              </a:xfrm>
              <a:prstGeom prst="rect">
                <a:avLst/>
              </a:prstGeom>
            </p:spPr>
          </p:pic>
        </p:grpSp>
      </p:grpSp>
      <p:sp>
        <p:nvSpPr>
          <p:cNvPr id="630" name="Rectangle 629"/>
          <p:cNvSpPr/>
          <p:nvPr/>
        </p:nvSpPr>
        <p:spPr>
          <a:xfrm>
            <a:off x="5512488" y="4416256"/>
            <a:ext cx="5845711" cy="163428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88900" dist="635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6" name="Picture 42">
            <a:extLst>
              <a:ext uri="{FF2B5EF4-FFF2-40B4-BE49-F238E27FC236}">
                <a16:creationId xmlns:a16="http://schemas.microsoft.com/office/drawing/2014/main" id="{DE83C16E-6231-43D2-9C37-3F07E5D47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84710" y="4558460"/>
            <a:ext cx="1312189" cy="3485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9" name="Picture 44">
            <a:extLst>
              <a:ext uri="{FF2B5EF4-FFF2-40B4-BE49-F238E27FC236}">
                <a16:creationId xmlns:a16="http://schemas.microsoft.com/office/drawing/2014/main" id="{8F0726A6-292A-4C7D-A43C-850CDBDB8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6112" y="5157982"/>
            <a:ext cx="1236743" cy="1937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3" name="Picture 38" descr="Download HTML5 Logo PNG, Free Transparent HTML5 images - Free Transparent  PNG Logos">
            <a:extLst>
              <a:ext uri="{FF2B5EF4-FFF2-40B4-BE49-F238E27FC236}">
                <a16:creationId xmlns:a16="http://schemas.microsoft.com/office/drawing/2014/main" id="{6427EB7D-50CF-43EA-8580-3EE4B3CAB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787572" y="4502966"/>
            <a:ext cx="335079" cy="4595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" name="Picture 38" descr="Download HTML5 Logo PNG, Free Transparent HTML5 images - Free Transparent  PNG Logos">
            <a:extLst>
              <a:ext uri="{FF2B5EF4-FFF2-40B4-BE49-F238E27FC236}">
                <a16:creationId xmlns:a16="http://schemas.microsoft.com/office/drawing/2014/main" id="{3444C26B-5603-4C28-AFE1-AEA1B2290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264254" y="4499226"/>
            <a:ext cx="420531" cy="4670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" name="Picture 38" descr="Download HTML5 Logo PNG, Free Transparent HTML5 images - Free Transparent  PNG Logos">
            <a:extLst>
              <a:ext uri="{FF2B5EF4-FFF2-40B4-BE49-F238E27FC236}">
                <a16:creationId xmlns:a16="http://schemas.microsoft.com/office/drawing/2014/main" id="{6BECB7C7-355C-4463-94B2-A7A8789537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826388" y="4499827"/>
            <a:ext cx="339656" cy="46581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8" name="Picture 2" descr="How To Install and Tuning Memcached on VestaCP CentOS 7 | Node35">
            <a:extLst>
              <a:ext uri="{FF2B5EF4-FFF2-40B4-BE49-F238E27FC236}">
                <a16:creationId xmlns:a16="http://schemas.microsoft.com/office/drawing/2014/main" id="{B8FD6EE3-7C01-4631-A0A2-78939A83E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7647" y="4528228"/>
            <a:ext cx="836031" cy="4090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0" name="Picture 8" descr="Apache Subversion - Wikipedia">
            <a:extLst>
              <a:ext uri="{FF2B5EF4-FFF2-40B4-BE49-F238E27FC236}">
                <a16:creationId xmlns:a16="http://schemas.microsoft.com/office/drawing/2014/main" id="{EAB8C4E7-D88C-467D-A0CC-464A2D039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85281" y="4554278"/>
            <a:ext cx="413413" cy="3569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1" name="Picture 10" descr="Git Logo PNG Transparent &amp;amp; SVG Vector - Freebie Supply">
            <a:extLst>
              <a:ext uri="{FF2B5EF4-FFF2-40B4-BE49-F238E27FC236}">
                <a16:creationId xmlns:a16="http://schemas.microsoft.com/office/drawing/2014/main" id="{FEBA6531-3B96-409E-A74A-86D51195A4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40297" y="4529115"/>
            <a:ext cx="902812" cy="4072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2" name="Picture 4" descr="MongoDB Brand Resources | MongoDB">
            <a:extLst>
              <a:ext uri="{FF2B5EF4-FFF2-40B4-BE49-F238E27FC236}">
                <a16:creationId xmlns:a16="http://schemas.microsoft.com/office/drawing/2014/main" id="{BD5AE2D7-2D4E-46A5-B90B-F2E66B91A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3888" y="5087934"/>
            <a:ext cx="1161682" cy="3136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3" name="Picture 32" descr="Jenkins Logo PNG Transparent – Brands Logos">
            <a:extLst>
              <a:ext uri="{FF2B5EF4-FFF2-40B4-BE49-F238E27FC236}">
                <a16:creationId xmlns:a16="http://schemas.microsoft.com/office/drawing/2014/main" id="{861B8821-5590-4414-8E8A-66E5B9C50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56603" y="5092018"/>
            <a:ext cx="1142593" cy="3499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6" name="Picture 12">
            <a:extLst>
              <a:ext uri="{FF2B5EF4-FFF2-40B4-BE49-F238E27FC236}">
                <a16:creationId xmlns:a16="http://schemas.microsoft.com/office/drawing/2014/main" id="{68730E77-CAC0-46A3-B07C-CB6D0054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70230" y="5108142"/>
            <a:ext cx="898651" cy="2274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7" name="Picture 6" descr="Redis - Wikipedia">
            <a:extLst>
              <a:ext uri="{FF2B5EF4-FFF2-40B4-BE49-F238E27FC236}">
                <a16:creationId xmlns:a16="http://schemas.microsoft.com/office/drawing/2014/main" id="{2C93527C-4505-4EA2-BFE3-18E896BC2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0146" y="5532730"/>
            <a:ext cx="1202530" cy="4018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9" name="Picture 658" descr="Layer 7 Technologies">
            <a:extLst>
              <a:ext uri="{FF2B5EF4-FFF2-40B4-BE49-F238E27FC236}">
                <a16:creationId xmlns:a16="http://schemas.microsoft.com/office/drawing/2014/main" id="{B0DB628F-8F30-4B5F-BACA-F20111818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98989" y="5524037"/>
            <a:ext cx="1127523" cy="4171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0" name="Picture 16" descr="Application Resilience in a Service-Oriented Architecture using Hystrix ·  Ben Christensen">
            <a:extLst>
              <a:ext uri="{FF2B5EF4-FFF2-40B4-BE49-F238E27FC236}">
                <a16:creationId xmlns:a16="http://schemas.microsoft.com/office/drawing/2014/main" id="{3EA18EEB-F452-4AAF-8E51-E2C512653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30120" y="5544445"/>
            <a:ext cx="1468574" cy="3929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1" name="Picture 22" descr="Jira Logo transparent PNG - StickPNG">
            <a:extLst>
              <a:ext uri="{FF2B5EF4-FFF2-40B4-BE49-F238E27FC236}">
                <a16:creationId xmlns:a16="http://schemas.microsoft.com/office/drawing/2014/main" id="{2D46280C-68D9-4003-9A01-608077F48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86942" y="5515341"/>
            <a:ext cx="793815" cy="3100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9" name="Group 678"/>
          <p:cNvGrpSpPr/>
          <p:nvPr/>
        </p:nvGrpSpPr>
        <p:grpSpPr>
          <a:xfrm>
            <a:off x="594720" y="1440794"/>
            <a:ext cx="419870" cy="432551"/>
            <a:chOff x="212726" y="1973263"/>
            <a:chExt cx="473075" cy="487363"/>
          </a:xfrm>
        </p:grpSpPr>
        <p:sp>
          <p:nvSpPr>
            <p:cNvPr id="680" name="Freeform 79"/>
            <p:cNvSpPr>
              <a:spLocks/>
            </p:cNvSpPr>
            <p:nvPr/>
          </p:nvSpPr>
          <p:spPr bwMode="auto">
            <a:xfrm>
              <a:off x="493713" y="2135188"/>
              <a:ext cx="47625" cy="195263"/>
            </a:xfrm>
            <a:custGeom>
              <a:avLst/>
              <a:gdLst>
                <a:gd name="T0" fmla="*/ 1 w 98"/>
                <a:gd name="T1" fmla="*/ 396 h 396"/>
                <a:gd name="T2" fmla="*/ 1 w 98"/>
                <a:gd name="T3" fmla="*/ 49 h 396"/>
                <a:gd name="T4" fmla="*/ 49 w 98"/>
                <a:gd name="T5" fmla="*/ 1 h 396"/>
                <a:gd name="T6" fmla="*/ 83 w 98"/>
                <a:gd name="T7" fmla="*/ 15 h 396"/>
                <a:gd name="T8" fmla="*/ 98 w 98"/>
                <a:gd name="T9" fmla="*/ 49 h 396"/>
                <a:gd name="T10" fmla="*/ 98 w 98"/>
                <a:gd name="T11" fmla="*/ 30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396">
                  <a:moveTo>
                    <a:pt x="1" y="396"/>
                  </a:moveTo>
                  <a:cubicBezTo>
                    <a:pt x="1" y="49"/>
                    <a:pt x="1" y="49"/>
                    <a:pt x="1" y="49"/>
                  </a:cubicBezTo>
                  <a:cubicBezTo>
                    <a:pt x="0" y="22"/>
                    <a:pt x="22" y="1"/>
                    <a:pt x="49" y="1"/>
                  </a:cubicBezTo>
                  <a:cubicBezTo>
                    <a:pt x="62" y="0"/>
                    <a:pt x="75" y="6"/>
                    <a:pt x="83" y="15"/>
                  </a:cubicBezTo>
                  <a:cubicBezTo>
                    <a:pt x="92" y="24"/>
                    <a:pt x="98" y="36"/>
                    <a:pt x="98" y="49"/>
                  </a:cubicBezTo>
                  <a:cubicBezTo>
                    <a:pt x="98" y="300"/>
                    <a:pt x="98" y="300"/>
                    <a:pt x="98" y="300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1" name="Freeform 80"/>
            <p:cNvSpPr>
              <a:spLocks/>
            </p:cNvSpPr>
            <p:nvPr/>
          </p:nvSpPr>
          <p:spPr bwMode="auto">
            <a:xfrm>
              <a:off x="541338" y="2232026"/>
              <a:ext cx="47625" cy="50800"/>
            </a:xfrm>
            <a:custGeom>
              <a:avLst/>
              <a:gdLst>
                <a:gd name="T0" fmla="*/ 0 w 97"/>
                <a:gd name="T1" fmla="*/ 103 h 103"/>
                <a:gd name="T2" fmla="*/ 0 w 97"/>
                <a:gd name="T3" fmla="*/ 49 h 103"/>
                <a:gd name="T4" fmla="*/ 49 w 97"/>
                <a:gd name="T5" fmla="*/ 0 h 103"/>
                <a:gd name="T6" fmla="*/ 83 w 97"/>
                <a:gd name="T7" fmla="*/ 14 h 103"/>
                <a:gd name="T8" fmla="*/ 97 w 97"/>
                <a:gd name="T9" fmla="*/ 49 h 103"/>
                <a:gd name="T10" fmla="*/ 97 w 97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0" y="103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62" y="0"/>
                    <a:pt x="74" y="6"/>
                    <a:pt x="83" y="14"/>
                  </a:cubicBezTo>
                  <a:cubicBezTo>
                    <a:pt x="92" y="23"/>
                    <a:pt x="97" y="35"/>
                    <a:pt x="97" y="49"/>
                  </a:cubicBezTo>
                  <a:cubicBezTo>
                    <a:pt x="97" y="103"/>
                    <a:pt x="97" y="103"/>
                    <a:pt x="97" y="103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2" name="Freeform 81"/>
            <p:cNvSpPr>
              <a:spLocks/>
            </p:cNvSpPr>
            <p:nvPr/>
          </p:nvSpPr>
          <p:spPr bwMode="auto">
            <a:xfrm>
              <a:off x="588963" y="2232026"/>
              <a:ext cx="49213" cy="50800"/>
            </a:xfrm>
            <a:custGeom>
              <a:avLst/>
              <a:gdLst>
                <a:gd name="T0" fmla="*/ 0 w 98"/>
                <a:gd name="T1" fmla="*/ 103 h 103"/>
                <a:gd name="T2" fmla="*/ 0 w 98"/>
                <a:gd name="T3" fmla="*/ 49 h 103"/>
                <a:gd name="T4" fmla="*/ 49 w 98"/>
                <a:gd name="T5" fmla="*/ 0 h 103"/>
                <a:gd name="T6" fmla="*/ 83 w 98"/>
                <a:gd name="T7" fmla="*/ 14 h 103"/>
                <a:gd name="T8" fmla="*/ 97 w 98"/>
                <a:gd name="T9" fmla="*/ 49 h 103"/>
                <a:gd name="T10" fmla="*/ 98 w 98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103">
                  <a:moveTo>
                    <a:pt x="0" y="103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62" y="0"/>
                    <a:pt x="74" y="6"/>
                    <a:pt x="83" y="14"/>
                  </a:cubicBezTo>
                  <a:cubicBezTo>
                    <a:pt x="92" y="23"/>
                    <a:pt x="97" y="35"/>
                    <a:pt x="97" y="49"/>
                  </a:cubicBezTo>
                  <a:cubicBezTo>
                    <a:pt x="98" y="103"/>
                    <a:pt x="98" y="103"/>
                    <a:pt x="98" y="103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3" name="Freeform 82"/>
            <p:cNvSpPr>
              <a:spLocks/>
            </p:cNvSpPr>
            <p:nvPr/>
          </p:nvSpPr>
          <p:spPr bwMode="auto">
            <a:xfrm>
              <a:off x="636588" y="2244726"/>
              <a:ext cx="49213" cy="84138"/>
            </a:xfrm>
            <a:custGeom>
              <a:avLst/>
              <a:gdLst>
                <a:gd name="T0" fmla="*/ 1 w 98"/>
                <a:gd name="T1" fmla="*/ 76 h 171"/>
                <a:gd name="T2" fmla="*/ 0 w 98"/>
                <a:gd name="T3" fmla="*/ 48 h 171"/>
                <a:gd name="T4" fmla="*/ 49 w 98"/>
                <a:gd name="T5" fmla="*/ 0 h 171"/>
                <a:gd name="T6" fmla="*/ 83 w 98"/>
                <a:gd name="T7" fmla="*/ 14 h 171"/>
                <a:gd name="T8" fmla="*/ 98 w 98"/>
                <a:gd name="T9" fmla="*/ 48 h 171"/>
                <a:gd name="T10" fmla="*/ 98 w 98"/>
                <a:gd name="T11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171">
                  <a:moveTo>
                    <a:pt x="1" y="76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63" y="0"/>
                    <a:pt x="75" y="5"/>
                    <a:pt x="83" y="14"/>
                  </a:cubicBezTo>
                  <a:cubicBezTo>
                    <a:pt x="92" y="23"/>
                    <a:pt x="98" y="35"/>
                    <a:pt x="98" y="48"/>
                  </a:cubicBezTo>
                  <a:cubicBezTo>
                    <a:pt x="98" y="171"/>
                    <a:pt x="98" y="171"/>
                    <a:pt x="98" y="171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4" name="Freeform 83"/>
            <p:cNvSpPr>
              <a:spLocks/>
            </p:cNvSpPr>
            <p:nvPr/>
          </p:nvSpPr>
          <p:spPr bwMode="auto">
            <a:xfrm>
              <a:off x="411163" y="2305051"/>
              <a:ext cx="274638" cy="155575"/>
            </a:xfrm>
            <a:custGeom>
              <a:avLst/>
              <a:gdLst>
                <a:gd name="T0" fmla="*/ 169 w 558"/>
                <a:gd name="T1" fmla="*/ 50 h 316"/>
                <a:gd name="T2" fmla="*/ 169 w 558"/>
                <a:gd name="T3" fmla="*/ 84 h 316"/>
                <a:gd name="T4" fmla="*/ 107 w 558"/>
                <a:gd name="T5" fmla="*/ 22 h 316"/>
                <a:gd name="T6" fmla="*/ 26 w 558"/>
                <a:gd name="T7" fmla="*/ 22 h 316"/>
                <a:gd name="T8" fmla="*/ 22 w 558"/>
                <a:gd name="T9" fmla="*/ 26 h 316"/>
                <a:gd name="T10" fmla="*/ 23 w 558"/>
                <a:gd name="T11" fmla="*/ 107 h 316"/>
                <a:gd name="T12" fmla="*/ 136 w 558"/>
                <a:gd name="T13" fmla="*/ 221 h 316"/>
                <a:gd name="T14" fmla="*/ 181 w 558"/>
                <a:gd name="T15" fmla="*/ 266 h 316"/>
                <a:gd name="T16" fmla="*/ 257 w 558"/>
                <a:gd name="T17" fmla="*/ 316 h 316"/>
                <a:gd name="T18" fmla="*/ 265 w 558"/>
                <a:gd name="T19" fmla="*/ 316 h 316"/>
                <a:gd name="T20" fmla="*/ 462 w 558"/>
                <a:gd name="T21" fmla="*/ 316 h 316"/>
                <a:gd name="T22" fmla="*/ 558 w 558"/>
                <a:gd name="T23" fmla="*/ 220 h 316"/>
                <a:gd name="T24" fmla="*/ 558 w 558"/>
                <a:gd name="T25" fmla="*/ 4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8" h="316">
                  <a:moveTo>
                    <a:pt x="169" y="50"/>
                  </a:moveTo>
                  <a:cubicBezTo>
                    <a:pt x="169" y="84"/>
                    <a:pt x="169" y="84"/>
                    <a:pt x="169" y="84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85" y="0"/>
                    <a:pt x="48" y="0"/>
                    <a:pt x="26" y="2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0" y="48"/>
                    <a:pt x="0" y="85"/>
                    <a:pt x="23" y="107"/>
                  </a:cubicBezTo>
                  <a:cubicBezTo>
                    <a:pt x="136" y="221"/>
                    <a:pt x="136" y="221"/>
                    <a:pt x="136" y="221"/>
                  </a:cubicBezTo>
                  <a:cubicBezTo>
                    <a:pt x="181" y="266"/>
                    <a:pt x="181" y="266"/>
                    <a:pt x="181" y="266"/>
                  </a:cubicBezTo>
                  <a:cubicBezTo>
                    <a:pt x="196" y="294"/>
                    <a:pt x="224" y="313"/>
                    <a:pt x="257" y="316"/>
                  </a:cubicBezTo>
                  <a:cubicBezTo>
                    <a:pt x="260" y="316"/>
                    <a:pt x="263" y="316"/>
                    <a:pt x="265" y="316"/>
                  </a:cubicBezTo>
                  <a:cubicBezTo>
                    <a:pt x="462" y="316"/>
                    <a:pt x="462" y="316"/>
                    <a:pt x="462" y="316"/>
                  </a:cubicBezTo>
                  <a:cubicBezTo>
                    <a:pt x="515" y="316"/>
                    <a:pt x="558" y="273"/>
                    <a:pt x="558" y="220"/>
                  </a:cubicBezTo>
                  <a:cubicBezTo>
                    <a:pt x="558" y="49"/>
                    <a:pt x="558" y="49"/>
                    <a:pt x="558" y="49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5" name="Rectangle 84"/>
            <p:cNvSpPr>
              <a:spLocks noChangeArrowheads="1"/>
            </p:cNvSpPr>
            <p:nvPr/>
          </p:nvSpPr>
          <p:spPr bwMode="auto">
            <a:xfrm>
              <a:off x="212726" y="2006601"/>
              <a:ext cx="95250" cy="93663"/>
            </a:xfrm>
            <a:prstGeom prst="rect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6" name="Rectangle 85"/>
            <p:cNvSpPr>
              <a:spLocks noChangeArrowheads="1"/>
            </p:cNvSpPr>
            <p:nvPr/>
          </p:nvSpPr>
          <p:spPr bwMode="auto">
            <a:xfrm>
              <a:off x="346076" y="2006601"/>
              <a:ext cx="95250" cy="93663"/>
            </a:xfrm>
            <a:prstGeom prst="rect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7" name="Freeform 86"/>
            <p:cNvSpPr>
              <a:spLocks/>
            </p:cNvSpPr>
            <p:nvPr/>
          </p:nvSpPr>
          <p:spPr bwMode="auto">
            <a:xfrm>
              <a:off x="479426" y="2006601"/>
              <a:ext cx="95250" cy="93663"/>
            </a:xfrm>
            <a:custGeom>
              <a:avLst/>
              <a:gdLst>
                <a:gd name="T0" fmla="*/ 60 w 60"/>
                <a:gd name="T1" fmla="*/ 43 h 59"/>
                <a:gd name="T2" fmla="*/ 60 w 60"/>
                <a:gd name="T3" fmla="*/ 59 h 59"/>
                <a:gd name="T4" fmla="*/ 0 w 60"/>
                <a:gd name="T5" fmla="*/ 59 h 59"/>
                <a:gd name="T6" fmla="*/ 0 w 60"/>
                <a:gd name="T7" fmla="*/ 0 h 59"/>
                <a:gd name="T8" fmla="*/ 60 w 60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59">
                  <a:moveTo>
                    <a:pt x="60" y="43"/>
                  </a:moveTo>
                  <a:lnTo>
                    <a:pt x="60" y="59"/>
                  </a:lnTo>
                  <a:lnTo>
                    <a:pt x="0" y="59"/>
                  </a:lnTo>
                  <a:lnTo>
                    <a:pt x="0" y="0"/>
                  </a:lnTo>
                  <a:lnTo>
                    <a:pt x="60" y="0"/>
                  </a:ln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8" name="Freeform 87"/>
            <p:cNvSpPr>
              <a:spLocks/>
            </p:cNvSpPr>
            <p:nvPr/>
          </p:nvSpPr>
          <p:spPr bwMode="auto">
            <a:xfrm>
              <a:off x="508001" y="1973263"/>
              <a:ext cx="133350" cy="101600"/>
            </a:xfrm>
            <a:custGeom>
              <a:avLst/>
              <a:gdLst>
                <a:gd name="T0" fmla="*/ 0 w 84"/>
                <a:gd name="T1" fmla="*/ 45 h 64"/>
                <a:gd name="T2" fmla="*/ 20 w 84"/>
                <a:gd name="T3" fmla="*/ 64 h 64"/>
                <a:gd name="T4" fmla="*/ 84 w 84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64">
                  <a:moveTo>
                    <a:pt x="0" y="45"/>
                  </a:moveTo>
                  <a:lnTo>
                    <a:pt x="20" y="64"/>
                  </a:lnTo>
                  <a:lnTo>
                    <a:pt x="84" y="0"/>
                  </a:ln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9" name="Rectangle 88"/>
            <p:cNvSpPr>
              <a:spLocks noChangeArrowheads="1"/>
            </p:cNvSpPr>
            <p:nvPr/>
          </p:nvSpPr>
          <p:spPr bwMode="auto">
            <a:xfrm>
              <a:off x="217488" y="2141538"/>
              <a:ext cx="228600" cy="41275"/>
            </a:xfrm>
            <a:prstGeom prst="rect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0" name="Rectangle 89"/>
            <p:cNvSpPr>
              <a:spLocks noChangeArrowheads="1"/>
            </p:cNvSpPr>
            <p:nvPr/>
          </p:nvSpPr>
          <p:spPr bwMode="auto">
            <a:xfrm>
              <a:off x="217488" y="2224088"/>
              <a:ext cx="228600" cy="41275"/>
            </a:xfrm>
            <a:prstGeom prst="rect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1" name="Freeform 90"/>
            <p:cNvSpPr>
              <a:spLocks/>
            </p:cNvSpPr>
            <p:nvPr/>
          </p:nvSpPr>
          <p:spPr bwMode="auto">
            <a:xfrm>
              <a:off x="217488" y="2306638"/>
              <a:ext cx="184150" cy="41275"/>
            </a:xfrm>
            <a:custGeom>
              <a:avLst/>
              <a:gdLst>
                <a:gd name="T0" fmla="*/ 108 w 116"/>
                <a:gd name="T1" fmla="*/ 26 h 26"/>
                <a:gd name="T2" fmla="*/ 0 w 116"/>
                <a:gd name="T3" fmla="*/ 26 h 26"/>
                <a:gd name="T4" fmla="*/ 0 w 116"/>
                <a:gd name="T5" fmla="*/ 0 h 26"/>
                <a:gd name="T6" fmla="*/ 116 w 1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26">
                  <a:moveTo>
                    <a:pt x="108" y="26"/>
                  </a:moveTo>
                  <a:lnTo>
                    <a:pt x="0" y="26"/>
                  </a:lnTo>
                  <a:lnTo>
                    <a:pt x="0" y="0"/>
                  </a:lnTo>
                  <a:lnTo>
                    <a:pt x="116" y="0"/>
                  </a:ln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2" name="Freeform 91"/>
            <p:cNvSpPr>
              <a:spLocks/>
            </p:cNvSpPr>
            <p:nvPr/>
          </p:nvSpPr>
          <p:spPr bwMode="auto">
            <a:xfrm>
              <a:off x="217488" y="2389188"/>
              <a:ext cx="204788" cy="41275"/>
            </a:xfrm>
            <a:custGeom>
              <a:avLst/>
              <a:gdLst>
                <a:gd name="T0" fmla="*/ 129 w 129"/>
                <a:gd name="T1" fmla="*/ 26 h 26"/>
                <a:gd name="T2" fmla="*/ 0 w 129"/>
                <a:gd name="T3" fmla="*/ 26 h 26"/>
                <a:gd name="T4" fmla="*/ 0 w 129"/>
                <a:gd name="T5" fmla="*/ 0 h 26"/>
                <a:gd name="T6" fmla="*/ 124 w 12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26">
                  <a:moveTo>
                    <a:pt x="129" y="26"/>
                  </a:moveTo>
                  <a:lnTo>
                    <a:pt x="0" y="26"/>
                  </a:lnTo>
                  <a:lnTo>
                    <a:pt x="0" y="0"/>
                  </a:lnTo>
                  <a:lnTo>
                    <a:pt x="124" y="0"/>
                  </a:ln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189" name="Group 3188"/>
          <p:cNvGrpSpPr/>
          <p:nvPr/>
        </p:nvGrpSpPr>
        <p:grpSpPr>
          <a:xfrm>
            <a:off x="510145" y="2783817"/>
            <a:ext cx="533534" cy="495164"/>
            <a:chOff x="585788" y="3295650"/>
            <a:chExt cx="463550" cy="430213"/>
          </a:xfrm>
          <a:solidFill>
            <a:schemeClr val="accent2"/>
          </a:solidFill>
        </p:grpSpPr>
        <p:sp>
          <p:nvSpPr>
            <p:cNvPr id="3174" name="Freeform 95"/>
            <p:cNvSpPr>
              <a:spLocks noEditPoints="1"/>
            </p:cNvSpPr>
            <p:nvPr/>
          </p:nvSpPr>
          <p:spPr bwMode="auto">
            <a:xfrm>
              <a:off x="769938" y="3295650"/>
              <a:ext cx="139700" cy="60325"/>
            </a:xfrm>
            <a:custGeom>
              <a:avLst/>
              <a:gdLst>
                <a:gd name="T0" fmla="*/ 569 w 729"/>
                <a:gd name="T1" fmla="*/ 0 h 319"/>
                <a:gd name="T2" fmla="*/ 295 w 729"/>
                <a:gd name="T3" fmla="*/ 0 h 319"/>
                <a:gd name="T4" fmla="*/ 138 w 729"/>
                <a:gd name="T5" fmla="*/ 132 h 319"/>
                <a:gd name="T6" fmla="*/ 26 w 729"/>
                <a:gd name="T7" fmla="*/ 132 h 319"/>
                <a:gd name="T8" fmla="*/ 0 w 729"/>
                <a:gd name="T9" fmla="*/ 159 h 319"/>
                <a:gd name="T10" fmla="*/ 26 w 729"/>
                <a:gd name="T11" fmla="*/ 186 h 319"/>
                <a:gd name="T12" fmla="*/ 138 w 729"/>
                <a:gd name="T13" fmla="*/ 186 h 319"/>
                <a:gd name="T14" fmla="*/ 295 w 729"/>
                <a:gd name="T15" fmla="*/ 319 h 319"/>
                <a:gd name="T16" fmla="*/ 569 w 729"/>
                <a:gd name="T17" fmla="*/ 319 h 319"/>
                <a:gd name="T18" fmla="*/ 729 w 729"/>
                <a:gd name="T19" fmla="*/ 159 h 319"/>
                <a:gd name="T20" fmla="*/ 569 w 729"/>
                <a:gd name="T21" fmla="*/ 0 h 319"/>
                <a:gd name="T22" fmla="*/ 569 w 729"/>
                <a:gd name="T23" fmla="*/ 265 h 319"/>
                <a:gd name="T24" fmla="*/ 295 w 729"/>
                <a:gd name="T25" fmla="*/ 265 h 319"/>
                <a:gd name="T26" fmla="*/ 189 w 729"/>
                <a:gd name="T27" fmla="*/ 159 h 319"/>
                <a:gd name="T28" fmla="*/ 295 w 729"/>
                <a:gd name="T29" fmla="*/ 54 h 319"/>
                <a:gd name="T30" fmla="*/ 569 w 729"/>
                <a:gd name="T31" fmla="*/ 54 h 319"/>
                <a:gd name="T32" fmla="*/ 675 w 729"/>
                <a:gd name="T33" fmla="*/ 159 h 319"/>
                <a:gd name="T34" fmla="*/ 569 w 729"/>
                <a:gd name="T35" fmla="*/ 26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9" h="319">
                  <a:moveTo>
                    <a:pt x="569" y="0"/>
                  </a:moveTo>
                  <a:cubicBezTo>
                    <a:pt x="295" y="0"/>
                    <a:pt x="295" y="0"/>
                    <a:pt x="295" y="0"/>
                  </a:cubicBezTo>
                  <a:cubicBezTo>
                    <a:pt x="216" y="0"/>
                    <a:pt x="151" y="57"/>
                    <a:pt x="138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12" y="132"/>
                    <a:pt x="0" y="144"/>
                    <a:pt x="0" y="159"/>
                  </a:cubicBezTo>
                  <a:cubicBezTo>
                    <a:pt x="0" y="174"/>
                    <a:pt x="12" y="186"/>
                    <a:pt x="26" y="186"/>
                  </a:cubicBezTo>
                  <a:cubicBezTo>
                    <a:pt x="138" y="186"/>
                    <a:pt x="138" y="186"/>
                    <a:pt x="138" y="186"/>
                  </a:cubicBezTo>
                  <a:cubicBezTo>
                    <a:pt x="151" y="261"/>
                    <a:pt x="216" y="319"/>
                    <a:pt x="295" y="319"/>
                  </a:cubicBezTo>
                  <a:cubicBezTo>
                    <a:pt x="569" y="319"/>
                    <a:pt x="569" y="319"/>
                    <a:pt x="569" y="319"/>
                  </a:cubicBezTo>
                  <a:cubicBezTo>
                    <a:pt x="657" y="319"/>
                    <a:pt x="729" y="247"/>
                    <a:pt x="729" y="159"/>
                  </a:cubicBezTo>
                  <a:cubicBezTo>
                    <a:pt x="729" y="71"/>
                    <a:pt x="657" y="0"/>
                    <a:pt x="569" y="0"/>
                  </a:cubicBezTo>
                  <a:close/>
                  <a:moveTo>
                    <a:pt x="569" y="265"/>
                  </a:moveTo>
                  <a:cubicBezTo>
                    <a:pt x="295" y="265"/>
                    <a:pt x="295" y="265"/>
                    <a:pt x="295" y="265"/>
                  </a:cubicBezTo>
                  <a:cubicBezTo>
                    <a:pt x="237" y="265"/>
                    <a:pt x="189" y="218"/>
                    <a:pt x="189" y="159"/>
                  </a:cubicBezTo>
                  <a:cubicBezTo>
                    <a:pt x="189" y="101"/>
                    <a:pt x="237" y="54"/>
                    <a:pt x="295" y="54"/>
                  </a:cubicBezTo>
                  <a:cubicBezTo>
                    <a:pt x="569" y="54"/>
                    <a:pt x="569" y="54"/>
                    <a:pt x="569" y="54"/>
                  </a:cubicBezTo>
                  <a:cubicBezTo>
                    <a:pt x="628" y="54"/>
                    <a:pt x="675" y="101"/>
                    <a:pt x="675" y="159"/>
                  </a:cubicBezTo>
                  <a:cubicBezTo>
                    <a:pt x="675" y="218"/>
                    <a:pt x="628" y="265"/>
                    <a:pt x="569" y="2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75" name="Freeform 96"/>
            <p:cNvSpPr>
              <a:spLocks noEditPoints="1"/>
            </p:cNvSpPr>
            <p:nvPr/>
          </p:nvSpPr>
          <p:spPr bwMode="auto">
            <a:xfrm>
              <a:off x="725488" y="3309938"/>
              <a:ext cx="39688" cy="31750"/>
            </a:xfrm>
            <a:custGeom>
              <a:avLst/>
              <a:gdLst>
                <a:gd name="T0" fmla="*/ 194 w 205"/>
                <a:gd name="T1" fmla="*/ 6 h 159"/>
                <a:gd name="T2" fmla="*/ 169 w 205"/>
                <a:gd name="T3" fmla="*/ 3 h 159"/>
                <a:gd name="T4" fmla="*/ 18 w 205"/>
                <a:gd name="T5" fmla="*/ 55 h 159"/>
                <a:gd name="T6" fmla="*/ 0 w 205"/>
                <a:gd name="T7" fmla="*/ 80 h 159"/>
                <a:gd name="T8" fmla="*/ 18 w 205"/>
                <a:gd name="T9" fmla="*/ 106 h 159"/>
                <a:gd name="T10" fmla="*/ 169 w 205"/>
                <a:gd name="T11" fmla="*/ 158 h 159"/>
                <a:gd name="T12" fmla="*/ 178 w 205"/>
                <a:gd name="T13" fmla="*/ 159 h 159"/>
                <a:gd name="T14" fmla="*/ 194 w 205"/>
                <a:gd name="T15" fmla="*/ 154 h 159"/>
                <a:gd name="T16" fmla="*/ 205 w 205"/>
                <a:gd name="T17" fmla="*/ 132 h 159"/>
                <a:gd name="T18" fmla="*/ 205 w 205"/>
                <a:gd name="T19" fmla="*/ 28 h 159"/>
                <a:gd name="T20" fmla="*/ 194 w 205"/>
                <a:gd name="T21" fmla="*/ 6 h 159"/>
                <a:gd name="T22" fmla="*/ 151 w 205"/>
                <a:gd name="T23" fmla="*/ 95 h 159"/>
                <a:gd name="T24" fmla="*/ 109 w 205"/>
                <a:gd name="T25" fmla="*/ 80 h 159"/>
                <a:gd name="T26" fmla="*/ 151 w 205"/>
                <a:gd name="T27" fmla="*/ 66 h 159"/>
                <a:gd name="T28" fmla="*/ 151 w 205"/>
                <a:gd name="T29" fmla="*/ 9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159">
                  <a:moveTo>
                    <a:pt x="194" y="6"/>
                  </a:moveTo>
                  <a:cubicBezTo>
                    <a:pt x="187" y="1"/>
                    <a:pt x="178" y="0"/>
                    <a:pt x="169" y="3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7" y="59"/>
                    <a:pt x="0" y="69"/>
                    <a:pt x="0" y="80"/>
                  </a:cubicBezTo>
                  <a:cubicBezTo>
                    <a:pt x="0" y="92"/>
                    <a:pt x="7" y="102"/>
                    <a:pt x="18" y="106"/>
                  </a:cubicBezTo>
                  <a:cubicBezTo>
                    <a:pt x="169" y="158"/>
                    <a:pt x="169" y="158"/>
                    <a:pt x="169" y="158"/>
                  </a:cubicBezTo>
                  <a:cubicBezTo>
                    <a:pt x="172" y="159"/>
                    <a:pt x="175" y="159"/>
                    <a:pt x="178" y="159"/>
                  </a:cubicBezTo>
                  <a:cubicBezTo>
                    <a:pt x="184" y="159"/>
                    <a:pt x="189" y="158"/>
                    <a:pt x="194" y="154"/>
                  </a:cubicBezTo>
                  <a:cubicBezTo>
                    <a:pt x="201" y="149"/>
                    <a:pt x="205" y="141"/>
                    <a:pt x="205" y="132"/>
                  </a:cubicBezTo>
                  <a:cubicBezTo>
                    <a:pt x="205" y="28"/>
                    <a:pt x="205" y="28"/>
                    <a:pt x="205" y="28"/>
                  </a:cubicBezTo>
                  <a:cubicBezTo>
                    <a:pt x="205" y="19"/>
                    <a:pt x="201" y="11"/>
                    <a:pt x="194" y="6"/>
                  </a:cubicBezTo>
                  <a:close/>
                  <a:moveTo>
                    <a:pt x="151" y="95"/>
                  </a:moveTo>
                  <a:cubicBezTo>
                    <a:pt x="109" y="80"/>
                    <a:pt x="109" y="80"/>
                    <a:pt x="109" y="80"/>
                  </a:cubicBezTo>
                  <a:cubicBezTo>
                    <a:pt x="151" y="66"/>
                    <a:pt x="151" y="66"/>
                    <a:pt x="151" y="66"/>
                  </a:cubicBezTo>
                  <a:lnTo>
                    <a:pt x="151" y="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76" name="Freeform 97"/>
            <p:cNvSpPr>
              <a:spLocks noEditPoints="1"/>
            </p:cNvSpPr>
            <p:nvPr/>
          </p:nvSpPr>
          <p:spPr bwMode="auto">
            <a:xfrm>
              <a:off x="736601" y="3622675"/>
              <a:ext cx="161925" cy="103188"/>
            </a:xfrm>
            <a:custGeom>
              <a:avLst/>
              <a:gdLst>
                <a:gd name="T0" fmla="*/ 788 w 852"/>
                <a:gd name="T1" fmla="*/ 67 h 541"/>
                <a:gd name="T2" fmla="*/ 615 w 852"/>
                <a:gd name="T3" fmla="*/ 0 h 541"/>
                <a:gd name="T4" fmla="*/ 613 w 852"/>
                <a:gd name="T5" fmla="*/ 0 h 541"/>
                <a:gd name="T6" fmla="*/ 391 w 852"/>
                <a:gd name="T7" fmla="*/ 120 h 541"/>
                <a:gd name="T8" fmla="*/ 146 w 852"/>
                <a:gd name="T9" fmla="*/ 120 h 541"/>
                <a:gd name="T10" fmla="*/ 141 w 852"/>
                <a:gd name="T11" fmla="*/ 120 h 541"/>
                <a:gd name="T12" fmla="*/ 0 w 852"/>
                <a:gd name="T13" fmla="*/ 271 h 541"/>
                <a:gd name="T14" fmla="*/ 141 w 852"/>
                <a:gd name="T15" fmla="*/ 421 h 541"/>
                <a:gd name="T16" fmla="*/ 146 w 852"/>
                <a:gd name="T17" fmla="*/ 422 h 541"/>
                <a:gd name="T18" fmla="*/ 391 w 852"/>
                <a:gd name="T19" fmla="*/ 422 h 541"/>
                <a:gd name="T20" fmla="*/ 439 w 852"/>
                <a:gd name="T21" fmla="*/ 474 h 541"/>
                <a:gd name="T22" fmla="*/ 613 w 852"/>
                <a:gd name="T23" fmla="*/ 541 h 541"/>
                <a:gd name="T24" fmla="*/ 613 w 852"/>
                <a:gd name="T25" fmla="*/ 541 h 541"/>
                <a:gd name="T26" fmla="*/ 847 w 852"/>
                <a:gd name="T27" fmla="*/ 406 h 541"/>
                <a:gd name="T28" fmla="*/ 852 w 852"/>
                <a:gd name="T29" fmla="*/ 391 h 541"/>
                <a:gd name="T30" fmla="*/ 852 w 852"/>
                <a:gd name="T31" fmla="*/ 390 h 541"/>
                <a:gd name="T32" fmla="*/ 821 w 852"/>
                <a:gd name="T33" fmla="*/ 359 h 541"/>
                <a:gd name="T34" fmla="*/ 605 w 852"/>
                <a:gd name="T35" fmla="*/ 359 h 541"/>
                <a:gd name="T36" fmla="*/ 584 w 852"/>
                <a:gd name="T37" fmla="*/ 271 h 541"/>
                <a:gd name="T38" fmla="*/ 605 w 852"/>
                <a:gd name="T39" fmla="*/ 182 h 541"/>
                <a:gd name="T40" fmla="*/ 821 w 852"/>
                <a:gd name="T41" fmla="*/ 182 h 541"/>
                <a:gd name="T42" fmla="*/ 852 w 852"/>
                <a:gd name="T43" fmla="*/ 152 h 541"/>
                <a:gd name="T44" fmla="*/ 852 w 852"/>
                <a:gd name="T45" fmla="*/ 151 h 541"/>
                <a:gd name="T46" fmla="*/ 847 w 852"/>
                <a:gd name="T47" fmla="*/ 135 h 541"/>
                <a:gd name="T48" fmla="*/ 788 w 852"/>
                <a:gd name="T49" fmla="*/ 67 h 541"/>
                <a:gd name="T50" fmla="*/ 407 w 852"/>
                <a:gd name="T51" fmla="*/ 361 h 541"/>
                <a:gd name="T52" fmla="*/ 124 w 852"/>
                <a:gd name="T53" fmla="*/ 361 h 541"/>
                <a:gd name="T54" fmla="*/ 57 w 852"/>
                <a:gd name="T55" fmla="*/ 271 h 541"/>
                <a:gd name="T56" fmla="*/ 124 w 852"/>
                <a:gd name="T57" fmla="*/ 180 h 541"/>
                <a:gd name="T58" fmla="*/ 407 w 852"/>
                <a:gd name="T59" fmla="*/ 180 h 541"/>
                <a:gd name="T60" fmla="*/ 433 w 852"/>
                <a:gd name="T61" fmla="*/ 165 h 541"/>
                <a:gd name="T62" fmla="*/ 480 w 852"/>
                <a:gd name="T63" fmla="*/ 113 h 541"/>
                <a:gd name="T64" fmla="*/ 613 w 852"/>
                <a:gd name="T65" fmla="*/ 61 h 541"/>
                <a:gd name="T66" fmla="*/ 615 w 852"/>
                <a:gd name="T67" fmla="*/ 61 h 541"/>
                <a:gd name="T68" fmla="*/ 747 w 852"/>
                <a:gd name="T69" fmla="*/ 112 h 541"/>
                <a:gd name="T70" fmla="*/ 758 w 852"/>
                <a:gd name="T71" fmla="*/ 121 h 541"/>
                <a:gd name="T72" fmla="*/ 588 w 852"/>
                <a:gd name="T73" fmla="*/ 121 h 541"/>
                <a:gd name="T74" fmla="*/ 564 w 852"/>
                <a:gd name="T75" fmla="*/ 133 h 541"/>
                <a:gd name="T76" fmla="*/ 524 w 852"/>
                <a:gd name="T77" fmla="*/ 271 h 541"/>
                <a:gd name="T78" fmla="*/ 564 w 852"/>
                <a:gd name="T79" fmla="*/ 408 h 541"/>
                <a:gd name="T80" fmla="*/ 588 w 852"/>
                <a:gd name="T81" fmla="*/ 420 h 541"/>
                <a:gd name="T82" fmla="*/ 757 w 852"/>
                <a:gd name="T83" fmla="*/ 420 h 541"/>
                <a:gd name="T84" fmla="*/ 747 w 852"/>
                <a:gd name="T85" fmla="*/ 429 h 541"/>
                <a:gd name="T86" fmla="*/ 613 w 852"/>
                <a:gd name="T87" fmla="*/ 481 h 541"/>
                <a:gd name="T88" fmla="*/ 480 w 852"/>
                <a:gd name="T89" fmla="*/ 429 h 541"/>
                <a:gd name="T90" fmla="*/ 433 w 852"/>
                <a:gd name="T91" fmla="*/ 376 h 541"/>
                <a:gd name="T92" fmla="*/ 407 w 852"/>
                <a:gd name="T93" fmla="*/ 361 h 541"/>
                <a:gd name="T94" fmla="*/ 613 w 852"/>
                <a:gd name="T95" fmla="*/ 536 h 541"/>
                <a:gd name="T96" fmla="*/ 613 w 852"/>
                <a:gd name="T97" fmla="*/ 536 h 541"/>
                <a:gd name="T98" fmla="*/ 613 w 852"/>
                <a:gd name="T99" fmla="*/ 536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52" h="541">
                  <a:moveTo>
                    <a:pt x="788" y="67"/>
                  </a:moveTo>
                  <a:cubicBezTo>
                    <a:pt x="737" y="24"/>
                    <a:pt x="677" y="0"/>
                    <a:pt x="615" y="0"/>
                  </a:cubicBezTo>
                  <a:cubicBezTo>
                    <a:pt x="613" y="0"/>
                    <a:pt x="613" y="0"/>
                    <a:pt x="613" y="0"/>
                  </a:cubicBezTo>
                  <a:cubicBezTo>
                    <a:pt x="491" y="1"/>
                    <a:pt x="418" y="82"/>
                    <a:pt x="391" y="120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4" y="120"/>
                    <a:pt x="142" y="120"/>
                    <a:pt x="141" y="120"/>
                  </a:cubicBezTo>
                  <a:cubicBezTo>
                    <a:pt x="62" y="126"/>
                    <a:pt x="0" y="192"/>
                    <a:pt x="0" y="271"/>
                  </a:cubicBezTo>
                  <a:cubicBezTo>
                    <a:pt x="0" y="350"/>
                    <a:pt x="62" y="416"/>
                    <a:pt x="141" y="421"/>
                  </a:cubicBezTo>
                  <a:cubicBezTo>
                    <a:pt x="142" y="422"/>
                    <a:pt x="144" y="422"/>
                    <a:pt x="146" y="422"/>
                  </a:cubicBezTo>
                  <a:cubicBezTo>
                    <a:pt x="391" y="422"/>
                    <a:pt x="391" y="422"/>
                    <a:pt x="391" y="422"/>
                  </a:cubicBezTo>
                  <a:cubicBezTo>
                    <a:pt x="401" y="435"/>
                    <a:pt x="417" y="455"/>
                    <a:pt x="439" y="474"/>
                  </a:cubicBezTo>
                  <a:cubicBezTo>
                    <a:pt x="490" y="518"/>
                    <a:pt x="550" y="541"/>
                    <a:pt x="613" y="541"/>
                  </a:cubicBezTo>
                  <a:cubicBezTo>
                    <a:pt x="613" y="541"/>
                    <a:pt x="613" y="541"/>
                    <a:pt x="613" y="541"/>
                  </a:cubicBezTo>
                  <a:cubicBezTo>
                    <a:pt x="765" y="541"/>
                    <a:pt x="844" y="412"/>
                    <a:pt x="847" y="406"/>
                  </a:cubicBezTo>
                  <a:cubicBezTo>
                    <a:pt x="850" y="402"/>
                    <a:pt x="852" y="396"/>
                    <a:pt x="852" y="391"/>
                  </a:cubicBezTo>
                  <a:cubicBezTo>
                    <a:pt x="852" y="390"/>
                    <a:pt x="852" y="390"/>
                    <a:pt x="852" y="390"/>
                  </a:cubicBezTo>
                  <a:cubicBezTo>
                    <a:pt x="852" y="373"/>
                    <a:pt x="838" y="359"/>
                    <a:pt x="821" y="359"/>
                  </a:cubicBezTo>
                  <a:cubicBezTo>
                    <a:pt x="605" y="359"/>
                    <a:pt x="605" y="359"/>
                    <a:pt x="605" y="359"/>
                  </a:cubicBezTo>
                  <a:cubicBezTo>
                    <a:pt x="597" y="344"/>
                    <a:pt x="584" y="313"/>
                    <a:pt x="584" y="271"/>
                  </a:cubicBezTo>
                  <a:cubicBezTo>
                    <a:pt x="584" y="229"/>
                    <a:pt x="597" y="198"/>
                    <a:pt x="605" y="182"/>
                  </a:cubicBezTo>
                  <a:cubicBezTo>
                    <a:pt x="821" y="182"/>
                    <a:pt x="821" y="182"/>
                    <a:pt x="821" y="182"/>
                  </a:cubicBezTo>
                  <a:cubicBezTo>
                    <a:pt x="838" y="182"/>
                    <a:pt x="852" y="168"/>
                    <a:pt x="852" y="152"/>
                  </a:cubicBezTo>
                  <a:cubicBezTo>
                    <a:pt x="852" y="151"/>
                    <a:pt x="852" y="151"/>
                    <a:pt x="852" y="151"/>
                  </a:cubicBezTo>
                  <a:cubicBezTo>
                    <a:pt x="852" y="145"/>
                    <a:pt x="850" y="140"/>
                    <a:pt x="847" y="135"/>
                  </a:cubicBezTo>
                  <a:cubicBezTo>
                    <a:pt x="846" y="134"/>
                    <a:pt x="826" y="100"/>
                    <a:pt x="788" y="67"/>
                  </a:cubicBezTo>
                  <a:close/>
                  <a:moveTo>
                    <a:pt x="407" y="361"/>
                  </a:moveTo>
                  <a:cubicBezTo>
                    <a:pt x="124" y="361"/>
                    <a:pt x="124" y="361"/>
                    <a:pt x="124" y="361"/>
                  </a:cubicBezTo>
                  <a:cubicBezTo>
                    <a:pt x="85" y="349"/>
                    <a:pt x="57" y="312"/>
                    <a:pt x="57" y="271"/>
                  </a:cubicBezTo>
                  <a:cubicBezTo>
                    <a:pt x="57" y="229"/>
                    <a:pt x="85" y="192"/>
                    <a:pt x="124" y="180"/>
                  </a:cubicBezTo>
                  <a:cubicBezTo>
                    <a:pt x="407" y="180"/>
                    <a:pt x="407" y="180"/>
                    <a:pt x="407" y="180"/>
                  </a:cubicBezTo>
                  <a:cubicBezTo>
                    <a:pt x="417" y="180"/>
                    <a:pt x="427" y="174"/>
                    <a:pt x="433" y="165"/>
                  </a:cubicBezTo>
                  <a:cubicBezTo>
                    <a:pt x="433" y="165"/>
                    <a:pt x="449" y="139"/>
                    <a:pt x="480" y="113"/>
                  </a:cubicBezTo>
                  <a:cubicBezTo>
                    <a:pt x="520" y="79"/>
                    <a:pt x="565" y="61"/>
                    <a:pt x="613" y="61"/>
                  </a:cubicBezTo>
                  <a:cubicBezTo>
                    <a:pt x="615" y="61"/>
                    <a:pt x="615" y="61"/>
                    <a:pt x="615" y="61"/>
                  </a:cubicBezTo>
                  <a:cubicBezTo>
                    <a:pt x="663" y="61"/>
                    <a:pt x="707" y="78"/>
                    <a:pt x="747" y="112"/>
                  </a:cubicBezTo>
                  <a:cubicBezTo>
                    <a:pt x="751" y="115"/>
                    <a:pt x="754" y="118"/>
                    <a:pt x="758" y="121"/>
                  </a:cubicBezTo>
                  <a:cubicBezTo>
                    <a:pt x="588" y="121"/>
                    <a:pt x="588" y="121"/>
                    <a:pt x="588" y="121"/>
                  </a:cubicBezTo>
                  <a:cubicBezTo>
                    <a:pt x="579" y="121"/>
                    <a:pt x="570" y="126"/>
                    <a:pt x="564" y="133"/>
                  </a:cubicBezTo>
                  <a:cubicBezTo>
                    <a:pt x="562" y="135"/>
                    <a:pt x="524" y="186"/>
                    <a:pt x="524" y="271"/>
                  </a:cubicBezTo>
                  <a:cubicBezTo>
                    <a:pt x="524" y="355"/>
                    <a:pt x="562" y="406"/>
                    <a:pt x="564" y="408"/>
                  </a:cubicBezTo>
                  <a:cubicBezTo>
                    <a:pt x="570" y="416"/>
                    <a:pt x="579" y="420"/>
                    <a:pt x="588" y="420"/>
                  </a:cubicBezTo>
                  <a:cubicBezTo>
                    <a:pt x="757" y="420"/>
                    <a:pt x="757" y="420"/>
                    <a:pt x="757" y="420"/>
                  </a:cubicBezTo>
                  <a:cubicBezTo>
                    <a:pt x="754" y="423"/>
                    <a:pt x="751" y="426"/>
                    <a:pt x="747" y="429"/>
                  </a:cubicBezTo>
                  <a:cubicBezTo>
                    <a:pt x="707" y="463"/>
                    <a:pt x="662" y="480"/>
                    <a:pt x="613" y="481"/>
                  </a:cubicBezTo>
                  <a:cubicBezTo>
                    <a:pt x="564" y="481"/>
                    <a:pt x="520" y="463"/>
                    <a:pt x="480" y="429"/>
                  </a:cubicBezTo>
                  <a:cubicBezTo>
                    <a:pt x="449" y="403"/>
                    <a:pt x="433" y="377"/>
                    <a:pt x="433" y="376"/>
                  </a:cubicBezTo>
                  <a:cubicBezTo>
                    <a:pt x="427" y="367"/>
                    <a:pt x="417" y="361"/>
                    <a:pt x="407" y="361"/>
                  </a:cubicBezTo>
                  <a:close/>
                  <a:moveTo>
                    <a:pt x="613" y="536"/>
                  </a:moveTo>
                  <a:cubicBezTo>
                    <a:pt x="613" y="536"/>
                    <a:pt x="613" y="536"/>
                    <a:pt x="613" y="536"/>
                  </a:cubicBezTo>
                  <a:cubicBezTo>
                    <a:pt x="613" y="536"/>
                    <a:pt x="613" y="536"/>
                    <a:pt x="613" y="5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77" name="Freeform 98"/>
            <p:cNvSpPr>
              <a:spLocks/>
            </p:cNvSpPr>
            <p:nvPr/>
          </p:nvSpPr>
          <p:spPr bwMode="auto">
            <a:xfrm>
              <a:off x="730251" y="3475038"/>
              <a:ext cx="55563" cy="90488"/>
            </a:xfrm>
            <a:custGeom>
              <a:avLst/>
              <a:gdLst>
                <a:gd name="T0" fmla="*/ 277 w 289"/>
                <a:gd name="T1" fmla="*/ 14 h 474"/>
                <a:gd name="T2" fmla="*/ 232 w 289"/>
                <a:gd name="T3" fmla="*/ 12 h 474"/>
                <a:gd name="T4" fmla="*/ 10 w 289"/>
                <a:gd name="T5" fmla="*/ 215 h 474"/>
                <a:gd name="T6" fmla="*/ 0 w 289"/>
                <a:gd name="T7" fmla="*/ 239 h 474"/>
                <a:gd name="T8" fmla="*/ 10 w 289"/>
                <a:gd name="T9" fmla="*/ 262 h 474"/>
                <a:gd name="T10" fmla="*/ 232 w 289"/>
                <a:gd name="T11" fmla="*/ 465 h 474"/>
                <a:gd name="T12" fmla="*/ 253 w 289"/>
                <a:gd name="T13" fmla="*/ 474 h 474"/>
                <a:gd name="T14" fmla="*/ 277 w 289"/>
                <a:gd name="T15" fmla="*/ 463 h 474"/>
                <a:gd name="T16" fmla="*/ 275 w 289"/>
                <a:gd name="T17" fmla="*/ 418 h 474"/>
                <a:gd name="T18" fmla="*/ 80 w 289"/>
                <a:gd name="T19" fmla="*/ 239 h 474"/>
                <a:gd name="T20" fmla="*/ 275 w 289"/>
                <a:gd name="T21" fmla="*/ 60 h 474"/>
                <a:gd name="T22" fmla="*/ 277 w 289"/>
                <a:gd name="T23" fmla="*/ 1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9" h="474">
                  <a:moveTo>
                    <a:pt x="277" y="14"/>
                  </a:moveTo>
                  <a:cubicBezTo>
                    <a:pt x="265" y="1"/>
                    <a:pt x="245" y="0"/>
                    <a:pt x="232" y="12"/>
                  </a:cubicBezTo>
                  <a:cubicBezTo>
                    <a:pt x="10" y="215"/>
                    <a:pt x="10" y="215"/>
                    <a:pt x="10" y="215"/>
                  </a:cubicBezTo>
                  <a:cubicBezTo>
                    <a:pt x="4" y="221"/>
                    <a:pt x="0" y="230"/>
                    <a:pt x="0" y="239"/>
                  </a:cubicBezTo>
                  <a:cubicBezTo>
                    <a:pt x="0" y="248"/>
                    <a:pt x="4" y="256"/>
                    <a:pt x="10" y="262"/>
                  </a:cubicBezTo>
                  <a:cubicBezTo>
                    <a:pt x="232" y="465"/>
                    <a:pt x="232" y="465"/>
                    <a:pt x="232" y="465"/>
                  </a:cubicBezTo>
                  <a:cubicBezTo>
                    <a:pt x="238" y="471"/>
                    <a:pt x="246" y="474"/>
                    <a:pt x="253" y="474"/>
                  </a:cubicBezTo>
                  <a:cubicBezTo>
                    <a:pt x="262" y="474"/>
                    <a:pt x="271" y="470"/>
                    <a:pt x="277" y="463"/>
                  </a:cubicBezTo>
                  <a:cubicBezTo>
                    <a:pt x="289" y="450"/>
                    <a:pt x="288" y="430"/>
                    <a:pt x="275" y="418"/>
                  </a:cubicBezTo>
                  <a:cubicBezTo>
                    <a:pt x="80" y="239"/>
                    <a:pt x="80" y="239"/>
                    <a:pt x="80" y="239"/>
                  </a:cubicBezTo>
                  <a:cubicBezTo>
                    <a:pt x="275" y="60"/>
                    <a:pt x="275" y="60"/>
                    <a:pt x="275" y="60"/>
                  </a:cubicBezTo>
                  <a:cubicBezTo>
                    <a:pt x="288" y="48"/>
                    <a:pt x="289" y="27"/>
                    <a:pt x="277" y="1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78" name="Freeform 99"/>
            <p:cNvSpPr>
              <a:spLocks/>
            </p:cNvSpPr>
            <p:nvPr/>
          </p:nvSpPr>
          <p:spPr bwMode="auto">
            <a:xfrm>
              <a:off x="849313" y="3475038"/>
              <a:ext cx="55563" cy="90488"/>
            </a:xfrm>
            <a:custGeom>
              <a:avLst/>
              <a:gdLst>
                <a:gd name="T0" fmla="*/ 57 w 289"/>
                <a:gd name="T1" fmla="*/ 12 h 474"/>
                <a:gd name="T2" fmla="*/ 12 w 289"/>
                <a:gd name="T3" fmla="*/ 14 h 474"/>
                <a:gd name="T4" fmla="*/ 14 w 289"/>
                <a:gd name="T5" fmla="*/ 60 h 474"/>
                <a:gd name="T6" fmla="*/ 209 w 289"/>
                <a:gd name="T7" fmla="*/ 239 h 474"/>
                <a:gd name="T8" fmla="*/ 14 w 289"/>
                <a:gd name="T9" fmla="*/ 418 h 474"/>
                <a:gd name="T10" fmla="*/ 12 w 289"/>
                <a:gd name="T11" fmla="*/ 463 h 474"/>
                <a:gd name="T12" fmla="*/ 36 w 289"/>
                <a:gd name="T13" fmla="*/ 474 h 474"/>
                <a:gd name="T14" fmla="*/ 57 w 289"/>
                <a:gd name="T15" fmla="*/ 465 h 474"/>
                <a:gd name="T16" fmla="*/ 279 w 289"/>
                <a:gd name="T17" fmla="*/ 262 h 474"/>
                <a:gd name="T18" fmla="*/ 289 w 289"/>
                <a:gd name="T19" fmla="*/ 239 h 474"/>
                <a:gd name="T20" fmla="*/ 279 w 289"/>
                <a:gd name="T21" fmla="*/ 215 h 474"/>
                <a:gd name="T22" fmla="*/ 57 w 289"/>
                <a:gd name="T23" fmla="*/ 1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9" h="474">
                  <a:moveTo>
                    <a:pt x="57" y="12"/>
                  </a:moveTo>
                  <a:cubicBezTo>
                    <a:pt x="44" y="0"/>
                    <a:pt x="24" y="1"/>
                    <a:pt x="12" y="14"/>
                  </a:cubicBezTo>
                  <a:cubicBezTo>
                    <a:pt x="0" y="27"/>
                    <a:pt x="1" y="48"/>
                    <a:pt x="14" y="60"/>
                  </a:cubicBezTo>
                  <a:cubicBezTo>
                    <a:pt x="209" y="239"/>
                    <a:pt x="209" y="239"/>
                    <a:pt x="209" y="239"/>
                  </a:cubicBezTo>
                  <a:cubicBezTo>
                    <a:pt x="14" y="418"/>
                    <a:pt x="14" y="418"/>
                    <a:pt x="14" y="418"/>
                  </a:cubicBezTo>
                  <a:cubicBezTo>
                    <a:pt x="1" y="430"/>
                    <a:pt x="0" y="450"/>
                    <a:pt x="12" y="463"/>
                  </a:cubicBezTo>
                  <a:cubicBezTo>
                    <a:pt x="18" y="470"/>
                    <a:pt x="27" y="474"/>
                    <a:pt x="36" y="474"/>
                  </a:cubicBezTo>
                  <a:cubicBezTo>
                    <a:pt x="43" y="474"/>
                    <a:pt x="51" y="471"/>
                    <a:pt x="57" y="465"/>
                  </a:cubicBezTo>
                  <a:cubicBezTo>
                    <a:pt x="279" y="262"/>
                    <a:pt x="279" y="262"/>
                    <a:pt x="279" y="262"/>
                  </a:cubicBezTo>
                  <a:cubicBezTo>
                    <a:pt x="285" y="256"/>
                    <a:pt x="289" y="248"/>
                    <a:pt x="289" y="239"/>
                  </a:cubicBezTo>
                  <a:cubicBezTo>
                    <a:pt x="289" y="230"/>
                    <a:pt x="285" y="221"/>
                    <a:pt x="279" y="215"/>
                  </a:cubicBezTo>
                  <a:lnTo>
                    <a:pt x="57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79" name="Freeform 100"/>
            <p:cNvSpPr>
              <a:spLocks/>
            </p:cNvSpPr>
            <p:nvPr/>
          </p:nvSpPr>
          <p:spPr bwMode="auto">
            <a:xfrm>
              <a:off x="800101" y="3475038"/>
              <a:ext cx="36513" cy="90488"/>
            </a:xfrm>
            <a:custGeom>
              <a:avLst/>
              <a:gdLst>
                <a:gd name="T0" fmla="*/ 163 w 190"/>
                <a:gd name="T1" fmla="*/ 5 h 474"/>
                <a:gd name="T2" fmla="*/ 123 w 190"/>
                <a:gd name="T3" fmla="*/ 27 h 474"/>
                <a:gd name="T4" fmla="*/ 5 w 190"/>
                <a:gd name="T5" fmla="*/ 432 h 474"/>
                <a:gd name="T6" fmla="*/ 27 w 190"/>
                <a:gd name="T7" fmla="*/ 472 h 474"/>
                <a:gd name="T8" fmla="*/ 36 w 190"/>
                <a:gd name="T9" fmla="*/ 474 h 474"/>
                <a:gd name="T10" fmla="*/ 67 w 190"/>
                <a:gd name="T11" fmla="*/ 450 h 474"/>
                <a:gd name="T12" fmla="*/ 185 w 190"/>
                <a:gd name="T13" fmla="*/ 45 h 474"/>
                <a:gd name="T14" fmla="*/ 163 w 190"/>
                <a:gd name="T15" fmla="*/ 5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474">
                  <a:moveTo>
                    <a:pt x="163" y="5"/>
                  </a:moveTo>
                  <a:cubicBezTo>
                    <a:pt x="146" y="0"/>
                    <a:pt x="128" y="10"/>
                    <a:pt x="123" y="27"/>
                  </a:cubicBezTo>
                  <a:cubicBezTo>
                    <a:pt x="5" y="432"/>
                    <a:pt x="5" y="432"/>
                    <a:pt x="5" y="432"/>
                  </a:cubicBezTo>
                  <a:cubicBezTo>
                    <a:pt x="0" y="449"/>
                    <a:pt x="10" y="467"/>
                    <a:pt x="27" y="472"/>
                  </a:cubicBezTo>
                  <a:cubicBezTo>
                    <a:pt x="30" y="473"/>
                    <a:pt x="33" y="474"/>
                    <a:pt x="36" y="474"/>
                  </a:cubicBezTo>
                  <a:cubicBezTo>
                    <a:pt x="50" y="474"/>
                    <a:pt x="63" y="464"/>
                    <a:pt x="67" y="450"/>
                  </a:cubicBezTo>
                  <a:cubicBezTo>
                    <a:pt x="185" y="45"/>
                    <a:pt x="185" y="45"/>
                    <a:pt x="185" y="45"/>
                  </a:cubicBezTo>
                  <a:cubicBezTo>
                    <a:pt x="190" y="28"/>
                    <a:pt x="180" y="10"/>
                    <a:pt x="163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0" name="Freeform 101"/>
            <p:cNvSpPr>
              <a:spLocks noEditPoints="1"/>
            </p:cNvSpPr>
            <p:nvPr/>
          </p:nvSpPr>
          <p:spPr bwMode="auto">
            <a:xfrm>
              <a:off x="655638" y="3376613"/>
              <a:ext cx="323850" cy="234950"/>
            </a:xfrm>
            <a:custGeom>
              <a:avLst/>
              <a:gdLst>
                <a:gd name="T0" fmla="*/ 1577 w 1686"/>
                <a:gd name="T1" fmla="*/ 0 h 1228"/>
                <a:gd name="T2" fmla="*/ 109 w 1686"/>
                <a:gd name="T3" fmla="*/ 0 h 1228"/>
                <a:gd name="T4" fmla="*/ 0 w 1686"/>
                <a:gd name="T5" fmla="*/ 109 h 1228"/>
                <a:gd name="T6" fmla="*/ 0 w 1686"/>
                <a:gd name="T7" fmla="*/ 1119 h 1228"/>
                <a:gd name="T8" fmla="*/ 109 w 1686"/>
                <a:gd name="T9" fmla="*/ 1228 h 1228"/>
                <a:gd name="T10" fmla="*/ 1577 w 1686"/>
                <a:gd name="T11" fmla="*/ 1228 h 1228"/>
                <a:gd name="T12" fmla="*/ 1686 w 1686"/>
                <a:gd name="T13" fmla="*/ 1119 h 1228"/>
                <a:gd name="T14" fmla="*/ 1686 w 1686"/>
                <a:gd name="T15" fmla="*/ 109 h 1228"/>
                <a:gd name="T16" fmla="*/ 1577 w 1686"/>
                <a:gd name="T17" fmla="*/ 0 h 1228"/>
                <a:gd name="T18" fmla="*/ 1621 w 1686"/>
                <a:gd name="T19" fmla="*/ 1119 h 1228"/>
                <a:gd name="T20" fmla="*/ 1577 w 1686"/>
                <a:gd name="T21" fmla="*/ 1164 h 1228"/>
                <a:gd name="T22" fmla="*/ 109 w 1686"/>
                <a:gd name="T23" fmla="*/ 1164 h 1228"/>
                <a:gd name="T24" fmla="*/ 65 w 1686"/>
                <a:gd name="T25" fmla="*/ 1119 h 1228"/>
                <a:gd name="T26" fmla="*/ 65 w 1686"/>
                <a:gd name="T27" fmla="*/ 109 h 1228"/>
                <a:gd name="T28" fmla="*/ 109 w 1686"/>
                <a:gd name="T29" fmla="*/ 65 h 1228"/>
                <a:gd name="T30" fmla="*/ 1577 w 1686"/>
                <a:gd name="T31" fmla="*/ 65 h 1228"/>
                <a:gd name="T32" fmla="*/ 1621 w 1686"/>
                <a:gd name="T33" fmla="*/ 109 h 1228"/>
                <a:gd name="T34" fmla="*/ 1621 w 1686"/>
                <a:gd name="T35" fmla="*/ 1119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86" h="1228">
                  <a:moveTo>
                    <a:pt x="1577" y="0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49" y="0"/>
                    <a:pt x="0" y="49"/>
                    <a:pt x="0" y="109"/>
                  </a:cubicBezTo>
                  <a:cubicBezTo>
                    <a:pt x="0" y="1119"/>
                    <a:pt x="0" y="1119"/>
                    <a:pt x="0" y="1119"/>
                  </a:cubicBezTo>
                  <a:cubicBezTo>
                    <a:pt x="0" y="1179"/>
                    <a:pt x="49" y="1228"/>
                    <a:pt x="109" y="1228"/>
                  </a:cubicBezTo>
                  <a:cubicBezTo>
                    <a:pt x="1577" y="1228"/>
                    <a:pt x="1577" y="1228"/>
                    <a:pt x="1577" y="1228"/>
                  </a:cubicBezTo>
                  <a:cubicBezTo>
                    <a:pt x="1637" y="1228"/>
                    <a:pt x="1686" y="1179"/>
                    <a:pt x="1686" y="1119"/>
                  </a:cubicBezTo>
                  <a:cubicBezTo>
                    <a:pt x="1686" y="109"/>
                    <a:pt x="1686" y="109"/>
                    <a:pt x="1686" y="109"/>
                  </a:cubicBezTo>
                  <a:cubicBezTo>
                    <a:pt x="1686" y="49"/>
                    <a:pt x="1637" y="0"/>
                    <a:pt x="1577" y="0"/>
                  </a:cubicBezTo>
                  <a:close/>
                  <a:moveTo>
                    <a:pt x="1621" y="1119"/>
                  </a:moveTo>
                  <a:cubicBezTo>
                    <a:pt x="1621" y="1144"/>
                    <a:pt x="1602" y="1164"/>
                    <a:pt x="1577" y="1164"/>
                  </a:cubicBezTo>
                  <a:cubicBezTo>
                    <a:pt x="109" y="1164"/>
                    <a:pt x="109" y="1164"/>
                    <a:pt x="109" y="1164"/>
                  </a:cubicBezTo>
                  <a:cubicBezTo>
                    <a:pt x="84" y="1164"/>
                    <a:pt x="65" y="1144"/>
                    <a:pt x="65" y="111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85"/>
                    <a:pt x="84" y="65"/>
                    <a:pt x="109" y="65"/>
                  </a:cubicBezTo>
                  <a:cubicBezTo>
                    <a:pt x="1577" y="65"/>
                    <a:pt x="1577" y="65"/>
                    <a:pt x="1577" y="65"/>
                  </a:cubicBezTo>
                  <a:cubicBezTo>
                    <a:pt x="1602" y="65"/>
                    <a:pt x="1621" y="85"/>
                    <a:pt x="1621" y="109"/>
                  </a:cubicBezTo>
                  <a:lnTo>
                    <a:pt x="1621" y="11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1" name="Freeform 102"/>
            <p:cNvSpPr>
              <a:spLocks/>
            </p:cNvSpPr>
            <p:nvPr/>
          </p:nvSpPr>
          <p:spPr bwMode="auto">
            <a:xfrm>
              <a:off x="684213" y="3430588"/>
              <a:ext cx="266700" cy="12700"/>
            </a:xfrm>
            <a:custGeom>
              <a:avLst/>
              <a:gdLst>
                <a:gd name="T0" fmla="*/ 1363 w 1396"/>
                <a:gd name="T1" fmla="*/ 0 h 65"/>
                <a:gd name="T2" fmla="*/ 33 w 1396"/>
                <a:gd name="T3" fmla="*/ 0 h 65"/>
                <a:gd name="T4" fmla="*/ 0 w 1396"/>
                <a:gd name="T5" fmla="*/ 33 h 65"/>
                <a:gd name="T6" fmla="*/ 33 w 1396"/>
                <a:gd name="T7" fmla="*/ 65 h 65"/>
                <a:gd name="T8" fmla="*/ 1363 w 1396"/>
                <a:gd name="T9" fmla="*/ 65 h 65"/>
                <a:gd name="T10" fmla="*/ 1396 w 1396"/>
                <a:gd name="T11" fmla="*/ 33 h 65"/>
                <a:gd name="T12" fmla="*/ 1363 w 1396"/>
                <a:gd name="T1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6" h="65">
                  <a:moveTo>
                    <a:pt x="136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50"/>
                    <a:pt x="15" y="65"/>
                    <a:pt x="33" y="65"/>
                  </a:cubicBezTo>
                  <a:cubicBezTo>
                    <a:pt x="1363" y="65"/>
                    <a:pt x="1363" y="65"/>
                    <a:pt x="1363" y="65"/>
                  </a:cubicBezTo>
                  <a:cubicBezTo>
                    <a:pt x="1381" y="65"/>
                    <a:pt x="1396" y="50"/>
                    <a:pt x="1396" y="33"/>
                  </a:cubicBezTo>
                  <a:cubicBezTo>
                    <a:pt x="1396" y="15"/>
                    <a:pt x="1381" y="0"/>
                    <a:pt x="136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2" name="Oval 103"/>
            <p:cNvSpPr>
              <a:spLocks noChangeArrowheads="1"/>
            </p:cNvSpPr>
            <p:nvPr/>
          </p:nvSpPr>
          <p:spPr bwMode="auto">
            <a:xfrm>
              <a:off x="871538" y="3405188"/>
              <a:ext cx="12700" cy="127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3" name="Oval 104"/>
            <p:cNvSpPr>
              <a:spLocks noChangeArrowheads="1"/>
            </p:cNvSpPr>
            <p:nvPr/>
          </p:nvSpPr>
          <p:spPr bwMode="auto">
            <a:xfrm>
              <a:off x="903288" y="3405188"/>
              <a:ext cx="12700" cy="127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4" name="Oval 105"/>
            <p:cNvSpPr>
              <a:spLocks noChangeArrowheads="1"/>
            </p:cNvSpPr>
            <p:nvPr/>
          </p:nvSpPr>
          <p:spPr bwMode="auto">
            <a:xfrm>
              <a:off x="935038" y="3405188"/>
              <a:ext cx="11113" cy="127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5" name="Freeform 106"/>
            <p:cNvSpPr>
              <a:spLocks/>
            </p:cNvSpPr>
            <p:nvPr/>
          </p:nvSpPr>
          <p:spPr bwMode="auto">
            <a:xfrm>
              <a:off x="989013" y="3435350"/>
              <a:ext cx="60325" cy="117475"/>
            </a:xfrm>
            <a:custGeom>
              <a:avLst/>
              <a:gdLst>
                <a:gd name="T0" fmla="*/ 301 w 320"/>
                <a:gd name="T1" fmla="*/ 309 h 621"/>
                <a:gd name="T2" fmla="*/ 260 w 320"/>
                <a:gd name="T3" fmla="*/ 288 h 621"/>
                <a:gd name="T4" fmla="*/ 246 w 320"/>
                <a:gd name="T5" fmla="*/ 226 h 621"/>
                <a:gd name="T6" fmla="*/ 274 w 320"/>
                <a:gd name="T7" fmla="*/ 188 h 621"/>
                <a:gd name="T8" fmla="*/ 274 w 320"/>
                <a:gd name="T9" fmla="*/ 152 h 621"/>
                <a:gd name="T10" fmla="*/ 217 w 320"/>
                <a:gd name="T11" fmla="*/ 81 h 621"/>
                <a:gd name="T12" fmla="*/ 194 w 320"/>
                <a:gd name="T13" fmla="*/ 70 h 621"/>
                <a:gd name="T14" fmla="*/ 182 w 320"/>
                <a:gd name="T15" fmla="*/ 73 h 621"/>
                <a:gd name="T16" fmla="*/ 138 w 320"/>
                <a:gd name="T17" fmla="*/ 92 h 621"/>
                <a:gd name="T18" fmla="*/ 86 w 320"/>
                <a:gd name="T19" fmla="*/ 67 h 621"/>
                <a:gd name="T20" fmla="*/ 74 w 320"/>
                <a:gd name="T21" fmla="*/ 22 h 621"/>
                <a:gd name="T22" fmla="*/ 45 w 320"/>
                <a:gd name="T23" fmla="*/ 0 h 621"/>
                <a:gd name="T24" fmla="*/ 0 w 320"/>
                <a:gd name="T25" fmla="*/ 0 h 621"/>
                <a:gd name="T26" fmla="*/ 0 w 320"/>
                <a:gd name="T27" fmla="*/ 59 h 621"/>
                <a:gd name="T28" fmla="*/ 22 w 320"/>
                <a:gd name="T29" fmla="*/ 59 h 621"/>
                <a:gd name="T30" fmla="*/ 32 w 320"/>
                <a:gd name="T31" fmla="*/ 98 h 621"/>
                <a:gd name="T32" fmla="*/ 53 w 320"/>
                <a:gd name="T33" fmla="*/ 120 h 621"/>
                <a:gd name="T34" fmla="*/ 118 w 320"/>
                <a:gd name="T35" fmla="*/ 150 h 621"/>
                <a:gd name="T36" fmla="*/ 148 w 320"/>
                <a:gd name="T37" fmla="*/ 153 h 621"/>
                <a:gd name="T38" fmla="*/ 185 w 320"/>
                <a:gd name="T39" fmla="*/ 136 h 621"/>
                <a:gd name="T40" fmla="*/ 213 w 320"/>
                <a:gd name="T41" fmla="*/ 171 h 621"/>
                <a:gd name="T42" fmla="*/ 189 w 320"/>
                <a:gd name="T43" fmla="*/ 203 h 621"/>
                <a:gd name="T44" fmla="*/ 185 w 320"/>
                <a:gd name="T45" fmla="*/ 233 h 621"/>
                <a:gd name="T46" fmla="*/ 202 w 320"/>
                <a:gd name="T47" fmla="*/ 307 h 621"/>
                <a:gd name="T48" fmla="*/ 218 w 320"/>
                <a:gd name="T49" fmla="*/ 333 h 621"/>
                <a:gd name="T50" fmla="*/ 254 w 320"/>
                <a:gd name="T51" fmla="*/ 351 h 621"/>
                <a:gd name="T52" fmla="*/ 244 w 320"/>
                <a:gd name="T53" fmla="*/ 394 h 621"/>
                <a:gd name="T54" fmla="*/ 203 w 320"/>
                <a:gd name="T55" fmla="*/ 395 h 621"/>
                <a:gd name="T56" fmla="*/ 178 w 320"/>
                <a:gd name="T57" fmla="*/ 411 h 621"/>
                <a:gd name="T58" fmla="*/ 133 w 320"/>
                <a:gd name="T59" fmla="*/ 467 h 621"/>
                <a:gd name="T60" fmla="*/ 123 w 320"/>
                <a:gd name="T61" fmla="*/ 495 h 621"/>
                <a:gd name="T62" fmla="*/ 131 w 320"/>
                <a:gd name="T63" fmla="*/ 535 h 621"/>
                <a:gd name="T64" fmla="*/ 91 w 320"/>
                <a:gd name="T65" fmla="*/ 554 h 621"/>
                <a:gd name="T66" fmla="*/ 66 w 320"/>
                <a:gd name="T67" fmla="*/ 523 h 621"/>
                <a:gd name="T68" fmla="*/ 37 w 320"/>
                <a:gd name="T69" fmla="*/ 513 h 621"/>
                <a:gd name="T70" fmla="*/ 0 w 320"/>
                <a:gd name="T71" fmla="*/ 516 h 621"/>
                <a:gd name="T72" fmla="*/ 0 w 320"/>
                <a:gd name="T73" fmla="*/ 576 h 621"/>
                <a:gd name="T74" fmla="*/ 31 w 320"/>
                <a:gd name="T75" fmla="*/ 574 h 621"/>
                <a:gd name="T76" fmla="*/ 61 w 320"/>
                <a:gd name="T77" fmla="*/ 610 h 621"/>
                <a:gd name="T78" fmla="*/ 83 w 320"/>
                <a:gd name="T79" fmla="*/ 621 h 621"/>
                <a:gd name="T80" fmla="*/ 96 w 320"/>
                <a:gd name="T81" fmla="*/ 618 h 621"/>
                <a:gd name="T82" fmla="*/ 178 w 320"/>
                <a:gd name="T83" fmla="*/ 579 h 621"/>
                <a:gd name="T84" fmla="*/ 194 w 320"/>
                <a:gd name="T85" fmla="*/ 546 h 621"/>
                <a:gd name="T86" fmla="*/ 185 w 320"/>
                <a:gd name="T87" fmla="*/ 499 h 621"/>
                <a:gd name="T88" fmla="*/ 221 w 320"/>
                <a:gd name="T89" fmla="*/ 454 h 621"/>
                <a:gd name="T90" fmla="*/ 268 w 320"/>
                <a:gd name="T91" fmla="*/ 453 h 621"/>
                <a:gd name="T92" fmla="*/ 296 w 320"/>
                <a:gd name="T93" fmla="*/ 430 h 621"/>
                <a:gd name="T94" fmla="*/ 317 w 320"/>
                <a:gd name="T95" fmla="*/ 342 h 621"/>
                <a:gd name="T96" fmla="*/ 301 w 320"/>
                <a:gd name="T97" fmla="*/ 309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0" h="621">
                  <a:moveTo>
                    <a:pt x="301" y="309"/>
                  </a:moveTo>
                  <a:cubicBezTo>
                    <a:pt x="260" y="288"/>
                    <a:pt x="260" y="288"/>
                    <a:pt x="260" y="288"/>
                  </a:cubicBezTo>
                  <a:cubicBezTo>
                    <a:pt x="258" y="267"/>
                    <a:pt x="253" y="246"/>
                    <a:pt x="246" y="226"/>
                  </a:cubicBezTo>
                  <a:cubicBezTo>
                    <a:pt x="274" y="188"/>
                    <a:pt x="274" y="188"/>
                    <a:pt x="274" y="188"/>
                  </a:cubicBezTo>
                  <a:cubicBezTo>
                    <a:pt x="282" y="177"/>
                    <a:pt x="282" y="162"/>
                    <a:pt x="274" y="152"/>
                  </a:cubicBezTo>
                  <a:cubicBezTo>
                    <a:pt x="217" y="81"/>
                    <a:pt x="217" y="81"/>
                    <a:pt x="217" y="81"/>
                  </a:cubicBezTo>
                  <a:cubicBezTo>
                    <a:pt x="211" y="74"/>
                    <a:pt x="203" y="70"/>
                    <a:pt x="194" y="70"/>
                  </a:cubicBezTo>
                  <a:cubicBezTo>
                    <a:pt x="190" y="70"/>
                    <a:pt x="186" y="71"/>
                    <a:pt x="182" y="73"/>
                  </a:cubicBezTo>
                  <a:cubicBezTo>
                    <a:pt x="138" y="92"/>
                    <a:pt x="138" y="92"/>
                    <a:pt x="138" y="92"/>
                  </a:cubicBezTo>
                  <a:cubicBezTo>
                    <a:pt x="122" y="82"/>
                    <a:pt x="104" y="74"/>
                    <a:pt x="86" y="67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1" y="9"/>
                    <a:pt x="59" y="0"/>
                    <a:pt x="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32" y="98"/>
                    <a:pt x="32" y="98"/>
                    <a:pt x="32" y="98"/>
                  </a:cubicBezTo>
                  <a:cubicBezTo>
                    <a:pt x="35" y="109"/>
                    <a:pt x="43" y="117"/>
                    <a:pt x="53" y="120"/>
                  </a:cubicBezTo>
                  <a:cubicBezTo>
                    <a:pt x="77" y="126"/>
                    <a:pt x="98" y="136"/>
                    <a:pt x="118" y="150"/>
                  </a:cubicBezTo>
                  <a:cubicBezTo>
                    <a:pt x="126" y="156"/>
                    <a:pt x="138" y="158"/>
                    <a:pt x="148" y="153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213" y="171"/>
                    <a:pt x="213" y="171"/>
                    <a:pt x="213" y="171"/>
                  </a:cubicBezTo>
                  <a:cubicBezTo>
                    <a:pt x="189" y="203"/>
                    <a:pt x="189" y="203"/>
                    <a:pt x="189" y="203"/>
                  </a:cubicBezTo>
                  <a:cubicBezTo>
                    <a:pt x="182" y="212"/>
                    <a:pt x="181" y="223"/>
                    <a:pt x="185" y="233"/>
                  </a:cubicBezTo>
                  <a:cubicBezTo>
                    <a:pt x="195" y="257"/>
                    <a:pt x="201" y="282"/>
                    <a:pt x="202" y="307"/>
                  </a:cubicBezTo>
                  <a:cubicBezTo>
                    <a:pt x="202" y="318"/>
                    <a:pt x="209" y="328"/>
                    <a:pt x="218" y="333"/>
                  </a:cubicBezTo>
                  <a:cubicBezTo>
                    <a:pt x="254" y="351"/>
                    <a:pt x="254" y="351"/>
                    <a:pt x="254" y="351"/>
                  </a:cubicBezTo>
                  <a:cubicBezTo>
                    <a:pt x="244" y="394"/>
                    <a:pt x="244" y="394"/>
                    <a:pt x="244" y="394"/>
                  </a:cubicBezTo>
                  <a:cubicBezTo>
                    <a:pt x="203" y="395"/>
                    <a:pt x="203" y="395"/>
                    <a:pt x="203" y="395"/>
                  </a:cubicBezTo>
                  <a:cubicBezTo>
                    <a:pt x="193" y="396"/>
                    <a:pt x="183" y="402"/>
                    <a:pt x="178" y="411"/>
                  </a:cubicBezTo>
                  <a:cubicBezTo>
                    <a:pt x="166" y="432"/>
                    <a:pt x="151" y="451"/>
                    <a:pt x="133" y="467"/>
                  </a:cubicBezTo>
                  <a:cubicBezTo>
                    <a:pt x="125" y="474"/>
                    <a:pt x="121" y="484"/>
                    <a:pt x="123" y="495"/>
                  </a:cubicBezTo>
                  <a:cubicBezTo>
                    <a:pt x="131" y="535"/>
                    <a:pt x="131" y="535"/>
                    <a:pt x="131" y="535"/>
                  </a:cubicBezTo>
                  <a:cubicBezTo>
                    <a:pt x="91" y="554"/>
                    <a:pt x="91" y="554"/>
                    <a:pt x="91" y="554"/>
                  </a:cubicBezTo>
                  <a:cubicBezTo>
                    <a:pt x="66" y="523"/>
                    <a:pt x="66" y="523"/>
                    <a:pt x="66" y="523"/>
                  </a:cubicBezTo>
                  <a:cubicBezTo>
                    <a:pt x="59" y="515"/>
                    <a:pt x="48" y="511"/>
                    <a:pt x="37" y="513"/>
                  </a:cubicBezTo>
                  <a:cubicBezTo>
                    <a:pt x="25" y="515"/>
                    <a:pt x="13" y="516"/>
                    <a:pt x="0" y="516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10" y="576"/>
                    <a:pt x="21" y="575"/>
                    <a:pt x="31" y="574"/>
                  </a:cubicBezTo>
                  <a:cubicBezTo>
                    <a:pt x="61" y="610"/>
                    <a:pt x="61" y="610"/>
                    <a:pt x="61" y="610"/>
                  </a:cubicBezTo>
                  <a:cubicBezTo>
                    <a:pt x="66" y="617"/>
                    <a:pt x="75" y="621"/>
                    <a:pt x="83" y="621"/>
                  </a:cubicBezTo>
                  <a:cubicBezTo>
                    <a:pt x="88" y="621"/>
                    <a:pt x="92" y="620"/>
                    <a:pt x="96" y="618"/>
                  </a:cubicBezTo>
                  <a:cubicBezTo>
                    <a:pt x="178" y="579"/>
                    <a:pt x="178" y="579"/>
                    <a:pt x="178" y="579"/>
                  </a:cubicBezTo>
                  <a:cubicBezTo>
                    <a:pt x="190" y="573"/>
                    <a:pt x="197" y="560"/>
                    <a:pt x="194" y="546"/>
                  </a:cubicBezTo>
                  <a:cubicBezTo>
                    <a:pt x="185" y="499"/>
                    <a:pt x="185" y="499"/>
                    <a:pt x="185" y="499"/>
                  </a:cubicBezTo>
                  <a:cubicBezTo>
                    <a:pt x="199" y="486"/>
                    <a:pt x="211" y="471"/>
                    <a:pt x="221" y="454"/>
                  </a:cubicBezTo>
                  <a:cubicBezTo>
                    <a:pt x="268" y="453"/>
                    <a:pt x="268" y="453"/>
                    <a:pt x="268" y="453"/>
                  </a:cubicBezTo>
                  <a:cubicBezTo>
                    <a:pt x="282" y="453"/>
                    <a:pt x="293" y="443"/>
                    <a:pt x="296" y="430"/>
                  </a:cubicBezTo>
                  <a:cubicBezTo>
                    <a:pt x="317" y="342"/>
                    <a:pt x="317" y="342"/>
                    <a:pt x="317" y="342"/>
                  </a:cubicBezTo>
                  <a:cubicBezTo>
                    <a:pt x="320" y="329"/>
                    <a:pt x="313" y="315"/>
                    <a:pt x="301" y="30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" name="Freeform 107"/>
            <p:cNvSpPr>
              <a:spLocks/>
            </p:cNvSpPr>
            <p:nvPr/>
          </p:nvSpPr>
          <p:spPr bwMode="auto">
            <a:xfrm>
              <a:off x="989013" y="3467100"/>
              <a:ext cx="28575" cy="55563"/>
            </a:xfrm>
            <a:custGeom>
              <a:avLst/>
              <a:gdLst>
                <a:gd name="T0" fmla="*/ 149 w 149"/>
                <a:gd name="T1" fmla="*/ 148 h 296"/>
                <a:gd name="T2" fmla="*/ 0 w 149"/>
                <a:gd name="T3" fmla="*/ 0 h 296"/>
                <a:gd name="T4" fmla="*/ 0 w 149"/>
                <a:gd name="T5" fmla="*/ 0 h 296"/>
                <a:gd name="T6" fmla="*/ 0 w 149"/>
                <a:gd name="T7" fmla="*/ 55 h 296"/>
                <a:gd name="T8" fmla="*/ 0 w 149"/>
                <a:gd name="T9" fmla="*/ 55 h 296"/>
                <a:gd name="T10" fmla="*/ 93 w 149"/>
                <a:gd name="T11" fmla="*/ 148 h 296"/>
                <a:gd name="T12" fmla="*/ 0 w 149"/>
                <a:gd name="T13" fmla="*/ 241 h 296"/>
                <a:gd name="T14" fmla="*/ 0 w 149"/>
                <a:gd name="T15" fmla="*/ 241 h 296"/>
                <a:gd name="T16" fmla="*/ 0 w 149"/>
                <a:gd name="T17" fmla="*/ 296 h 296"/>
                <a:gd name="T18" fmla="*/ 0 w 149"/>
                <a:gd name="T19" fmla="*/ 296 h 296"/>
                <a:gd name="T20" fmla="*/ 149 w 149"/>
                <a:gd name="T21" fmla="*/ 148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9" h="296">
                  <a:moveTo>
                    <a:pt x="149" y="148"/>
                  </a:moveTo>
                  <a:cubicBezTo>
                    <a:pt x="149" y="66"/>
                    <a:pt x="8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1" y="55"/>
                    <a:pt x="93" y="97"/>
                    <a:pt x="93" y="148"/>
                  </a:cubicBezTo>
                  <a:cubicBezTo>
                    <a:pt x="93" y="199"/>
                    <a:pt x="51" y="241"/>
                    <a:pt x="0" y="241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82" y="296"/>
                    <a:pt x="149" y="230"/>
                    <a:pt x="149" y="14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7" name="Freeform 108"/>
            <p:cNvSpPr>
              <a:spLocks/>
            </p:cNvSpPr>
            <p:nvPr/>
          </p:nvSpPr>
          <p:spPr bwMode="auto">
            <a:xfrm>
              <a:off x="585788" y="3435350"/>
              <a:ext cx="60325" cy="117475"/>
            </a:xfrm>
            <a:custGeom>
              <a:avLst/>
              <a:gdLst>
                <a:gd name="T0" fmla="*/ 19 w 320"/>
                <a:gd name="T1" fmla="*/ 309 h 621"/>
                <a:gd name="T2" fmla="*/ 60 w 320"/>
                <a:gd name="T3" fmla="*/ 288 h 621"/>
                <a:gd name="T4" fmla="*/ 74 w 320"/>
                <a:gd name="T5" fmla="*/ 226 h 621"/>
                <a:gd name="T6" fmla="*/ 46 w 320"/>
                <a:gd name="T7" fmla="*/ 188 h 621"/>
                <a:gd name="T8" fmla="*/ 46 w 320"/>
                <a:gd name="T9" fmla="*/ 152 h 621"/>
                <a:gd name="T10" fmla="*/ 103 w 320"/>
                <a:gd name="T11" fmla="*/ 81 h 621"/>
                <a:gd name="T12" fmla="*/ 126 w 320"/>
                <a:gd name="T13" fmla="*/ 70 h 621"/>
                <a:gd name="T14" fmla="*/ 138 w 320"/>
                <a:gd name="T15" fmla="*/ 73 h 621"/>
                <a:gd name="T16" fmla="*/ 182 w 320"/>
                <a:gd name="T17" fmla="*/ 92 h 621"/>
                <a:gd name="T18" fmla="*/ 234 w 320"/>
                <a:gd name="T19" fmla="*/ 67 h 621"/>
                <a:gd name="T20" fmla="*/ 246 w 320"/>
                <a:gd name="T21" fmla="*/ 22 h 621"/>
                <a:gd name="T22" fmla="*/ 275 w 320"/>
                <a:gd name="T23" fmla="*/ 0 h 621"/>
                <a:gd name="T24" fmla="*/ 320 w 320"/>
                <a:gd name="T25" fmla="*/ 0 h 621"/>
                <a:gd name="T26" fmla="*/ 320 w 320"/>
                <a:gd name="T27" fmla="*/ 59 h 621"/>
                <a:gd name="T28" fmla="*/ 298 w 320"/>
                <a:gd name="T29" fmla="*/ 59 h 621"/>
                <a:gd name="T30" fmla="*/ 288 w 320"/>
                <a:gd name="T31" fmla="*/ 98 h 621"/>
                <a:gd name="T32" fmla="*/ 267 w 320"/>
                <a:gd name="T33" fmla="*/ 120 h 621"/>
                <a:gd name="T34" fmla="*/ 202 w 320"/>
                <a:gd name="T35" fmla="*/ 150 h 621"/>
                <a:gd name="T36" fmla="*/ 172 w 320"/>
                <a:gd name="T37" fmla="*/ 153 h 621"/>
                <a:gd name="T38" fmla="*/ 135 w 320"/>
                <a:gd name="T39" fmla="*/ 136 h 621"/>
                <a:gd name="T40" fmla="*/ 107 w 320"/>
                <a:gd name="T41" fmla="*/ 171 h 621"/>
                <a:gd name="T42" fmla="*/ 131 w 320"/>
                <a:gd name="T43" fmla="*/ 203 h 621"/>
                <a:gd name="T44" fmla="*/ 135 w 320"/>
                <a:gd name="T45" fmla="*/ 233 h 621"/>
                <a:gd name="T46" fmla="*/ 118 w 320"/>
                <a:gd name="T47" fmla="*/ 307 h 621"/>
                <a:gd name="T48" fmla="*/ 102 w 320"/>
                <a:gd name="T49" fmla="*/ 333 h 621"/>
                <a:gd name="T50" fmla="*/ 66 w 320"/>
                <a:gd name="T51" fmla="*/ 351 h 621"/>
                <a:gd name="T52" fmla="*/ 76 w 320"/>
                <a:gd name="T53" fmla="*/ 394 h 621"/>
                <a:gd name="T54" fmla="*/ 117 w 320"/>
                <a:gd name="T55" fmla="*/ 395 h 621"/>
                <a:gd name="T56" fmla="*/ 142 w 320"/>
                <a:gd name="T57" fmla="*/ 411 h 621"/>
                <a:gd name="T58" fmla="*/ 187 w 320"/>
                <a:gd name="T59" fmla="*/ 467 h 621"/>
                <a:gd name="T60" fmla="*/ 197 w 320"/>
                <a:gd name="T61" fmla="*/ 495 h 621"/>
                <a:gd name="T62" fmla="*/ 189 w 320"/>
                <a:gd name="T63" fmla="*/ 535 h 621"/>
                <a:gd name="T64" fmla="*/ 229 w 320"/>
                <a:gd name="T65" fmla="*/ 554 h 621"/>
                <a:gd name="T66" fmla="*/ 254 w 320"/>
                <a:gd name="T67" fmla="*/ 523 h 621"/>
                <a:gd name="T68" fmla="*/ 283 w 320"/>
                <a:gd name="T69" fmla="*/ 513 h 621"/>
                <a:gd name="T70" fmla="*/ 320 w 320"/>
                <a:gd name="T71" fmla="*/ 516 h 621"/>
                <a:gd name="T72" fmla="*/ 320 w 320"/>
                <a:gd name="T73" fmla="*/ 576 h 621"/>
                <a:gd name="T74" fmla="*/ 289 w 320"/>
                <a:gd name="T75" fmla="*/ 574 h 621"/>
                <a:gd name="T76" fmla="*/ 259 w 320"/>
                <a:gd name="T77" fmla="*/ 610 h 621"/>
                <a:gd name="T78" fmla="*/ 237 w 320"/>
                <a:gd name="T79" fmla="*/ 621 h 621"/>
                <a:gd name="T80" fmla="*/ 224 w 320"/>
                <a:gd name="T81" fmla="*/ 618 h 621"/>
                <a:gd name="T82" fmla="*/ 142 w 320"/>
                <a:gd name="T83" fmla="*/ 579 h 621"/>
                <a:gd name="T84" fmla="*/ 126 w 320"/>
                <a:gd name="T85" fmla="*/ 546 h 621"/>
                <a:gd name="T86" fmla="*/ 135 w 320"/>
                <a:gd name="T87" fmla="*/ 499 h 621"/>
                <a:gd name="T88" fmla="*/ 99 w 320"/>
                <a:gd name="T89" fmla="*/ 454 h 621"/>
                <a:gd name="T90" fmla="*/ 52 w 320"/>
                <a:gd name="T91" fmla="*/ 453 h 621"/>
                <a:gd name="T92" fmla="*/ 24 w 320"/>
                <a:gd name="T93" fmla="*/ 430 h 621"/>
                <a:gd name="T94" fmla="*/ 3 w 320"/>
                <a:gd name="T95" fmla="*/ 342 h 621"/>
                <a:gd name="T96" fmla="*/ 19 w 320"/>
                <a:gd name="T97" fmla="*/ 309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0" h="621">
                  <a:moveTo>
                    <a:pt x="19" y="309"/>
                  </a:moveTo>
                  <a:cubicBezTo>
                    <a:pt x="60" y="288"/>
                    <a:pt x="60" y="288"/>
                    <a:pt x="60" y="288"/>
                  </a:cubicBezTo>
                  <a:cubicBezTo>
                    <a:pt x="62" y="267"/>
                    <a:pt x="67" y="246"/>
                    <a:pt x="74" y="226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38" y="177"/>
                    <a:pt x="38" y="162"/>
                    <a:pt x="46" y="152"/>
                  </a:cubicBezTo>
                  <a:cubicBezTo>
                    <a:pt x="103" y="81"/>
                    <a:pt x="103" y="81"/>
                    <a:pt x="103" y="81"/>
                  </a:cubicBezTo>
                  <a:cubicBezTo>
                    <a:pt x="109" y="74"/>
                    <a:pt x="117" y="70"/>
                    <a:pt x="126" y="70"/>
                  </a:cubicBezTo>
                  <a:cubicBezTo>
                    <a:pt x="130" y="70"/>
                    <a:pt x="134" y="71"/>
                    <a:pt x="138" y="73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98" y="82"/>
                    <a:pt x="216" y="74"/>
                    <a:pt x="234" y="67"/>
                  </a:cubicBezTo>
                  <a:cubicBezTo>
                    <a:pt x="246" y="22"/>
                    <a:pt x="246" y="22"/>
                    <a:pt x="246" y="22"/>
                  </a:cubicBezTo>
                  <a:cubicBezTo>
                    <a:pt x="249" y="9"/>
                    <a:pt x="261" y="0"/>
                    <a:pt x="275" y="0"/>
                  </a:cubicBezTo>
                  <a:cubicBezTo>
                    <a:pt x="320" y="0"/>
                    <a:pt x="320" y="0"/>
                    <a:pt x="320" y="0"/>
                  </a:cubicBezTo>
                  <a:cubicBezTo>
                    <a:pt x="320" y="59"/>
                    <a:pt x="320" y="59"/>
                    <a:pt x="320" y="59"/>
                  </a:cubicBezTo>
                  <a:cubicBezTo>
                    <a:pt x="298" y="59"/>
                    <a:pt x="298" y="59"/>
                    <a:pt x="298" y="59"/>
                  </a:cubicBezTo>
                  <a:cubicBezTo>
                    <a:pt x="288" y="98"/>
                    <a:pt x="288" y="98"/>
                    <a:pt x="288" y="98"/>
                  </a:cubicBezTo>
                  <a:cubicBezTo>
                    <a:pt x="285" y="109"/>
                    <a:pt x="277" y="117"/>
                    <a:pt x="267" y="120"/>
                  </a:cubicBezTo>
                  <a:cubicBezTo>
                    <a:pt x="243" y="126"/>
                    <a:pt x="222" y="136"/>
                    <a:pt x="202" y="150"/>
                  </a:cubicBezTo>
                  <a:cubicBezTo>
                    <a:pt x="194" y="156"/>
                    <a:pt x="182" y="158"/>
                    <a:pt x="172" y="153"/>
                  </a:cubicBezTo>
                  <a:cubicBezTo>
                    <a:pt x="135" y="136"/>
                    <a:pt x="135" y="136"/>
                    <a:pt x="135" y="136"/>
                  </a:cubicBezTo>
                  <a:cubicBezTo>
                    <a:pt x="107" y="171"/>
                    <a:pt x="107" y="171"/>
                    <a:pt x="107" y="171"/>
                  </a:cubicBezTo>
                  <a:cubicBezTo>
                    <a:pt x="131" y="203"/>
                    <a:pt x="131" y="203"/>
                    <a:pt x="131" y="203"/>
                  </a:cubicBezTo>
                  <a:cubicBezTo>
                    <a:pt x="138" y="212"/>
                    <a:pt x="139" y="223"/>
                    <a:pt x="135" y="233"/>
                  </a:cubicBezTo>
                  <a:cubicBezTo>
                    <a:pt x="125" y="257"/>
                    <a:pt x="119" y="282"/>
                    <a:pt x="118" y="307"/>
                  </a:cubicBezTo>
                  <a:cubicBezTo>
                    <a:pt x="118" y="318"/>
                    <a:pt x="111" y="328"/>
                    <a:pt x="102" y="333"/>
                  </a:cubicBezTo>
                  <a:cubicBezTo>
                    <a:pt x="66" y="351"/>
                    <a:pt x="66" y="351"/>
                    <a:pt x="66" y="351"/>
                  </a:cubicBezTo>
                  <a:cubicBezTo>
                    <a:pt x="76" y="394"/>
                    <a:pt x="76" y="394"/>
                    <a:pt x="76" y="394"/>
                  </a:cubicBezTo>
                  <a:cubicBezTo>
                    <a:pt x="117" y="395"/>
                    <a:pt x="117" y="395"/>
                    <a:pt x="117" y="395"/>
                  </a:cubicBezTo>
                  <a:cubicBezTo>
                    <a:pt x="127" y="396"/>
                    <a:pt x="137" y="402"/>
                    <a:pt x="142" y="411"/>
                  </a:cubicBezTo>
                  <a:cubicBezTo>
                    <a:pt x="154" y="432"/>
                    <a:pt x="169" y="451"/>
                    <a:pt x="187" y="467"/>
                  </a:cubicBezTo>
                  <a:cubicBezTo>
                    <a:pt x="195" y="474"/>
                    <a:pt x="199" y="484"/>
                    <a:pt x="197" y="495"/>
                  </a:cubicBezTo>
                  <a:cubicBezTo>
                    <a:pt x="189" y="535"/>
                    <a:pt x="189" y="535"/>
                    <a:pt x="189" y="535"/>
                  </a:cubicBezTo>
                  <a:cubicBezTo>
                    <a:pt x="229" y="554"/>
                    <a:pt x="229" y="554"/>
                    <a:pt x="229" y="554"/>
                  </a:cubicBezTo>
                  <a:cubicBezTo>
                    <a:pt x="254" y="523"/>
                    <a:pt x="254" y="523"/>
                    <a:pt x="254" y="523"/>
                  </a:cubicBezTo>
                  <a:cubicBezTo>
                    <a:pt x="261" y="515"/>
                    <a:pt x="272" y="511"/>
                    <a:pt x="283" y="513"/>
                  </a:cubicBezTo>
                  <a:cubicBezTo>
                    <a:pt x="295" y="515"/>
                    <a:pt x="307" y="516"/>
                    <a:pt x="320" y="516"/>
                  </a:cubicBezTo>
                  <a:cubicBezTo>
                    <a:pt x="320" y="576"/>
                    <a:pt x="320" y="576"/>
                    <a:pt x="320" y="576"/>
                  </a:cubicBezTo>
                  <a:cubicBezTo>
                    <a:pt x="310" y="576"/>
                    <a:pt x="299" y="575"/>
                    <a:pt x="289" y="574"/>
                  </a:cubicBezTo>
                  <a:cubicBezTo>
                    <a:pt x="259" y="610"/>
                    <a:pt x="259" y="610"/>
                    <a:pt x="259" y="610"/>
                  </a:cubicBezTo>
                  <a:cubicBezTo>
                    <a:pt x="254" y="617"/>
                    <a:pt x="245" y="621"/>
                    <a:pt x="237" y="621"/>
                  </a:cubicBezTo>
                  <a:cubicBezTo>
                    <a:pt x="232" y="621"/>
                    <a:pt x="228" y="620"/>
                    <a:pt x="224" y="618"/>
                  </a:cubicBezTo>
                  <a:cubicBezTo>
                    <a:pt x="142" y="579"/>
                    <a:pt x="142" y="579"/>
                    <a:pt x="142" y="579"/>
                  </a:cubicBezTo>
                  <a:cubicBezTo>
                    <a:pt x="130" y="573"/>
                    <a:pt x="123" y="560"/>
                    <a:pt x="126" y="546"/>
                  </a:cubicBezTo>
                  <a:cubicBezTo>
                    <a:pt x="135" y="499"/>
                    <a:pt x="135" y="499"/>
                    <a:pt x="135" y="499"/>
                  </a:cubicBezTo>
                  <a:cubicBezTo>
                    <a:pt x="121" y="486"/>
                    <a:pt x="109" y="471"/>
                    <a:pt x="99" y="454"/>
                  </a:cubicBezTo>
                  <a:cubicBezTo>
                    <a:pt x="52" y="453"/>
                    <a:pt x="52" y="453"/>
                    <a:pt x="52" y="453"/>
                  </a:cubicBezTo>
                  <a:cubicBezTo>
                    <a:pt x="38" y="453"/>
                    <a:pt x="27" y="443"/>
                    <a:pt x="24" y="430"/>
                  </a:cubicBezTo>
                  <a:cubicBezTo>
                    <a:pt x="3" y="342"/>
                    <a:pt x="3" y="342"/>
                    <a:pt x="3" y="342"/>
                  </a:cubicBezTo>
                  <a:cubicBezTo>
                    <a:pt x="0" y="329"/>
                    <a:pt x="7" y="315"/>
                    <a:pt x="19" y="30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8" name="Freeform 109"/>
            <p:cNvSpPr>
              <a:spLocks/>
            </p:cNvSpPr>
            <p:nvPr/>
          </p:nvSpPr>
          <p:spPr bwMode="auto">
            <a:xfrm>
              <a:off x="617538" y="3467100"/>
              <a:ext cx="28575" cy="55563"/>
            </a:xfrm>
            <a:custGeom>
              <a:avLst/>
              <a:gdLst>
                <a:gd name="T0" fmla="*/ 0 w 149"/>
                <a:gd name="T1" fmla="*/ 148 h 296"/>
                <a:gd name="T2" fmla="*/ 149 w 149"/>
                <a:gd name="T3" fmla="*/ 0 h 296"/>
                <a:gd name="T4" fmla="*/ 149 w 149"/>
                <a:gd name="T5" fmla="*/ 0 h 296"/>
                <a:gd name="T6" fmla="*/ 149 w 149"/>
                <a:gd name="T7" fmla="*/ 55 h 296"/>
                <a:gd name="T8" fmla="*/ 149 w 149"/>
                <a:gd name="T9" fmla="*/ 55 h 296"/>
                <a:gd name="T10" fmla="*/ 56 w 149"/>
                <a:gd name="T11" fmla="*/ 148 h 296"/>
                <a:gd name="T12" fmla="*/ 149 w 149"/>
                <a:gd name="T13" fmla="*/ 241 h 296"/>
                <a:gd name="T14" fmla="*/ 149 w 149"/>
                <a:gd name="T15" fmla="*/ 241 h 296"/>
                <a:gd name="T16" fmla="*/ 149 w 149"/>
                <a:gd name="T17" fmla="*/ 296 h 296"/>
                <a:gd name="T18" fmla="*/ 149 w 149"/>
                <a:gd name="T19" fmla="*/ 296 h 296"/>
                <a:gd name="T20" fmla="*/ 0 w 149"/>
                <a:gd name="T21" fmla="*/ 148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9" h="296">
                  <a:moveTo>
                    <a:pt x="0" y="148"/>
                  </a:moveTo>
                  <a:cubicBezTo>
                    <a:pt x="0" y="66"/>
                    <a:pt x="6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55"/>
                    <a:pt x="149" y="55"/>
                    <a:pt x="149" y="55"/>
                  </a:cubicBezTo>
                  <a:cubicBezTo>
                    <a:pt x="149" y="55"/>
                    <a:pt x="149" y="55"/>
                    <a:pt x="149" y="55"/>
                  </a:cubicBezTo>
                  <a:cubicBezTo>
                    <a:pt x="98" y="55"/>
                    <a:pt x="56" y="97"/>
                    <a:pt x="56" y="148"/>
                  </a:cubicBezTo>
                  <a:cubicBezTo>
                    <a:pt x="56" y="199"/>
                    <a:pt x="98" y="241"/>
                    <a:pt x="149" y="241"/>
                  </a:cubicBezTo>
                  <a:cubicBezTo>
                    <a:pt x="149" y="241"/>
                    <a:pt x="149" y="241"/>
                    <a:pt x="149" y="241"/>
                  </a:cubicBezTo>
                  <a:cubicBezTo>
                    <a:pt x="149" y="296"/>
                    <a:pt x="149" y="296"/>
                    <a:pt x="149" y="296"/>
                  </a:cubicBezTo>
                  <a:cubicBezTo>
                    <a:pt x="149" y="296"/>
                    <a:pt x="149" y="296"/>
                    <a:pt x="149" y="296"/>
                  </a:cubicBezTo>
                  <a:cubicBezTo>
                    <a:pt x="67" y="296"/>
                    <a:pt x="0" y="230"/>
                    <a:pt x="0" y="14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45" name="Group 644"/>
          <p:cNvGrpSpPr/>
          <p:nvPr/>
        </p:nvGrpSpPr>
        <p:grpSpPr>
          <a:xfrm>
            <a:off x="630511" y="4187810"/>
            <a:ext cx="325438" cy="373062"/>
            <a:chOff x="228601" y="3490913"/>
            <a:chExt cx="325438" cy="373062"/>
          </a:xfrm>
        </p:grpSpPr>
        <p:sp>
          <p:nvSpPr>
            <p:cNvPr id="3193" name="Freeform 113"/>
            <p:cNvSpPr>
              <a:spLocks/>
            </p:cNvSpPr>
            <p:nvPr/>
          </p:nvSpPr>
          <p:spPr bwMode="auto">
            <a:xfrm>
              <a:off x="285751" y="3490913"/>
              <a:ext cx="268288" cy="311150"/>
            </a:xfrm>
            <a:custGeom>
              <a:avLst/>
              <a:gdLst>
                <a:gd name="T0" fmla="*/ 56 w 169"/>
                <a:gd name="T1" fmla="*/ 196 h 196"/>
                <a:gd name="T2" fmla="*/ 169 w 169"/>
                <a:gd name="T3" fmla="*/ 196 h 196"/>
                <a:gd name="T4" fmla="*/ 169 w 169"/>
                <a:gd name="T5" fmla="*/ 0 h 196"/>
                <a:gd name="T6" fmla="*/ 0 w 169"/>
                <a:gd name="T7" fmla="*/ 0 h 196"/>
                <a:gd name="T8" fmla="*/ 0 w 169"/>
                <a:gd name="T9" fmla="*/ 3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96">
                  <a:moveTo>
                    <a:pt x="56" y="196"/>
                  </a:moveTo>
                  <a:lnTo>
                    <a:pt x="169" y="196"/>
                  </a:lnTo>
                  <a:lnTo>
                    <a:pt x="169" y="0"/>
                  </a:lnTo>
                  <a:lnTo>
                    <a:pt x="0" y="0"/>
                  </a:lnTo>
                  <a:lnTo>
                    <a:pt x="0" y="39"/>
                  </a:lnTo>
                </a:path>
              </a:pathLst>
            </a:custGeom>
            <a:noFill/>
            <a:ln w="158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94" name="Freeform 114"/>
            <p:cNvSpPr>
              <a:spLocks/>
            </p:cNvSpPr>
            <p:nvPr/>
          </p:nvSpPr>
          <p:spPr bwMode="auto">
            <a:xfrm>
              <a:off x="228601" y="3552825"/>
              <a:ext cx="266700" cy="311150"/>
            </a:xfrm>
            <a:custGeom>
              <a:avLst/>
              <a:gdLst>
                <a:gd name="T0" fmla="*/ 168 w 168"/>
                <a:gd name="T1" fmla="*/ 152 h 196"/>
                <a:gd name="T2" fmla="*/ 168 w 168"/>
                <a:gd name="T3" fmla="*/ 196 h 196"/>
                <a:gd name="T4" fmla="*/ 0 w 168"/>
                <a:gd name="T5" fmla="*/ 196 h 196"/>
                <a:gd name="T6" fmla="*/ 0 w 168"/>
                <a:gd name="T7" fmla="*/ 0 h 196"/>
                <a:gd name="T8" fmla="*/ 168 w 168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96">
                  <a:moveTo>
                    <a:pt x="168" y="152"/>
                  </a:moveTo>
                  <a:lnTo>
                    <a:pt x="168" y="196"/>
                  </a:lnTo>
                  <a:lnTo>
                    <a:pt x="0" y="196"/>
                  </a:lnTo>
                  <a:lnTo>
                    <a:pt x="0" y="0"/>
                  </a:lnTo>
                  <a:lnTo>
                    <a:pt x="168" y="0"/>
                  </a:lnTo>
                </a:path>
              </a:pathLst>
            </a:custGeom>
            <a:noFill/>
            <a:ln w="158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95" name="Line 115"/>
            <p:cNvSpPr>
              <a:spLocks noChangeShapeType="1"/>
            </p:cNvSpPr>
            <p:nvPr/>
          </p:nvSpPr>
          <p:spPr bwMode="auto">
            <a:xfrm>
              <a:off x="301626" y="3630613"/>
              <a:ext cx="111125" cy="0"/>
            </a:xfrm>
            <a:prstGeom prst="line">
              <a:avLst/>
            </a:prstGeom>
            <a:noFill/>
            <a:ln w="158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96" name="Line 116"/>
            <p:cNvSpPr>
              <a:spLocks noChangeShapeType="1"/>
            </p:cNvSpPr>
            <p:nvPr/>
          </p:nvSpPr>
          <p:spPr bwMode="auto">
            <a:xfrm>
              <a:off x="301626" y="3684588"/>
              <a:ext cx="111125" cy="0"/>
            </a:xfrm>
            <a:prstGeom prst="line">
              <a:avLst/>
            </a:prstGeom>
            <a:noFill/>
            <a:ln w="158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97" name="Line 117"/>
            <p:cNvSpPr>
              <a:spLocks noChangeShapeType="1"/>
            </p:cNvSpPr>
            <p:nvPr/>
          </p:nvSpPr>
          <p:spPr bwMode="auto">
            <a:xfrm>
              <a:off x="301626" y="3738563"/>
              <a:ext cx="55563" cy="0"/>
            </a:xfrm>
            <a:prstGeom prst="line">
              <a:avLst/>
            </a:prstGeom>
            <a:noFill/>
            <a:ln w="158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98" name="Freeform 118"/>
            <p:cNvSpPr>
              <a:spLocks/>
            </p:cNvSpPr>
            <p:nvPr/>
          </p:nvSpPr>
          <p:spPr bwMode="auto">
            <a:xfrm>
              <a:off x="374651" y="3765550"/>
              <a:ext cx="39688" cy="71438"/>
            </a:xfrm>
            <a:custGeom>
              <a:avLst/>
              <a:gdLst>
                <a:gd name="T0" fmla="*/ 25 w 25"/>
                <a:gd name="T1" fmla="*/ 45 h 45"/>
                <a:gd name="T2" fmla="*/ 0 w 25"/>
                <a:gd name="T3" fmla="*/ 23 h 45"/>
                <a:gd name="T4" fmla="*/ 25 w 25"/>
                <a:gd name="T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5">
                  <a:moveTo>
                    <a:pt x="25" y="45"/>
                  </a:moveTo>
                  <a:lnTo>
                    <a:pt x="0" y="23"/>
                  </a:lnTo>
                  <a:lnTo>
                    <a:pt x="25" y="0"/>
                  </a:lnTo>
                </a:path>
              </a:pathLst>
            </a:custGeom>
            <a:noFill/>
            <a:ln w="158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99" name="Freeform 119"/>
            <p:cNvSpPr>
              <a:spLocks/>
            </p:cNvSpPr>
            <p:nvPr/>
          </p:nvSpPr>
          <p:spPr bwMode="auto">
            <a:xfrm>
              <a:off x="455613" y="3517900"/>
              <a:ext cx="39688" cy="71438"/>
            </a:xfrm>
            <a:custGeom>
              <a:avLst/>
              <a:gdLst>
                <a:gd name="T0" fmla="*/ 0 w 25"/>
                <a:gd name="T1" fmla="*/ 0 h 45"/>
                <a:gd name="T2" fmla="*/ 25 w 25"/>
                <a:gd name="T3" fmla="*/ 22 h 45"/>
                <a:gd name="T4" fmla="*/ 0 w 25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5">
                  <a:moveTo>
                    <a:pt x="0" y="0"/>
                  </a:moveTo>
                  <a:lnTo>
                    <a:pt x="25" y="22"/>
                  </a:lnTo>
                  <a:lnTo>
                    <a:pt x="0" y="45"/>
                  </a:lnTo>
                </a:path>
              </a:pathLst>
            </a:custGeom>
            <a:noFill/>
            <a:ln w="158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3" name="Freeform 120"/>
            <p:cNvSpPr>
              <a:spLocks/>
            </p:cNvSpPr>
            <p:nvPr/>
          </p:nvSpPr>
          <p:spPr bwMode="auto">
            <a:xfrm>
              <a:off x="285751" y="3490913"/>
              <a:ext cx="268288" cy="311150"/>
            </a:xfrm>
            <a:custGeom>
              <a:avLst/>
              <a:gdLst>
                <a:gd name="T0" fmla="*/ 56 w 169"/>
                <a:gd name="T1" fmla="*/ 196 h 196"/>
                <a:gd name="T2" fmla="*/ 169 w 169"/>
                <a:gd name="T3" fmla="*/ 196 h 196"/>
                <a:gd name="T4" fmla="*/ 169 w 169"/>
                <a:gd name="T5" fmla="*/ 0 h 196"/>
                <a:gd name="T6" fmla="*/ 0 w 169"/>
                <a:gd name="T7" fmla="*/ 0 h 196"/>
                <a:gd name="T8" fmla="*/ 0 w 169"/>
                <a:gd name="T9" fmla="*/ 3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96">
                  <a:moveTo>
                    <a:pt x="56" y="196"/>
                  </a:moveTo>
                  <a:lnTo>
                    <a:pt x="169" y="196"/>
                  </a:lnTo>
                  <a:lnTo>
                    <a:pt x="169" y="0"/>
                  </a:lnTo>
                  <a:lnTo>
                    <a:pt x="0" y="0"/>
                  </a:lnTo>
                  <a:lnTo>
                    <a:pt x="0" y="39"/>
                  </a:lnTo>
                </a:path>
              </a:pathLst>
            </a:custGeom>
            <a:noFill/>
            <a:ln w="158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5" name="Freeform 121"/>
            <p:cNvSpPr>
              <a:spLocks/>
            </p:cNvSpPr>
            <p:nvPr/>
          </p:nvSpPr>
          <p:spPr bwMode="auto">
            <a:xfrm>
              <a:off x="228601" y="3552825"/>
              <a:ext cx="266700" cy="311150"/>
            </a:xfrm>
            <a:custGeom>
              <a:avLst/>
              <a:gdLst>
                <a:gd name="T0" fmla="*/ 168 w 168"/>
                <a:gd name="T1" fmla="*/ 152 h 196"/>
                <a:gd name="T2" fmla="*/ 168 w 168"/>
                <a:gd name="T3" fmla="*/ 196 h 196"/>
                <a:gd name="T4" fmla="*/ 0 w 168"/>
                <a:gd name="T5" fmla="*/ 196 h 196"/>
                <a:gd name="T6" fmla="*/ 0 w 168"/>
                <a:gd name="T7" fmla="*/ 0 h 196"/>
                <a:gd name="T8" fmla="*/ 168 w 168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96">
                  <a:moveTo>
                    <a:pt x="168" y="152"/>
                  </a:moveTo>
                  <a:lnTo>
                    <a:pt x="168" y="196"/>
                  </a:lnTo>
                  <a:lnTo>
                    <a:pt x="0" y="196"/>
                  </a:lnTo>
                  <a:lnTo>
                    <a:pt x="0" y="0"/>
                  </a:lnTo>
                  <a:lnTo>
                    <a:pt x="168" y="0"/>
                  </a:lnTo>
                </a:path>
              </a:pathLst>
            </a:custGeom>
            <a:noFill/>
            <a:ln w="158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9" name="Line 122"/>
            <p:cNvSpPr>
              <a:spLocks noChangeShapeType="1"/>
            </p:cNvSpPr>
            <p:nvPr/>
          </p:nvSpPr>
          <p:spPr bwMode="auto">
            <a:xfrm>
              <a:off x="301626" y="3630613"/>
              <a:ext cx="111125" cy="0"/>
            </a:xfrm>
            <a:prstGeom prst="line">
              <a:avLst/>
            </a:prstGeom>
            <a:noFill/>
            <a:ln w="158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1" name="Line 123"/>
            <p:cNvSpPr>
              <a:spLocks noChangeShapeType="1"/>
            </p:cNvSpPr>
            <p:nvPr/>
          </p:nvSpPr>
          <p:spPr bwMode="auto">
            <a:xfrm>
              <a:off x="301626" y="3684588"/>
              <a:ext cx="111125" cy="0"/>
            </a:xfrm>
            <a:prstGeom prst="line">
              <a:avLst/>
            </a:prstGeom>
            <a:noFill/>
            <a:ln w="158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2" name="Line 124"/>
            <p:cNvSpPr>
              <a:spLocks noChangeShapeType="1"/>
            </p:cNvSpPr>
            <p:nvPr/>
          </p:nvSpPr>
          <p:spPr bwMode="auto">
            <a:xfrm>
              <a:off x="301626" y="3738563"/>
              <a:ext cx="55563" cy="0"/>
            </a:xfrm>
            <a:prstGeom prst="line">
              <a:avLst/>
            </a:prstGeom>
            <a:noFill/>
            <a:ln w="158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7" name="Freeform 125"/>
            <p:cNvSpPr>
              <a:spLocks/>
            </p:cNvSpPr>
            <p:nvPr/>
          </p:nvSpPr>
          <p:spPr bwMode="auto">
            <a:xfrm>
              <a:off x="374651" y="3765550"/>
              <a:ext cx="39688" cy="71438"/>
            </a:xfrm>
            <a:custGeom>
              <a:avLst/>
              <a:gdLst>
                <a:gd name="T0" fmla="*/ 25 w 25"/>
                <a:gd name="T1" fmla="*/ 45 h 45"/>
                <a:gd name="T2" fmla="*/ 0 w 25"/>
                <a:gd name="T3" fmla="*/ 23 h 45"/>
                <a:gd name="T4" fmla="*/ 25 w 25"/>
                <a:gd name="T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5">
                  <a:moveTo>
                    <a:pt x="25" y="45"/>
                  </a:moveTo>
                  <a:lnTo>
                    <a:pt x="0" y="23"/>
                  </a:lnTo>
                  <a:lnTo>
                    <a:pt x="25" y="0"/>
                  </a:lnTo>
                </a:path>
              </a:pathLst>
            </a:custGeom>
            <a:noFill/>
            <a:ln w="158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4" name="Freeform 126"/>
            <p:cNvSpPr>
              <a:spLocks/>
            </p:cNvSpPr>
            <p:nvPr/>
          </p:nvSpPr>
          <p:spPr bwMode="auto">
            <a:xfrm>
              <a:off x="455613" y="3517900"/>
              <a:ext cx="39688" cy="71438"/>
            </a:xfrm>
            <a:custGeom>
              <a:avLst/>
              <a:gdLst>
                <a:gd name="T0" fmla="*/ 0 w 25"/>
                <a:gd name="T1" fmla="*/ 0 h 45"/>
                <a:gd name="T2" fmla="*/ 25 w 25"/>
                <a:gd name="T3" fmla="*/ 22 h 45"/>
                <a:gd name="T4" fmla="*/ 0 w 25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5">
                  <a:moveTo>
                    <a:pt x="0" y="0"/>
                  </a:moveTo>
                  <a:lnTo>
                    <a:pt x="25" y="22"/>
                  </a:lnTo>
                  <a:lnTo>
                    <a:pt x="0" y="45"/>
                  </a:lnTo>
                </a:path>
              </a:pathLst>
            </a:custGeom>
            <a:noFill/>
            <a:ln w="158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746" name="Group 745"/>
          <p:cNvGrpSpPr/>
          <p:nvPr/>
        </p:nvGrpSpPr>
        <p:grpSpPr>
          <a:xfrm>
            <a:off x="590541" y="5276262"/>
            <a:ext cx="444500" cy="423863"/>
            <a:chOff x="565151" y="5988050"/>
            <a:chExt cx="444500" cy="423863"/>
          </a:xfrm>
        </p:grpSpPr>
        <p:sp>
          <p:nvSpPr>
            <p:cNvPr id="747" name="Freeform 130"/>
            <p:cNvSpPr>
              <a:spLocks/>
            </p:cNvSpPr>
            <p:nvPr/>
          </p:nvSpPr>
          <p:spPr bwMode="auto">
            <a:xfrm>
              <a:off x="674688" y="6086475"/>
              <a:ext cx="225425" cy="225425"/>
            </a:xfrm>
            <a:custGeom>
              <a:avLst/>
              <a:gdLst>
                <a:gd name="T0" fmla="*/ 358 w 648"/>
                <a:gd name="T1" fmla="*/ 0 h 647"/>
                <a:gd name="T2" fmla="*/ 389 w 648"/>
                <a:gd name="T3" fmla="*/ 96 h 647"/>
                <a:gd name="T4" fmla="*/ 439 w 648"/>
                <a:gd name="T5" fmla="*/ 117 h 647"/>
                <a:gd name="T6" fmla="*/ 529 w 648"/>
                <a:gd name="T7" fmla="*/ 70 h 647"/>
                <a:gd name="T8" fmla="*/ 577 w 648"/>
                <a:gd name="T9" fmla="*/ 119 h 647"/>
                <a:gd name="T10" fmla="*/ 530 w 648"/>
                <a:gd name="T11" fmla="*/ 209 h 647"/>
                <a:gd name="T12" fmla="*/ 551 w 648"/>
                <a:gd name="T13" fmla="*/ 259 h 647"/>
                <a:gd name="T14" fmla="*/ 648 w 648"/>
                <a:gd name="T15" fmla="*/ 289 h 647"/>
                <a:gd name="T16" fmla="*/ 648 w 648"/>
                <a:gd name="T17" fmla="*/ 358 h 647"/>
                <a:gd name="T18" fmla="*/ 551 w 648"/>
                <a:gd name="T19" fmla="*/ 388 h 647"/>
                <a:gd name="T20" fmla="*/ 530 w 648"/>
                <a:gd name="T21" fmla="*/ 438 h 647"/>
                <a:gd name="T22" fmla="*/ 577 w 648"/>
                <a:gd name="T23" fmla="*/ 528 h 647"/>
                <a:gd name="T24" fmla="*/ 529 w 648"/>
                <a:gd name="T25" fmla="*/ 577 h 647"/>
                <a:gd name="T26" fmla="*/ 439 w 648"/>
                <a:gd name="T27" fmla="*/ 530 h 647"/>
                <a:gd name="T28" fmla="*/ 389 w 648"/>
                <a:gd name="T29" fmla="*/ 551 h 647"/>
                <a:gd name="T30" fmla="*/ 358 w 648"/>
                <a:gd name="T31" fmla="*/ 647 h 647"/>
                <a:gd name="T32" fmla="*/ 290 w 648"/>
                <a:gd name="T33" fmla="*/ 647 h 647"/>
                <a:gd name="T34" fmla="*/ 260 w 648"/>
                <a:gd name="T35" fmla="*/ 551 h 647"/>
                <a:gd name="T36" fmla="*/ 209 w 648"/>
                <a:gd name="T37" fmla="*/ 530 h 647"/>
                <a:gd name="T38" fmla="*/ 119 w 648"/>
                <a:gd name="T39" fmla="*/ 577 h 647"/>
                <a:gd name="T40" fmla="*/ 71 w 648"/>
                <a:gd name="T41" fmla="*/ 528 h 647"/>
                <a:gd name="T42" fmla="*/ 118 w 648"/>
                <a:gd name="T43" fmla="*/ 438 h 647"/>
                <a:gd name="T44" fmla="*/ 97 w 648"/>
                <a:gd name="T45" fmla="*/ 388 h 647"/>
                <a:gd name="T46" fmla="*/ 0 w 648"/>
                <a:gd name="T47" fmla="*/ 358 h 647"/>
                <a:gd name="T48" fmla="*/ 0 w 648"/>
                <a:gd name="T49" fmla="*/ 289 h 647"/>
                <a:gd name="T50" fmla="*/ 97 w 648"/>
                <a:gd name="T51" fmla="*/ 259 h 647"/>
                <a:gd name="T52" fmla="*/ 118 w 648"/>
                <a:gd name="T53" fmla="*/ 209 h 647"/>
                <a:gd name="T54" fmla="*/ 71 w 648"/>
                <a:gd name="T55" fmla="*/ 119 h 647"/>
                <a:gd name="T56" fmla="*/ 119 w 648"/>
                <a:gd name="T57" fmla="*/ 70 h 647"/>
                <a:gd name="T58" fmla="*/ 209 w 648"/>
                <a:gd name="T59" fmla="*/ 117 h 647"/>
                <a:gd name="T60" fmla="*/ 260 w 648"/>
                <a:gd name="T61" fmla="*/ 96 h 647"/>
                <a:gd name="T62" fmla="*/ 290 w 648"/>
                <a:gd name="T63" fmla="*/ 0 h 647"/>
                <a:gd name="T64" fmla="*/ 358 w 648"/>
                <a:gd name="T65" fmla="*/ 0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8" h="647">
                  <a:moveTo>
                    <a:pt x="358" y="0"/>
                  </a:moveTo>
                  <a:cubicBezTo>
                    <a:pt x="389" y="96"/>
                    <a:pt x="389" y="96"/>
                    <a:pt x="389" y="96"/>
                  </a:cubicBezTo>
                  <a:cubicBezTo>
                    <a:pt x="409" y="105"/>
                    <a:pt x="419" y="109"/>
                    <a:pt x="439" y="117"/>
                  </a:cubicBezTo>
                  <a:cubicBezTo>
                    <a:pt x="529" y="70"/>
                    <a:pt x="529" y="70"/>
                    <a:pt x="529" y="70"/>
                  </a:cubicBezTo>
                  <a:cubicBezTo>
                    <a:pt x="554" y="95"/>
                    <a:pt x="553" y="94"/>
                    <a:pt x="577" y="119"/>
                  </a:cubicBezTo>
                  <a:cubicBezTo>
                    <a:pt x="530" y="209"/>
                    <a:pt x="530" y="209"/>
                    <a:pt x="530" y="209"/>
                  </a:cubicBezTo>
                  <a:cubicBezTo>
                    <a:pt x="539" y="229"/>
                    <a:pt x="543" y="239"/>
                    <a:pt x="551" y="259"/>
                  </a:cubicBezTo>
                  <a:cubicBezTo>
                    <a:pt x="648" y="289"/>
                    <a:pt x="648" y="289"/>
                    <a:pt x="648" y="289"/>
                  </a:cubicBezTo>
                  <a:cubicBezTo>
                    <a:pt x="648" y="324"/>
                    <a:pt x="648" y="323"/>
                    <a:pt x="648" y="358"/>
                  </a:cubicBezTo>
                  <a:cubicBezTo>
                    <a:pt x="551" y="388"/>
                    <a:pt x="551" y="388"/>
                    <a:pt x="551" y="388"/>
                  </a:cubicBezTo>
                  <a:cubicBezTo>
                    <a:pt x="543" y="408"/>
                    <a:pt x="539" y="418"/>
                    <a:pt x="530" y="438"/>
                  </a:cubicBezTo>
                  <a:cubicBezTo>
                    <a:pt x="577" y="528"/>
                    <a:pt x="577" y="528"/>
                    <a:pt x="577" y="528"/>
                  </a:cubicBezTo>
                  <a:cubicBezTo>
                    <a:pt x="553" y="553"/>
                    <a:pt x="554" y="552"/>
                    <a:pt x="529" y="577"/>
                  </a:cubicBezTo>
                  <a:cubicBezTo>
                    <a:pt x="439" y="530"/>
                    <a:pt x="439" y="530"/>
                    <a:pt x="439" y="530"/>
                  </a:cubicBezTo>
                  <a:cubicBezTo>
                    <a:pt x="419" y="538"/>
                    <a:pt x="409" y="542"/>
                    <a:pt x="389" y="551"/>
                  </a:cubicBezTo>
                  <a:cubicBezTo>
                    <a:pt x="358" y="647"/>
                    <a:pt x="358" y="647"/>
                    <a:pt x="358" y="647"/>
                  </a:cubicBezTo>
                  <a:cubicBezTo>
                    <a:pt x="323" y="647"/>
                    <a:pt x="325" y="647"/>
                    <a:pt x="290" y="647"/>
                  </a:cubicBezTo>
                  <a:cubicBezTo>
                    <a:pt x="260" y="551"/>
                    <a:pt x="260" y="551"/>
                    <a:pt x="260" y="551"/>
                  </a:cubicBezTo>
                  <a:cubicBezTo>
                    <a:pt x="239" y="542"/>
                    <a:pt x="230" y="538"/>
                    <a:pt x="209" y="530"/>
                  </a:cubicBezTo>
                  <a:cubicBezTo>
                    <a:pt x="119" y="577"/>
                    <a:pt x="119" y="577"/>
                    <a:pt x="119" y="577"/>
                  </a:cubicBezTo>
                  <a:cubicBezTo>
                    <a:pt x="95" y="552"/>
                    <a:pt x="96" y="553"/>
                    <a:pt x="71" y="528"/>
                  </a:cubicBezTo>
                  <a:cubicBezTo>
                    <a:pt x="118" y="438"/>
                    <a:pt x="118" y="438"/>
                    <a:pt x="118" y="438"/>
                  </a:cubicBezTo>
                  <a:cubicBezTo>
                    <a:pt x="110" y="418"/>
                    <a:pt x="106" y="408"/>
                    <a:pt x="97" y="388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323"/>
                    <a:pt x="0" y="324"/>
                    <a:pt x="0" y="289"/>
                  </a:cubicBezTo>
                  <a:cubicBezTo>
                    <a:pt x="97" y="259"/>
                    <a:pt x="97" y="259"/>
                    <a:pt x="97" y="259"/>
                  </a:cubicBezTo>
                  <a:cubicBezTo>
                    <a:pt x="106" y="239"/>
                    <a:pt x="110" y="229"/>
                    <a:pt x="118" y="20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96" y="94"/>
                    <a:pt x="95" y="95"/>
                    <a:pt x="119" y="70"/>
                  </a:cubicBezTo>
                  <a:cubicBezTo>
                    <a:pt x="209" y="117"/>
                    <a:pt x="209" y="117"/>
                    <a:pt x="209" y="117"/>
                  </a:cubicBezTo>
                  <a:cubicBezTo>
                    <a:pt x="230" y="109"/>
                    <a:pt x="239" y="105"/>
                    <a:pt x="260" y="96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325" y="0"/>
                    <a:pt x="323" y="0"/>
                    <a:pt x="358" y="0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8" name="Oval 131"/>
            <p:cNvSpPr>
              <a:spLocks noChangeArrowheads="1"/>
            </p:cNvSpPr>
            <p:nvPr/>
          </p:nvSpPr>
          <p:spPr bwMode="auto">
            <a:xfrm>
              <a:off x="747713" y="6157913"/>
              <a:ext cx="79375" cy="80963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9" name="Freeform 132"/>
            <p:cNvSpPr>
              <a:spLocks/>
            </p:cNvSpPr>
            <p:nvPr/>
          </p:nvSpPr>
          <p:spPr bwMode="auto">
            <a:xfrm>
              <a:off x="881063" y="6111875"/>
              <a:ext cx="128588" cy="173038"/>
            </a:xfrm>
            <a:custGeom>
              <a:avLst/>
              <a:gdLst>
                <a:gd name="T0" fmla="*/ 0 w 372"/>
                <a:gd name="T1" fmla="*/ 72 h 497"/>
                <a:gd name="T2" fmla="*/ 34 w 372"/>
                <a:gd name="T3" fmla="*/ 90 h 497"/>
                <a:gd name="T4" fmla="*/ 73 w 372"/>
                <a:gd name="T5" fmla="*/ 74 h 497"/>
                <a:gd name="T6" fmla="*/ 97 w 372"/>
                <a:gd name="T7" fmla="*/ 0 h 497"/>
                <a:gd name="T8" fmla="*/ 149 w 372"/>
                <a:gd name="T9" fmla="*/ 0 h 497"/>
                <a:gd name="T10" fmla="*/ 172 w 372"/>
                <a:gd name="T11" fmla="*/ 74 h 497"/>
                <a:gd name="T12" fmla="*/ 211 w 372"/>
                <a:gd name="T13" fmla="*/ 90 h 497"/>
                <a:gd name="T14" fmla="*/ 280 w 372"/>
                <a:gd name="T15" fmla="*/ 54 h 497"/>
                <a:gd name="T16" fmla="*/ 317 w 372"/>
                <a:gd name="T17" fmla="*/ 91 h 497"/>
                <a:gd name="T18" fmla="*/ 281 w 372"/>
                <a:gd name="T19" fmla="*/ 160 h 497"/>
                <a:gd name="T20" fmla="*/ 297 w 372"/>
                <a:gd name="T21" fmla="*/ 199 h 497"/>
                <a:gd name="T22" fmla="*/ 372 w 372"/>
                <a:gd name="T23" fmla="*/ 222 h 497"/>
                <a:gd name="T24" fmla="*/ 372 w 372"/>
                <a:gd name="T25" fmla="*/ 275 h 497"/>
                <a:gd name="T26" fmla="*/ 297 w 372"/>
                <a:gd name="T27" fmla="*/ 298 h 497"/>
                <a:gd name="T28" fmla="*/ 281 w 372"/>
                <a:gd name="T29" fmla="*/ 337 h 497"/>
                <a:gd name="T30" fmla="*/ 317 w 372"/>
                <a:gd name="T31" fmla="*/ 406 h 497"/>
                <a:gd name="T32" fmla="*/ 280 w 372"/>
                <a:gd name="T33" fmla="*/ 443 h 497"/>
                <a:gd name="T34" fmla="*/ 211 w 372"/>
                <a:gd name="T35" fmla="*/ 407 h 497"/>
                <a:gd name="T36" fmla="*/ 172 w 372"/>
                <a:gd name="T37" fmla="*/ 423 h 497"/>
                <a:gd name="T38" fmla="*/ 149 w 372"/>
                <a:gd name="T39" fmla="*/ 497 h 497"/>
                <a:gd name="T40" fmla="*/ 97 w 372"/>
                <a:gd name="T41" fmla="*/ 497 h 497"/>
                <a:gd name="T42" fmla="*/ 73 w 372"/>
                <a:gd name="T43" fmla="*/ 423 h 497"/>
                <a:gd name="T44" fmla="*/ 34 w 372"/>
                <a:gd name="T45" fmla="*/ 407 h 497"/>
                <a:gd name="T46" fmla="*/ 2 w 372"/>
                <a:gd name="T47" fmla="*/ 42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2" h="497">
                  <a:moveTo>
                    <a:pt x="0" y="72"/>
                  </a:moveTo>
                  <a:cubicBezTo>
                    <a:pt x="34" y="90"/>
                    <a:pt x="34" y="90"/>
                    <a:pt x="34" y="90"/>
                  </a:cubicBezTo>
                  <a:cubicBezTo>
                    <a:pt x="50" y="84"/>
                    <a:pt x="57" y="81"/>
                    <a:pt x="73" y="7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23" y="0"/>
                    <a:pt x="122" y="0"/>
                    <a:pt x="149" y="0"/>
                  </a:cubicBezTo>
                  <a:cubicBezTo>
                    <a:pt x="172" y="74"/>
                    <a:pt x="172" y="74"/>
                    <a:pt x="172" y="74"/>
                  </a:cubicBezTo>
                  <a:cubicBezTo>
                    <a:pt x="188" y="81"/>
                    <a:pt x="195" y="84"/>
                    <a:pt x="211" y="90"/>
                  </a:cubicBezTo>
                  <a:cubicBezTo>
                    <a:pt x="280" y="54"/>
                    <a:pt x="280" y="54"/>
                    <a:pt x="280" y="54"/>
                  </a:cubicBezTo>
                  <a:cubicBezTo>
                    <a:pt x="299" y="73"/>
                    <a:pt x="298" y="72"/>
                    <a:pt x="317" y="91"/>
                  </a:cubicBezTo>
                  <a:cubicBezTo>
                    <a:pt x="281" y="160"/>
                    <a:pt x="281" y="160"/>
                    <a:pt x="281" y="160"/>
                  </a:cubicBezTo>
                  <a:cubicBezTo>
                    <a:pt x="288" y="176"/>
                    <a:pt x="291" y="183"/>
                    <a:pt x="297" y="199"/>
                  </a:cubicBezTo>
                  <a:cubicBezTo>
                    <a:pt x="372" y="222"/>
                    <a:pt x="372" y="222"/>
                    <a:pt x="372" y="222"/>
                  </a:cubicBezTo>
                  <a:cubicBezTo>
                    <a:pt x="372" y="249"/>
                    <a:pt x="372" y="248"/>
                    <a:pt x="372" y="275"/>
                  </a:cubicBezTo>
                  <a:cubicBezTo>
                    <a:pt x="297" y="298"/>
                    <a:pt x="297" y="298"/>
                    <a:pt x="297" y="298"/>
                  </a:cubicBezTo>
                  <a:cubicBezTo>
                    <a:pt x="291" y="314"/>
                    <a:pt x="288" y="321"/>
                    <a:pt x="281" y="337"/>
                  </a:cubicBezTo>
                  <a:cubicBezTo>
                    <a:pt x="317" y="406"/>
                    <a:pt x="317" y="406"/>
                    <a:pt x="317" y="406"/>
                  </a:cubicBezTo>
                  <a:cubicBezTo>
                    <a:pt x="298" y="425"/>
                    <a:pt x="299" y="424"/>
                    <a:pt x="280" y="443"/>
                  </a:cubicBezTo>
                  <a:cubicBezTo>
                    <a:pt x="211" y="407"/>
                    <a:pt x="211" y="407"/>
                    <a:pt x="211" y="407"/>
                  </a:cubicBezTo>
                  <a:cubicBezTo>
                    <a:pt x="195" y="413"/>
                    <a:pt x="188" y="416"/>
                    <a:pt x="172" y="423"/>
                  </a:cubicBezTo>
                  <a:cubicBezTo>
                    <a:pt x="149" y="497"/>
                    <a:pt x="149" y="497"/>
                    <a:pt x="149" y="497"/>
                  </a:cubicBezTo>
                  <a:cubicBezTo>
                    <a:pt x="122" y="497"/>
                    <a:pt x="123" y="497"/>
                    <a:pt x="97" y="497"/>
                  </a:cubicBezTo>
                  <a:cubicBezTo>
                    <a:pt x="73" y="423"/>
                    <a:pt x="73" y="423"/>
                    <a:pt x="73" y="423"/>
                  </a:cubicBezTo>
                  <a:cubicBezTo>
                    <a:pt x="57" y="416"/>
                    <a:pt x="50" y="413"/>
                    <a:pt x="34" y="407"/>
                  </a:cubicBezTo>
                  <a:cubicBezTo>
                    <a:pt x="2" y="424"/>
                    <a:pt x="2" y="424"/>
                    <a:pt x="2" y="424"/>
                  </a:cubicBez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0" name="Freeform 133"/>
            <p:cNvSpPr>
              <a:spLocks/>
            </p:cNvSpPr>
            <p:nvPr/>
          </p:nvSpPr>
          <p:spPr bwMode="auto">
            <a:xfrm>
              <a:off x="901701" y="6167438"/>
              <a:ext cx="52388" cy="61913"/>
            </a:xfrm>
            <a:custGeom>
              <a:avLst/>
              <a:gdLst>
                <a:gd name="T0" fmla="*/ 0 w 151"/>
                <a:gd name="T1" fmla="*/ 26 h 177"/>
                <a:gd name="T2" fmla="*/ 63 w 151"/>
                <a:gd name="T3" fmla="*/ 0 h 177"/>
                <a:gd name="T4" fmla="*/ 151 w 151"/>
                <a:gd name="T5" fmla="*/ 89 h 177"/>
                <a:gd name="T6" fmla="*/ 63 w 151"/>
                <a:gd name="T7" fmla="*/ 177 h 177"/>
                <a:gd name="T8" fmla="*/ 1 w 151"/>
                <a:gd name="T9" fmla="*/ 15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77">
                  <a:moveTo>
                    <a:pt x="0" y="26"/>
                  </a:moveTo>
                  <a:cubicBezTo>
                    <a:pt x="16" y="10"/>
                    <a:pt x="38" y="0"/>
                    <a:pt x="63" y="0"/>
                  </a:cubicBezTo>
                  <a:cubicBezTo>
                    <a:pt x="112" y="0"/>
                    <a:pt x="151" y="40"/>
                    <a:pt x="151" y="89"/>
                  </a:cubicBezTo>
                  <a:cubicBezTo>
                    <a:pt x="151" y="137"/>
                    <a:pt x="112" y="177"/>
                    <a:pt x="63" y="177"/>
                  </a:cubicBezTo>
                  <a:cubicBezTo>
                    <a:pt x="39" y="177"/>
                    <a:pt x="17" y="168"/>
                    <a:pt x="1" y="152"/>
                  </a:cubicBez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1" name="Freeform 134"/>
            <p:cNvSpPr>
              <a:spLocks/>
            </p:cNvSpPr>
            <p:nvPr/>
          </p:nvSpPr>
          <p:spPr bwMode="auto">
            <a:xfrm>
              <a:off x="565151" y="6111875"/>
              <a:ext cx="128588" cy="173038"/>
            </a:xfrm>
            <a:custGeom>
              <a:avLst/>
              <a:gdLst>
                <a:gd name="T0" fmla="*/ 366 w 370"/>
                <a:gd name="T1" fmla="*/ 422 h 497"/>
                <a:gd name="T2" fmla="*/ 337 w 370"/>
                <a:gd name="T3" fmla="*/ 407 h 497"/>
                <a:gd name="T4" fmla="*/ 298 w 370"/>
                <a:gd name="T5" fmla="*/ 423 h 497"/>
                <a:gd name="T6" fmla="*/ 275 w 370"/>
                <a:gd name="T7" fmla="*/ 497 h 497"/>
                <a:gd name="T8" fmla="*/ 222 w 370"/>
                <a:gd name="T9" fmla="*/ 497 h 497"/>
                <a:gd name="T10" fmla="*/ 199 w 370"/>
                <a:gd name="T11" fmla="*/ 423 h 497"/>
                <a:gd name="T12" fmla="*/ 160 w 370"/>
                <a:gd name="T13" fmla="*/ 407 h 497"/>
                <a:gd name="T14" fmla="*/ 91 w 370"/>
                <a:gd name="T15" fmla="*/ 443 h 497"/>
                <a:gd name="T16" fmla="*/ 54 w 370"/>
                <a:gd name="T17" fmla="*/ 406 h 497"/>
                <a:gd name="T18" fmla="*/ 90 w 370"/>
                <a:gd name="T19" fmla="*/ 337 h 497"/>
                <a:gd name="T20" fmla="*/ 74 w 370"/>
                <a:gd name="T21" fmla="*/ 298 h 497"/>
                <a:gd name="T22" fmla="*/ 0 w 370"/>
                <a:gd name="T23" fmla="*/ 275 h 497"/>
                <a:gd name="T24" fmla="*/ 0 w 370"/>
                <a:gd name="T25" fmla="*/ 222 h 497"/>
                <a:gd name="T26" fmla="*/ 74 w 370"/>
                <a:gd name="T27" fmla="*/ 199 h 497"/>
                <a:gd name="T28" fmla="*/ 90 w 370"/>
                <a:gd name="T29" fmla="*/ 160 h 497"/>
                <a:gd name="T30" fmla="*/ 54 w 370"/>
                <a:gd name="T31" fmla="*/ 91 h 497"/>
                <a:gd name="T32" fmla="*/ 91 w 370"/>
                <a:gd name="T33" fmla="*/ 54 h 497"/>
                <a:gd name="T34" fmla="*/ 160 w 370"/>
                <a:gd name="T35" fmla="*/ 90 h 497"/>
                <a:gd name="T36" fmla="*/ 199 w 370"/>
                <a:gd name="T37" fmla="*/ 74 h 497"/>
                <a:gd name="T38" fmla="*/ 222 w 370"/>
                <a:gd name="T39" fmla="*/ 0 h 497"/>
                <a:gd name="T40" fmla="*/ 275 w 370"/>
                <a:gd name="T41" fmla="*/ 0 h 497"/>
                <a:gd name="T42" fmla="*/ 298 w 370"/>
                <a:gd name="T43" fmla="*/ 74 h 497"/>
                <a:gd name="T44" fmla="*/ 337 w 370"/>
                <a:gd name="T45" fmla="*/ 90 h 497"/>
                <a:gd name="T46" fmla="*/ 370 w 370"/>
                <a:gd name="T47" fmla="*/ 7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0" h="497">
                  <a:moveTo>
                    <a:pt x="366" y="422"/>
                  </a:moveTo>
                  <a:cubicBezTo>
                    <a:pt x="337" y="407"/>
                    <a:pt x="337" y="407"/>
                    <a:pt x="337" y="407"/>
                  </a:cubicBezTo>
                  <a:cubicBezTo>
                    <a:pt x="321" y="413"/>
                    <a:pt x="314" y="416"/>
                    <a:pt x="298" y="423"/>
                  </a:cubicBezTo>
                  <a:cubicBezTo>
                    <a:pt x="275" y="497"/>
                    <a:pt x="275" y="497"/>
                    <a:pt x="275" y="497"/>
                  </a:cubicBezTo>
                  <a:cubicBezTo>
                    <a:pt x="248" y="497"/>
                    <a:pt x="249" y="497"/>
                    <a:pt x="222" y="497"/>
                  </a:cubicBezTo>
                  <a:cubicBezTo>
                    <a:pt x="199" y="423"/>
                    <a:pt x="199" y="423"/>
                    <a:pt x="199" y="423"/>
                  </a:cubicBezTo>
                  <a:cubicBezTo>
                    <a:pt x="183" y="416"/>
                    <a:pt x="176" y="413"/>
                    <a:pt x="160" y="407"/>
                  </a:cubicBezTo>
                  <a:cubicBezTo>
                    <a:pt x="91" y="443"/>
                    <a:pt x="91" y="443"/>
                    <a:pt x="91" y="443"/>
                  </a:cubicBezTo>
                  <a:cubicBezTo>
                    <a:pt x="72" y="424"/>
                    <a:pt x="73" y="425"/>
                    <a:pt x="54" y="406"/>
                  </a:cubicBezTo>
                  <a:cubicBezTo>
                    <a:pt x="90" y="337"/>
                    <a:pt x="90" y="337"/>
                    <a:pt x="90" y="337"/>
                  </a:cubicBezTo>
                  <a:cubicBezTo>
                    <a:pt x="84" y="321"/>
                    <a:pt x="81" y="314"/>
                    <a:pt x="74" y="298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48"/>
                    <a:pt x="0" y="249"/>
                    <a:pt x="0" y="222"/>
                  </a:cubicBezTo>
                  <a:cubicBezTo>
                    <a:pt x="74" y="199"/>
                    <a:pt x="74" y="199"/>
                    <a:pt x="74" y="199"/>
                  </a:cubicBezTo>
                  <a:cubicBezTo>
                    <a:pt x="81" y="183"/>
                    <a:pt x="84" y="176"/>
                    <a:pt x="90" y="160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73" y="72"/>
                    <a:pt x="72" y="73"/>
                    <a:pt x="91" y="54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76" y="84"/>
                    <a:pt x="183" y="81"/>
                    <a:pt x="199" y="74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49" y="0"/>
                    <a:pt x="248" y="0"/>
                    <a:pt x="275" y="0"/>
                  </a:cubicBezTo>
                  <a:cubicBezTo>
                    <a:pt x="298" y="74"/>
                    <a:pt x="298" y="74"/>
                    <a:pt x="298" y="74"/>
                  </a:cubicBezTo>
                  <a:cubicBezTo>
                    <a:pt x="314" y="81"/>
                    <a:pt x="321" y="84"/>
                    <a:pt x="337" y="90"/>
                  </a:cubicBezTo>
                  <a:cubicBezTo>
                    <a:pt x="370" y="73"/>
                    <a:pt x="370" y="73"/>
                    <a:pt x="370" y="73"/>
                  </a:cubicBez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2" name="Freeform 135"/>
            <p:cNvSpPr>
              <a:spLocks/>
            </p:cNvSpPr>
            <p:nvPr/>
          </p:nvSpPr>
          <p:spPr bwMode="auto">
            <a:xfrm>
              <a:off x="620713" y="6167438"/>
              <a:ext cx="53975" cy="61913"/>
            </a:xfrm>
            <a:custGeom>
              <a:avLst/>
              <a:gdLst>
                <a:gd name="T0" fmla="*/ 156 w 156"/>
                <a:gd name="T1" fmla="*/ 146 h 177"/>
                <a:gd name="T2" fmla="*/ 89 w 156"/>
                <a:gd name="T3" fmla="*/ 177 h 177"/>
                <a:gd name="T4" fmla="*/ 0 w 156"/>
                <a:gd name="T5" fmla="*/ 89 h 177"/>
                <a:gd name="T6" fmla="*/ 89 w 156"/>
                <a:gd name="T7" fmla="*/ 0 h 177"/>
                <a:gd name="T8" fmla="*/ 151 w 156"/>
                <a:gd name="T9" fmla="*/ 2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77">
                  <a:moveTo>
                    <a:pt x="156" y="146"/>
                  </a:moveTo>
                  <a:cubicBezTo>
                    <a:pt x="140" y="165"/>
                    <a:pt x="116" y="177"/>
                    <a:pt x="89" y="177"/>
                  </a:cubicBezTo>
                  <a:cubicBezTo>
                    <a:pt x="40" y="177"/>
                    <a:pt x="0" y="137"/>
                    <a:pt x="0" y="89"/>
                  </a:cubicBezTo>
                  <a:cubicBezTo>
                    <a:pt x="0" y="40"/>
                    <a:pt x="40" y="0"/>
                    <a:pt x="89" y="0"/>
                  </a:cubicBezTo>
                  <a:cubicBezTo>
                    <a:pt x="113" y="0"/>
                    <a:pt x="135" y="10"/>
                    <a:pt x="151" y="26"/>
                  </a:cubicBez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3" name="Freeform 136"/>
            <p:cNvSpPr>
              <a:spLocks/>
            </p:cNvSpPr>
            <p:nvPr/>
          </p:nvSpPr>
          <p:spPr bwMode="auto">
            <a:xfrm>
              <a:off x="658813" y="6311900"/>
              <a:ext cx="111125" cy="58738"/>
            </a:xfrm>
            <a:custGeom>
              <a:avLst/>
              <a:gdLst>
                <a:gd name="T0" fmla="*/ 323 w 323"/>
                <a:gd name="T1" fmla="*/ 169 h 169"/>
                <a:gd name="T2" fmla="*/ 0 w 323"/>
                <a:gd name="T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3" h="169">
                  <a:moveTo>
                    <a:pt x="323" y="169"/>
                  </a:moveTo>
                  <a:cubicBezTo>
                    <a:pt x="194" y="156"/>
                    <a:pt x="80" y="93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4" name="Freeform 137"/>
            <p:cNvSpPr>
              <a:spLocks/>
            </p:cNvSpPr>
            <p:nvPr/>
          </p:nvSpPr>
          <p:spPr bwMode="auto">
            <a:xfrm>
              <a:off x="804863" y="6307138"/>
              <a:ext cx="115888" cy="63500"/>
            </a:xfrm>
            <a:custGeom>
              <a:avLst/>
              <a:gdLst>
                <a:gd name="T0" fmla="*/ 333 w 333"/>
                <a:gd name="T1" fmla="*/ 0 h 180"/>
                <a:gd name="T2" fmla="*/ 0 w 333"/>
                <a:gd name="T3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33" h="180">
                  <a:moveTo>
                    <a:pt x="333" y="0"/>
                  </a:moveTo>
                  <a:cubicBezTo>
                    <a:pt x="252" y="99"/>
                    <a:pt x="134" y="167"/>
                    <a:pt x="0" y="180"/>
                  </a:cubicBez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5" name="Freeform 138"/>
            <p:cNvSpPr>
              <a:spLocks/>
            </p:cNvSpPr>
            <p:nvPr/>
          </p:nvSpPr>
          <p:spPr bwMode="auto">
            <a:xfrm>
              <a:off x="804863" y="6029325"/>
              <a:ext cx="114300" cy="63500"/>
            </a:xfrm>
            <a:custGeom>
              <a:avLst/>
              <a:gdLst>
                <a:gd name="T0" fmla="*/ 0 w 333"/>
                <a:gd name="T1" fmla="*/ 0 h 180"/>
                <a:gd name="T2" fmla="*/ 333 w 333"/>
                <a:gd name="T3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33" h="180">
                  <a:moveTo>
                    <a:pt x="0" y="0"/>
                  </a:moveTo>
                  <a:cubicBezTo>
                    <a:pt x="134" y="14"/>
                    <a:pt x="253" y="81"/>
                    <a:pt x="333" y="180"/>
                  </a:cubicBez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6" name="Freeform 139"/>
            <p:cNvSpPr>
              <a:spLocks/>
            </p:cNvSpPr>
            <p:nvPr/>
          </p:nvSpPr>
          <p:spPr bwMode="auto">
            <a:xfrm>
              <a:off x="657226" y="6029325"/>
              <a:ext cx="114300" cy="60325"/>
            </a:xfrm>
            <a:custGeom>
              <a:avLst/>
              <a:gdLst>
                <a:gd name="T0" fmla="*/ 0 w 328"/>
                <a:gd name="T1" fmla="*/ 173 h 173"/>
                <a:gd name="T2" fmla="*/ 328 w 328"/>
                <a:gd name="T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8" h="173">
                  <a:moveTo>
                    <a:pt x="0" y="173"/>
                  </a:moveTo>
                  <a:cubicBezTo>
                    <a:pt x="80" y="77"/>
                    <a:pt x="196" y="12"/>
                    <a:pt x="328" y="0"/>
                  </a:cubicBez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7" name="Freeform 140"/>
            <p:cNvSpPr>
              <a:spLocks/>
            </p:cNvSpPr>
            <p:nvPr/>
          </p:nvSpPr>
          <p:spPr bwMode="auto">
            <a:xfrm>
              <a:off x="750888" y="5988050"/>
              <a:ext cx="39688" cy="77788"/>
            </a:xfrm>
            <a:custGeom>
              <a:avLst/>
              <a:gdLst>
                <a:gd name="T0" fmla="*/ 0 w 25"/>
                <a:gd name="T1" fmla="*/ 0 h 49"/>
                <a:gd name="T2" fmla="*/ 25 w 25"/>
                <a:gd name="T3" fmla="*/ 25 h 49"/>
                <a:gd name="T4" fmla="*/ 0 w 25"/>
                <a:gd name="T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9">
                  <a:moveTo>
                    <a:pt x="0" y="0"/>
                  </a:moveTo>
                  <a:lnTo>
                    <a:pt x="25" y="25"/>
                  </a:lnTo>
                  <a:lnTo>
                    <a:pt x="0" y="49"/>
                  </a:ln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8" name="Freeform 141"/>
            <p:cNvSpPr>
              <a:spLocks/>
            </p:cNvSpPr>
            <p:nvPr/>
          </p:nvSpPr>
          <p:spPr bwMode="auto">
            <a:xfrm>
              <a:off x="784226" y="6334125"/>
              <a:ext cx="39688" cy="77788"/>
            </a:xfrm>
            <a:custGeom>
              <a:avLst/>
              <a:gdLst>
                <a:gd name="T0" fmla="*/ 25 w 25"/>
                <a:gd name="T1" fmla="*/ 49 h 49"/>
                <a:gd name="T2" fmla="*/ 0 w 25"/>
                <a:gd name="T3" fmla="*/ 24 h 49"/>
                <a:gd name="T4" fmla="*/ 25 w 25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9">
                  <a:moveTo>
                    <a:pt x="25" y="49"/>
                  </a:moveTo>
                  <a:lnTo>
                    <a:pt x="0" y="24"/>
                  </a:lnTo>
                  <a:lnTo>
                    <a:pt x="25" y="0"/>
                  </a:ln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112406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E Color Theme">
      <a:dk1>
        <a:srgbClr val="1D1D1B"/>
      </a:dk1>
      <a:lt1>
        <a:srgbClr val="FFFFFF"/>
      </a:lt1>
      <a:dk2>
        <a:srgbClr val="1D1D1B"/>
      </a:dk2>
      <a:lt2>
        <a:srgbClr val="FFFFFF"/>
      </a:lt2>
      <a:accent1>
        <a:srgbClr val="15AF97"/>
      </a:accent1>
      <a:accent2>
        <a:srgbClr val="0080B7"/>
      </a:accent2>
      <a:accent3>
        <a:srgbClr val="F7A600"/>
      </a:accent3>
      <a:accent4>
        <a:srgbClr val="000000"/>
      </a:accent4>
      <a:accent5>
        <a:srgbClr val="919189"/>
      </a:accent5>
      <a:accent6>
        <a:srgbClr val="BFBFBF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666D5B5485E1439112A733814A8FB9" ma:contentTypeVersion="12" ma:contentTypeDescription="Create a new document." ma:contentTypeScope="" ma:versionID="886725ef03b2858c4266bfbf7c203e29">
  <xsd:schema xmlns:xsd="http://www.w3.org/2001/XMLSchema" xmlns:xs="http://www.w3.org/2001/XMLSchema" xmlns:p="http://schemas.microsoft.com/office/2006/metadata/properties" xmlns:ns2="d120e38b-ae86-4099-aa66-abe0e059b68f" xmlns:ns3="87e102d4-1bcc-4754-8587-0ac332a946ee" targetNamespace="http://schemas.microsoft.com/office/2006/metadata/properties" ma:root="true" ma:fieldsID="759894c396810f8bfac6929b40abc79b" ns2:_="" ns3:_="">
    <xsd:import namespace="d120e38b-ae86-4099-aa66-abe0e059b68f"/>
    <xsd:import namespace="87e102d4-1bcc-4754-8587-0ac332a946e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20e38b-ae86-4099-aa66-abe0e059b68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9541d59b-15a2-4847-a546-d1bf00215b6a}" ma:internalName="TaxCatchAll" ma:showField="CatchAllData" ma:web="d120e38b-ae86-4099-aa66-abe0e059b6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e102d4-1bcc-4754-8587-0ac332a946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78fb48d-d816-4dbe-92eb-7e88bd6f62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d120e38b-ae86-4099-aa66-abe0e059b68f">UJ3EZNSAX3SN-1489146520-21</_dlc_DocId>
    <_dlc_DocIdUrl xmlns="d120e38b-ae86-4099-aa66-abe0e059b68f">
      <Url>https://intelliswift.sharepoint.com/sites/TechnologyCommunities/Integration/_layouts/15/DocIdRedir.aspx?ID=UJ3EZNSAX3SN-1489146520-21</Url>
      <Description>UJ3EZNSAX3SN-1489146520-21</Description>
    </_dlc_DocIdUrl>
    <TaxCatchAll xmlns="d120e38b-ae86-4099-aa66-abe0e059b68f" xsi:nil="true"/>
    <lcf76f155ced4ddcb4097134ff3c332f xmlns="87e102d4-1bcc-4754-8587-0ac332a946ee">
      <Terms xmlns="http://schemas.microsoft.com/office/infopath/2007/PartnerControls"/>
    </lcf76f155ced4ddcb4097134ff3c332f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3B87A626-AD91-4214-8236-6F29ABE0BDCD}"/>
</file>

<file path=customXml/itemProps2.xml><?xml version="1.0" encoding="utf-8"?>
<ds:datastoreItem xmlns:ds="http://schemas.openxmlformats.org/officeDocument/2006/customXml" ds:itemID="{EF0D96C7-5A4A-45E5-A32A-2F4CF3310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D4D8EF-15C1-4BD7-AFFE-ADA8806184D3}">
  <ds:schemaRefs>
    <ds:schemaRef ds:uri="http://www.w3.org/XML/1998/namespace"/>
    <ds:schemaRef ds:uri="96b0f37c-9b5d-4ae8-8ca1-109f1cd926bf"/>
    <ds:schemaRef ds:uri="http://schemas.microsoft.com/office/2006/metadata/properties"/>
    <ds:schemaRef ds:uri="4b0169b6-5eb2-4755-86c2-fdac0086ac73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C40746F3-9E06-4FA4-81F9-0B702130F8B4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2263</Words>
  <Application>Microsoft Office PowerPoint</Application>
  <PresentationFormat>Widescreen</PresentationFormat>
  <Paragraphs>354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Arial Unicode MS</vt:lpstr>
      <vt:lpstr>Abadi</vt:lpstr>
      <vt:lpstr>Arial</vt:lpstr>
      <vt:lpstr>Calibri</vt:lpstr>
      <vt:lpstr>Graphik Light</vt:lpstr>
      <vt:lpstr>Graphik Medium</vt:lpstr>
      <vt:lpstr>Graphik Semibold</vt:lpstr>
      <vt:lpstr>Helvetica Neue Medium</vt:lpstr>
      <vt:lpstr>Roboto</vt:lpstr>
      <vt:lpstr>Roboto regular</vt:lpstr>
      <vt:lpstr>Segoe UI</vt:lpstr>
      <vt:lpstr>Segoe UI Semibold</vt:lpstr>
      <vt:lpstr>Source Sans Pro</vt:lpstr>
      <vt:lpstr>Wingdings</vt:lpstr>
      <vt:lpstr>Office Theme</vt:lpstr>
      <vt:lpstr>PowerPoint Presentation</vt:lpstr>
      <vt:lpstr>API Platform Implementation – Key Tenets</vt:lpstr>
      <vt:lpstr>API Overall Capabilities</vt:lpstr>
      <vt:lpstr>API Management Capabilities</vt:lpstr>
      <vt:lpstr>API Management Offerings</vt:lpstr>
      <vt:lpstr>API Management Practice Overview</vt:lpstr>
      <vt:lpstr>Intelliswift Accelerator - iMAX Feature Overview</vt:lpstr>
      <vt:lpstr>Microservices Capabilities</vt:lpstr>
      <vt:lpstr>Microservices Offerings</vt:lpstr>
      <vt:lpstr>Microservices Expertise</vt:lpstr>
      <vt:lpstr>Microservices Success Stories</vt:lpstr>
      <vt:lpstr>DevOps Capabilities</vt:lpstr>
      <vt:lpstr>DevOps Offerings</vt:lpstr>
      <vt:lpstr>DevOps Practice Overview</vt:lpstr>
      <vt:lpstr>API Testing</vt:lpstr>
      <vt:lpstr>API Testing Offerings</vt:lpstr>
      <vt:lpstr>API Testing Practice Overview</vt:lpstr>
      <vt:lpstr>Intelliswift Accelerator - API Migration Test Feature Overview </vt:lpstr>
      <vt:lpstr>Partnership Overview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2022-03-31T12:00:07Z</dcterms:created>
  <dcterms:modified xsi:type="dcterms:W3CDTF">2022-04-06T05:11:21Z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0x01010025666D5B5485E1439112A733814A8FB9</vt:lpwstr>
  </property>
  <property fmtid="{D5CDD505-2E9C-101B-9397-08002B2CF9AE}" pid="3" name="_dlc_DocIdItemGuid">
    <vt:lpwstr>da3f5d11-b18e-420d-8660-b599a831cf7c</vt:lpwstr>
  </property>
</Properties>
</file>